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2.xml" ContentType="application/vnd.openxmlformats-officedocument.themeOverride+xml"/>
  <Override PartName="/ppt/notesSlides/notesSlide31.xml" ContentType="application/vnd.openxmlformats-officedocument.presentationml.notesSlide+xml"/>
  <Override PartName="/ppt/theme/themeOverride3.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5.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heme/themeOverride6.xml" ContentType="application/vnd.openxmlformats-officedocument.themeOverr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7.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8.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theme/themeOverride9.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theme/themeOverride10.xml" ContentType="application/vnd.openxmlformats-officedocument.themeOverr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11.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theme/themeOverride12.xml" ContentType="application/vnd.openxmlformats-officedocument.themeOverr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theme/themeOverride13.xml" ContentType="application/vnd.openxmlformats-officedocument.themeOverr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theme/themeOverride14.xml" ContentType="application/vnd.openxmlformats-officedocument.themeOverr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theme/themeOverride15.xml" ContentType="application/vnd.openxmlformats-officedocument.themeOverr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4" r:id="rId3"/>
    <p:sldMasterId id="2147483999" r:id="rId4"/>
    <p:sldMasterId id="2147490672" r:id="rId5"/>
    <p:sldMasterId id="2147495956" r:id="rId6"/>
    <p:sldMasterId id="2147496813" r:id="rId7"/>
    <p:sldMasterId id="2147503267" r:id="rId8"/>
    <p:sldMasterId id="2147523031" r:id="rId9"/>
    <p:sldMasterId id="2147523386" r:id="rId10"/>
  </p:sldMasterIdLst>
  <p:notesMasterIdLst>
    <p:notesMasterId r:id="rId222"/>
  </p:notesMasterIdLst>
  <p:sldIdLst>
    <p:sldId id="257" r:id="rId11"/>
    <p:sldId id="258" r:id="rId12"/>
    <p:sldId id="1808" r:id="rId13"/>
    <p:sldId id="1153" r:id="rId14"/>
    <p:sldId id="260" r:id="rId15"/>
    <p:sldId id="1531" r:id="rId16"/>
    <p:sldId id="859" r:id="rId17"/>
    <p:sldId id="1154" r:id="rId18"/>
    <p:sldId id="767" r:id="rId19"/>
    <p:sldId id="1155" r:id="rId20"/>
    <p:sldId id="1156" r:id="rId21"/>
    <p:sldId id="1157" r:id="rId22"/>
    <p:sldId id="1158" r:id="rId23"/>
    <p:sldId id="1159" r:id="rId24"/>
    <p:sldId id="1160" r:id="rId25"/>
    <p:sldId id="1161" r:id="rId26"/>
    <p:sldId id="282" r:id="rId27"/>
    <p:sldId id="1162" r:id="rId28"/>
    <p:sldId id="292" r:id="rId29"/>
    <p:sldId id="1163" r:id="rId30"/>
    <p:sldId id="298" r:id="rId31"/>
    <p:sldId id="300" r:id="rId32"/>
    <p:sldId id="1164" r:id="rId33"/>
    <p:sldId id="1165" r:id="rId34"/>
    <p:sldId id="1149" r:id="rId35"/>
    <p:sldId id="1166" r:id="rId36"/>
    <p:sldId id="1167" r:id="rId37"/>
    <p:sldId id="1169" r:id="rId38"/>
    <p:sldId id="1168" r:id="rId39"/>
    <p:sldId id="1170" r:id="rId40"/>
    <p:sldId id="1534" r:id="rId41"/>
    <p:sldId id="1172" r:id="rId42"/>
    <p:sldId id="1173" r:id="rId43"/>
    <p:sldId id="1174" r:id="rId44"/>
    <p:sldId id="322" r:id="rId45"/>
    <p:sldId id="1175" r:id="rId46"/>
    <p:sldId id="1176" r:id="rId47"/>
    <p:sldId id="1476" r:id="rId48"/>
    <p:sldId id="1477" r:id="rId49"/>
    <p:sldId id="1478" r:id="rId50"/>
    <p:sldId id="331" r:id="rId51"/>
    <p:sldId id="956" r:id="rId52"/>
    <p:sldId id="1479" r:id="rId53"/>
    <p:sldId id="1480" r:id="rId54"/>
    <p:sldId id="1481" r:id="rId55"/>
    <p:sldId id="346" r:id="rId56"/>
    <p:sldId id="347" r:id="rId57"/>
    <p:sldId id="1483" r:id="rId58"/>
    <p:sldId id="916" r:id="rId59"/>
    <p:sldId id="1482" r:id="rId60"/>
    <p:sldId id="1484" r:id="rId61"/>
    <p:sldId id="1485" r:id="rId62"/>
    <p:sldId id="1486" r:id="rId63"/>
    <p:sldId id="1487" r:id="rId64"/>
    <p:sldId id="925" r:id="rId65"/>
    <p:sldId id="1488" r:id="rId66"/>
    <p:sldId id="1489" r:id="rId67"/>
    <p:sldId id="372" r:id="rId68"/>
    <p:sldId id="1490" r:id="rId69"/>
    <p:sldId id="955" r:id="rId70"/>
    <p:sldId id="1491" r:id="rId71"/>
    <p:sldId id="917" r:id="rId72"/>
    <p:sldId id="1492" r:id="rId73"/>
    <p:sldId id="377" r:id="rId74"/>
    <p:sldId id="1493" r:id="rId75"/>
    <p:sldId id="885" r:id="rId76"/>
    <p:sldId id="1494" r:id="rId77"/>
    <p:sldId id="1495" r:id="rId78"/>
    <p:sldId id="318" r:id="rId79"/>
    <p:sldId id="1496" r:id="rId80"/>
    <p:sldId id="1497" r:id="rId81"/>
    <p:sldId id="452" r:id="rId82"/>
    <p:sldId id="1498" r:id="rId83"/>
    <p:sldId id="1499" r:id="rId84"/>
    <p:sldId id="1035" r:id="rId85"/>
    <p:sldId id="1500" r:id="rId86"/>
    <p:sldId id="1501" r:id="rId87"/>
    <p:sldId id="1502" r:id="rId88"/>
    <p:sldId id="324" r:id="rId89"/>
    <p:sldId id="1503" r:id="rId90"/>
    <p:sldId id="1504" r:id="rId91"/>
    <p:sldId id="1505" r:id="rId92"/>
    <p:sldId id="1506" r:id="rId93"/>
    <p:sldId id="403" r:id="rId94"/>
    <p:sldId id="1062" r:id="rId95"/>
    <p:sldId id="1091" r:id="rId96"/>
    <p:sldId id="1528" r:id="rId97"/>
    <p:sldId id="1507" r:id="rId98"/>
    <p:sldId id="1508" r:id="rId99"/>
    <p:sldId id="1509" r:id="rId100"/>
    <p:sldId id="1128" r:id="rId101"/>
    <p:sldId id="1063" r:id="rId102"/>
    <p:sldId id="1510" r:id="rId103"/>
    <p:sldId id="419" r:id="rId104"/>
    <p:sldId id="418" r:id="rId105"/>
    <p:sldId id="1511" r:id="rId106"/>
    <p:sldId id="1512" r:id="rId107"/>
    <p:sldId id="1513" r:id="rId108"/>
    <p:sldId id="996" r:id="rId109"/>
    <p:sldId id="1083" r:id="rId110"/>
    <p:sldId id="1514" r:id="rId111"/>
    <p:sldId id="1515" r:id="rId112"/>
    <p:sldId id="1516" r:id="rId113"/>
    <p:sldId id="1517" r:id="rId114"/>
    <p:sldId id="1518" r:id="rId115"/>
    <p:sldId id="1120" r:id="rId116"/>
    <p:sldId id="341" r:id="rId117"/>
    <p:sldId id="1519" r:id="rId118"/>
    <p:sldId id="869" r:id="rId119"/>
    <p:sldId id="1520" r:id="rId120"/>
    <p:sldId id="1532" r:id="rId121"/>
    <p:sldId id="1152" r:id="rId122"/>
    <p:sldId id="1573" r:id="rId123"/>
    <p:sldId id="354" r:id="rId124"/>
    <p:sldId id="450" r:id="rId125"/>
    <p:sldId id="451" r:id="rId126"/>
    <p:sldId id="453" r:id="rId127"/>
    <p:sldId id="358" r:id="rId128"/>
    <p:sldId id="457" r:id="rId129"/>
    <p:sldId id="1522" r:id="rId130"/>
    <p:sldId id="460" r:id="rId131"/>
    <p:sldId id="1523" r:id="rId132"/>
    <p:sldId id="1524" r:id="rId133"/>
    <p:sldId id="468" r:id="rId134"/>
    <p:sldId id="472" r:id="rId135"/>
    <p:sldId id="473" r:id="rId136"/>
    <p:sldId id="367" r:id="rId137"/>
    <p:sldId id="474" r:id="rId138"/>
    <p:sldId id="477" r:id="rId139"/>
    <p:sldId id="520" r:id="rId140"/>
    <p:sldId id="696" r:id="rId141"/>
    <p:sldId id="521" r:id="rId142"/>
    <p:sldId id="612" r:id="rId143"/>
    <p:sldId id="557" r:id="rId144"/>
    <p:sldId id="883" r:id="rId145"/>
    <p:sldId id="478" r:id="rId146"/>
    <p:sldId id="479" r:id="rId147"/>
    <p:sldId id="1150" r:id="rId148"/>
    <p:sldId id="967" r:id="rId149"/>
    <p:sldId id="679" r:id="rId150"/>
    <p:sldId id="695" r:id="rId151"/>
    <p:sldId id="481" r:id="rId152"/>
    <p:sldId id="483" r:id="rId153"/>
    <p:sldId id="1135" r:id="rId154"/>
    <p:sldId id="384" r:id="rId155"/>
    <p:sldId id="482" r:id="rId156"/>
    <p:sldId id="966" r:id="rId157"/>
    <p:sldId id="387" r:id="rId158"/>
    <p:sldId id="444" r:id="rId159"/>
    <p:sldId id="493" r:id="rId160"/>
    <p:sldId id="1533" r:id="rId161"/>
    <p:sldId id="390" r:id="rId162"/>
    <p:sldId id="391" r:id="rId163"/>
    <p:sldId id="738" r:id="rId164"/>
    <p:sldId id="393" r:id="rId165"/>
    <p:sldId id="394" r:id="rId166"/>
    <p:sldId id="502" r:id="rId167"/>
    <p:sldId id="503" r:id="rId168"/>
    <p:sldId id="505" r:id="rId169"/>
    <p:sldId id="398" r:id="rId170"/>
    <p:sldId id="399" r:id="rId171"/>
    <p:sldId id="400" r:id="rId172"/>
    <p:sldId id="401" r:id="rId173"/>
    <p:sldId id="402" r:id="rId174"/>
    <p:sldId id="1527" r:id="rId175"/>
    <p:sldId id="855" r:id="rId176"/>
    <p:sldId id="856" r:id="rId177"/>
    <p:sldId id="923" r:id="rId178"/>
    <p:sldId id="1795" r:id="rId179"/>
    <p:sldId id="406" r:id="rId180"/>
    <p:sldId id="1794" r:id="rId181"/>
    <p:sldId id="407" r:id="rId182"/>
    <p:sldId id="409" r:id="rId183"/>
    <p:sldId id="531" r:id="rId184"/>
    <p:sldId id="864" r:id="rId185"/>
    <p:sldId id="462" r:id="rId186"/>
    <p:sldId id="1792" r:id="rId187"/>
    <p:sldId id="1793" r:id="rId188"/>
    <p:sldId id="537" r:id="rId189"/>
    <p:sldId id="813" r:id="rId190"/>
    <p:sldId id="538" r:id="rId191"/>
    <p:sldId id="539" r:id="rId192"/>
    <p:sldId id="540" r:id="rId193"/>
    <p:sldId id="541" r:id="rId194"/>
    <p:sldId id="575" r:id="rId195"/>
    <p:sldId id="1525" r:id="rId196"/>
    <p:sldId id="884" r:id="rId197"/>
    <p:sldId id="582" r:id="rId198"/>
    <p:sldId id="585" r:id="rId199"/>
    <p:sldId id="424" r:id="rId200"/>
    <p:sldId id="425" r:id="rId201"/>
    <p:sldId id="426" r:id="rId202"/>
    <p:sldId id="427" r:id="rId203"/>
    <p:sldId id="428" r:id="rId204"/>
    <p:sldId id="965" r:id="rId205"/>
    <p:sldId id="1526" r:id="rId206"/>
    <p:sldId id="431" r:id="rId207"/>
    <p:sldId id="432" r:id="rId208"/>
    <p:sldId id="433" r:id="rId209"/>
    <p:sldId id="434" r:id="rId210"/>
    <p:sldId id="435" r:id="rId211"/>
    <p:sldId id="436" r:id="rId212"/>
    <p:sldId id="437" r:id="rId213"/>
    <p:sldId id="438" r:id="rId214"/>
    <p:sldId id="439" r:id="rId215"/>
    <p:sldId id="1529" r:id="rId216"/>
    <p:sldId id="463" r:id="rId217"/>
    <p:sldId id="881" r:id="rId218"/>
    <p:sldId id="933" r:id="rId219"/>
    <p:sldId id="1015" r:id="rId220"/>
    <p:sldId id="1530" r:id="rId221"/>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79" autoAdjust="0"/>
    <p:restoredTop sz="81017" autoAdjust="0"/>
  </p:normalViewPr>
  <p:slideViewPr>
    <p:cSldViewPr>
      <p:cViewPr>
        <p:scale>
          <a:sx n="50" d="100"/>
          <a:sy n="50" d="100"/>
        </p:scale>
        <p:origin x="1352" y="35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612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63" Type="http://schemas.openxmlformats.org/officeDocument/2006/relationships/slide" Target="slides/slide53.xml"/><Relationship Id="rId84" Type="http://schemas.openxmlformats.org/officeDocument/2006/relationships/slide" Target="slides/slide74.xml"/><Relationship Id="rId138" Type="http://schemas.openxmlformats.org/officeDocument/2006/relationships/slide" Target="slides/slide128.xml"/><Relationship Id="rId159" Type="http://schemas.openxmlformats.org/officeDocument/2006/relationships/slide" Target="slides/slide149.xml"/><Relationship Id="rId170" Type="http://schemas.openxmlformats.org/officeDocument/2006/relationships/slide" Target="slides/slide160.xml"/><Relationship Id="rId191" Type="http://schemas.openxmlformats.org/officeDocument/2006/relationships/slide" Target="slides/slide181.xml"/><Relationship Id="rId205" Type="http://schemas.openxmlformats.org/officeDocument/2006/relationships/slide" Target="slides/slide195.xml"/><Relationship Id="rId226" Type="http://schemas.openxmlformats.org/officeDocument/2006/relationships/tableStyles" Target="tableStyles.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53" Type="http://schemas.openxmlformats.org/officeDocument/2006/relationships/slide" Target="slides/slide43.xml"/><Relationship Id="rId74" Type="http://schemas.openxmlformats.org/officeDocument/2006/relationships/slide" Target="slides/slide64.xml"/><Relationship Id="rId128" Type="http://schemas.openxmlformats.org/officeDocument/2006/relationships/slide" Target="slides/slide118.xml"/><Relationship Id="rId149" Type="http://schemas.openxmlformats.org/officeDocument/2006/relationships/slide" Target="slides/slide139.xml"/><Relationship Id="rId5" Type="http://schemas.openxmlformats.org/officeDocument/2006/relationships/slideMaster" Target="slideMasters/slideMaster5.xml"/><Relationship Id="rId95" Type="http://schemas.openxmlformats.org/officeDocument/2006/relationships/slide" Target="slides/slide85.xml"/><Relationship Id="rId160" Type="http://schemas.openxmlformats.org/officeDocument/2006/relationships/slide" Target="slides/slide150.xml"/><Relationship Id="rId181" Type="http://schemas.openxmlformats.org/officeDocument/2006/relationships/slide" Target="slides/slide171.xml"/><Relationship Id="rId216" Type="http://schemas.openxmlformats.org/officeDocument/2006/relationships/slide" Target="slides/slide206.xml"/><Relationship Id="rId22" Type="http://schemas.openxmlformats.org/officeDocument/2006/relationships/slide" Target="slides/slide12.xml"/><Relationship Id="rId43" Type="http://schemas.openxmlformats.org/officeDocument/2006/relationships/slide" Target="slides/slide33.xml"/><Relationship Id="rId64" Type="http://schemas.openxmlformats.org/officeDocument/2006/relationships/slide" Target="slides/slide54.xml"/><Relationship Id="rId118" Type="http://schemas.openxmlformats.org/officeDocument/2006/relationships/slide" Target="slides/slide108.xml"/><Relationship Id="rId139" Type="http://schemas.openxmlformats.org/officeDocument/2006/relationships/slide" Target="slides/slide129.xml"/><Relationship Id="rId85" Type="http://schemas.openxmlformats.org/officeDocument/2006/relationships/slide" Target="slides/slide75.xml"/><Relationship Id="rId150" Type="http://schemas.openxmlformats.org/officeDocument/2006/relationships/slide" Target="slides/slide140.xml"/><Relationship Id="rId171" Type="http://schemas.openxmlformats.org/officeDocument/2006/relationships/slide" Target="slides/slide161.xml"/><Relationship Id="rId192" Type="http://schemas.openxmlformats.org/officeDocument/2006/relationships/slide" Target="slides/slide182.xml"/><Relationship Id="rId206" Type="http://schemas.openxmlformats.org/officeDocument/2006/relationships/slide" Target="slides/slide196.xml"/><Relationship Id="rId12" Type="http://schemas.openxmlformats.org/officeDocument/2006/relationships/slide" Target="slides/slide2.xml"/><Relationship Id="rId33" Type="http://schemas.openxmlformats.org/officeDocument/2006/relationships/slide" Target="slides/slide23.xml"/><Relationship Id="rId108" Type="http://schemas.openxmlformats.org/officeDocument/2006/relationships/slide" Target="slides/slide98.xml"/><Relationship Id="rId129" Type="http://schemas.openxmlformats.org/officeDocument/2006/relationships/slide" Target="slides/slide119.xml"/><Relationship Id="rId54" Type="http://schemas.openxmlformats.org/officeDocument/2006/relationships/slide" Target="slides/slide44.xml"/><Relationship Id="rId75" Type="http://schemas.openxmlformats.org/officeDocument/2006/relationships/slide" Target="slides/slide65.xml"/><Relationship Id="rId96" Type="http://schemas.openxmlformats.org/officeDocument/2006/relationships/slide" Target="slides/slide86.xml"/><Relationship Id="rId140" Type="http://schemas.openxmlformats.org/officeDocument/2006/relationships/slide" Target="slides/slide130.xml"/><Relationship Id="rId161" Type="http://schemas.openxmlformats.org/officeDocument/2006/relationships/slide" Target="slides/slide151.xml"/><Relationship Id="rId182" Type="http://schemas.openxmlformats.org/officeDocument/2006/relationships/slide" Target="slides/slide172.xml"/><Relationship Id="rId217" Type="http://schemas.openxmlformats.org/officeDocument/2006/relationships/slide" Target="slides/slide207.xml"/><Relationship Id="rId6" Type="http://schemas.openxmlformats.org/officeDocument/2006/relationships/slideMaster" Target="slideMasters/slideMaster6.xml"/><Relationship Id="rId23" Type="http://schemas.openxmlformats.org/officeDocument/2006/relationships/slide" Target="slides/slide13.xml"/><Relationship Id="rId119" Type="http://schemas.openxmlformats.org/officeDocument/2006/relationships/slide" Target="slides/slide109.xml"/><Relationship Id="rId44" Type="http://schemas.openxmlformats.org/officeDocument/2006/relationships/slide" Target="slides/slide34.xml"/><Relationship Id="rId65" Type="http://schemas.openxmlformats.org/officeDocument/2006/relationships/slide" Target="slides/slide55.xml"/><Relationship Id="rId86" Type="http://schemas.openxmlformats.org/officeDocument/2006/relationships/slide" Target="slides/slide76.xml"/><Relationship Id="rId130" Type="http://schemas.openxmlformats.org/officeDocument/2006/relationships/slide" Target="slides/slide120.xml"/><Relationship Id="rId151" Type="http://schemas.openxmlformats.org/officeDocument/2006/relationships/slide" Target="slides/slide141.xml"/><Relationship Id="rId172" Type="http://schemas.openxmlformats.org/officeDocument/2006/relationships/slide" Target="slides/slide162.xml"/><Relationship Id="rId193" Type="http://schemas.openxmlformats.org/officeDocument/2006/relationships/slide" Target="slides/slide183.xml"/><Relationship Id="rId207" Type="http://schemas.openxmlformats.org/officeDocument/2006/relationships/slide" Target="slides/slide197.xml"/><Relationship Id="rId13" Type="http://schemas.openxmlformats.org/officeDocument/2006/relationships/slide" Target="slides/slide3.xml"/><Relationship Id="rId109" Type="http://schemas.openxmlformats.org/officeDocument/2006/relationships/slide" Target="slides/slide99.xml"/><Relationship Id="rId34" Type="http://schemas.openxmlformats.org/officeDocument/2006/relationships/slide" Target="slides/slide24.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20" Type="http://schemas.openxmlformats.org/officeDocument/2006/relationships/slide" Target="slides/slide110.xml"/><Relationship Id="rId141" Type="http://schemas.openxmlformats.org/officeDocument/2006/relationships/slide" Target="slides/slide131.xml"/><Relationship Id="rId7" Type="http://schemas.openxmlformats.org/officeDocument/2006/relationships/slideMaster" Target="slideMasters/slideMaster7.xml"/><Relationship Id="rId162" Type="http://schemas.openxmlformats.org/officeDocument/2006/relationships/slide" Target="slides/slide152.xml"/><Relationship Id="rId183" Type="http://schemas.openxmlformats.org/officeDocument/2006/relationships/slide" Target="slides/slide173.xml"/><Relationship Id="rId218" Type="http://schemas.openxmlformats.org/officeDocument/2006/relationships/slide" Target="slides/slide208.xml"/><Relationship Id="rId24" Type="http://schemas.openxmlformats.org/officeDocument/2006/relationships/slide" Target="slides/slide14.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31" Type="http://schemas.openxmlformats.org/officeDocument/2006/relationships/slide" Target="slides/slide121.xml"/><Relationship Id="rId152" Type="http://schemas.openxmlformats.org/officeDocument/2006/relationships/slide" Target="slides/slide142.xml"/><Relationship Id="rId173" Type="http://schemas.openxmlformats.org/officeDocument/2006/relationships/slide" Target="slides/slide163.xml"/><Relationship Id="rId194" Type="http://schemas.openxmlformats.org/officeDocument/2006/relationships/slide" Target="slides/slide184.xml"/><Relationship Id="rId208" Type="http://schemas.openxmlformats.org/officeDocument/2006/relationships/slide" Target="slides/slide198.xml"/><Relationship Id="rId14" Type="http://schemas.openxmlformats.org/officeDocument/2006/relationships/slide" Target="slides/slide4.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8" Type="http://schemas.openxmlformats.org/officeDocument/2006/relationships/slideMaster" Target="slideMasters/slideMaster8.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163" Type="http://schemas.openxmlformats.org/officeDocument/2006/relationships/slide" Target="slides/slide153.xml"/><Relationship Id="rId184" Type="http://schemas.openxmlformats.org/officeDocument/2006/relationships/slide" Target="slides/slide174.xml"/><Relationship Id="rId219" Type="http://schemas.openxmlformats.org/officeDocument/2006/relationships/slide" Target="slides/slide209.xml"/><Relationship Id="rId3" Type="http://schemas.openxmlformats.org/officeDocument/2006/relationships/slideMaster" Target="slideMasters/slideMaster3.xml"/><Relationship Id="rId214" Type="http://schemas.openxmlformats.org/officeDocument/2006/relationships/slide" Target="slides/slide204.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slide" Target="slides/slide148.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slide" Target="slides/slide101.xml"/><Relationship Id="rId132" Type="http://schemas.openxmlformats.org/officeDocument/2006/relationships/slide" Target="slides/slide122.xml"/><Relationship Id="rId153" Type="http://schemas.openxmlformats.org/officeDocument/2006/relationships/slide" Target="slides/slide143.xml"/><Relationship Id="rId174" Type="http://schemas.openxmlformats.org/officeDocument/2006/relationships/slide" Target="slides/slide164.xml"/><Relationship Id="rId179" Type="http://schemas.openxmlformats.org/officeDocument/2006/relationships/slide" Target="slides/slide169.xml"/><Relationship Id="rId195" Type="http://schemas.openxmlformats.org/officeDocument/2006/relationships/slide" Target="slides/slide185.xml"/><Relationship Id="rId209" Type="http://schemas.openxmlformats.org/officeDocument/2006/relationships/slide" Target="slides/slide199.xml"/><Relationship Id="rId190" Type="http://schemas.openxmlformats.org/officeDocument/2006/relationships/slide" Target="slides/slide180.xml"/><Relationship Id="rId204" Type="http://schemas.openxmlformats.org/officeDocument/2006/relationships/slide" Target="slides/slide194.xml"/><Relationship Id="rId220" Type="http://schemas.openxmlformats.org/officeDocument/2006/relationships/slide" Target="slides/slide210.xml"/><Relationship Id="rId225" Type="http://schemas.openxmlformats.org/officeDocument/2006/relationships/theme" Target="theme/theme1.xml"/><Relationship Id="rId15" Type="http://schemas.openxmlformats.org/officeDocument/2006/relationships/slide" Target="slides/slide5.xml"/><Relationship Id="rId36" Type="http://schemas.openxmlformats.org/officeDocument/2006/relationships/slide" Target="slides/slide26.xml"/><Relationship Id="rId57" Type="http://schemas.openxmlformats.org/officeDocument/2006/relationships/slide" Target="slides/slide47.xml"/><Relationship Id="rId106" Type="http://schemas.openxmlformats.org/officeDocument/2006/relationships/slide" Target="slides/slide96.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52" Type="http://schemas.openxmlformats.org/officeDocument/2006/relationships/slide" Target="slides/slide42.xml"/><Relationship Id="rId73" Type="http://schemas.openxmlformats.org/officeDocument/2006/relationships/slide" Target="slides/slide63.xml"/><Relationship Id="rId78" Type="http://schemas.openxmlformats.org/officeDocument/2006/relationships/slide" Target="slides/slide68.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43" Type="http://schemas.openxmlformats.org/officeDocument/2006/relationships/slide" Target="slides/slide133.xml"/><Relationship Id="rId148" Type="http://schemas.openxmlformats.org/officeDocument/2006/relationships/slide" Target="slides/slide138.xml"/><Relationship Id="rId164" Type="http://schemas.openxmlformats.org/officeDocument/2006/relationships/slide" Target="slides/slide154.xml"/><Relationship Id="rId169" Type="http://schemas.openxmlformats.org/officeDocument/2006/relationships/slide" Target="slides/slide159.xml"/><Relationship Id="rId185" Type="http://schemas.openxmlformats.org/officeDocument/2006/relationships/slide" Target="slides/slide17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0.xml"/><Relationship Id="rId210" Type="http://schemas.openxmlformats.org/officeDocument/2006/relationships/slide" Target="slides/slide200.xml"/><Relationship Id="rId215" Type="http://schemas.openxmlformats.org/officeDocument/2006/relationships/slide" Target="slides/slide205.xml"/><Relationship Id="rId26" Type="http://schemas.openxmlformats.org/officeDocument/2006/relationships/slide" Target="slides/slide16.xml"/><Relationship Id="rId47" Type="http://schemas.openxmlformats.org/officeDocument/2006/relationships/slide" Target="slides/slide37.xml"/><Relationship Id="rId68" Type="http://schemas.openxmlformats.org/officeDocument/2006/relationships/slide" Target="slides/slide58.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54" Type="http://schemas.openxmlformats.org/officeDocument/2006/relationships/slide" Target="slides/slide144.xml"/><Relationship Id="rId175" Type="http://schemas.openxmlformats.org/officeDocument/2006/relationships/slide" Target="slides/slide165.xml"/><Relationship Id="rId196" Type="http://schemas.openxmlformats.org/officeDocument/2006/relationships/slide" Target="slides/slide186.xml"/><Relationship Id="rId200" Type="http://schemas.openxmlformats.org/officeDocument/2006/relationships/slide" Target="slides/slide190.xml"/><Relationship Id="rId16" Type="http://schemas.openxmlformats.org/officeDocument/2006/relationships/slide" Target="slides/slide6.xml"/><Relationship Id="rId221" Type="http://schemas.openxmlformats.org/officeDocument/2006/relationships/slide" Target="slides/slide211.xml"/><Relationship Id="rId37" Type="http://schemas.openxmlformats.org/officeDocument/2006/relationships/slide" Target="slides/slide27.xml"/><Relationship Id="rId58" Type="http://schemas.openxmlformats.org/officeDocument/2006/relationships/slide" Target="slides/slide48.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44" Type="http://schemas.openxmlformats.org/officeDocument/2006/relationships/slide" Target="slides/slide134.xml"/><Relationship Id="rId90" Type="http://schemas.openxmlformats.org/officeDocument/2006/relationships/slide" Target="slides/slide80.xml"/><Relationship Id="rId165" Type="http://schemas.openxmlformats.org/officeDocument/2006/relationships/slide" Target="slides/slide155.xml"/><Relationship Id="rId186" Type="http://schemas.openxmlformats.org/officeDocument/2006/relationships/slide" Target="slides/slide176.xml"/><Relationship Id="rId211" Type="http://schemas.openxmlformats.org/officeDocument/2006/relationships/slide" Target="slides/slide201.xml"/><Relationship Id="rId27" Type="http://schemas.openxmlformats.org/officeDocument/2006/relationships/slide" Target="slides/slide17.xml"/><Relationship Id="rId48" Type="http://schemas.openxmlformats.org/officeDocument/2006/relationships/slide" Target="slides/slide38.xml"/><Relationship Id="rId69" Type="http://schemas.openxmlformats.org/officeDocument/2006/relationships/slide" Target="slides/slide59.xml"/><Relationship Id="rId113" Type="http://schemas.openxmlformats.org/officeDocument/2006/relationships/slide" Target="slides/slide103.xml"/><Relationship Id="rId134" Type="http://schemas.openxmlformats.org/officeDocument/2006/relationships/slide" Target="slides/slide124.xml"/><Relationship Id="rId80" Type="http://schemas.openxmlformats.org/officeDocument/2006/relationships/slide" Target="slides/slide70.xml"/><Relationship Id="rId155" Type="http://schemas.openxmlformats.org/officeDocument/2006/relationships/slide" Target="slides/slide145.xml"/><Relationship Id="rId176" Type="http://schemas.openxmlformats.org/officeDocument/2006/relationships/slide" Target="slides/slide166.xml"/><Relationship Id="rId197" Type="http://schemas.openxmlformats.org/officeDocument/2006/relationships/slide" Target="slides/slide187.xml"/><Relationship Id="rId201" Type="http://schemas.openxmlformats.org/officeDocument/2006/relationships/slide" Target="slides/slide191.xml"/><Relationship Id="rId222" Type="http://schemas.openxmlformats.org/officeDocument/2006/relationships/notesMaster" Target="notesMasters/notesMaster1.xml"/><Relationship Id="rId17" Type="http://schemas.openxmlformats.org/officeDocument/2006/relationships/slide" Target="slides/slide7.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24" Type="http://schemas.openxmlformats.org/officeDocument/2006/relationships/slide" Target="slides/slide114.xml"/><Relationship Id="rId70" Type="http://schemas.openxmlformats.org/officeDocument/2006/relationships/slide" Target="slides/slide60.xml"/><Relationship Id="rId91" Type="http://schemas.openxmlformats.org/officeDocument/2006/relationships/slide" Target="slides/slide81.xml"/><Relationship Id="rId145" Type="http://schemas.openxmlformats.org/officeDocument/2006/relationships/slide" Target="slides/slide135.xml"/><Relationship Id="rId166" Type="http://schemas.openxmlformats.org/officeDocument/2006/relationships/slide" Target="slides/slide156.xml"/><Relationship Id="rId187" Type="http://schemas.openxmlformats.org/officeDocument/2006/relationships/slide" Target="slides/slide177.xml"/><Relationship Id="rId1" Type="http://schemas.openxmlformats.org/officeDocument/2006/relationships/slideMaster" Target="slideMasters/slideMaster1.xml"/><Relationship Id="rId212" Type="http://schemas.openxmlformats.org/officeDocument/2006/relationships/slide" Target="slides/slide202.xml"/><Relationship Id="rId28" Type="http://schemas.openxmlformats.org/officeDocument/2006/relationships/slide" Target="slides/slide18.xml"/><Relationship Id="rId49" Type="http://schemas.openxmlformats.org/officeDocument/2006/relationships/slide" Target="slides/slide39.xml"/><Relationship Id="rId114" Type="http://schemas.openxmlformats.org/officeDocument/2006/relationships/slide" Target="slides/slide104.xml"/><Relationship Id="rId60" Type="http://schemas.openxmlformats.org/officeDocument/2006/relationships/slide" Target="slides/slide50.xml"/><Relationship Id="rId81" Type="http://schemas.openxmlformats.org/officeDocument/2006/relationships/slide" Target="slides/slide71.xml"/><Relationship Id="rId135" Type="http://schemas.openxmlformats.org/officeDocument/2006/relationships/slide" Target="slides/slide125.xml"/><Relationship Id="rId156" Type="http://schemas.openxmlformats.org/officeDocument/2006/relationships/slide" Target="slides/slide146.xml"/><Relationship Id="rId177" Type="http://schemas.openxmlformats.org/officeDocument/2006/relationships/slide" Target="slides/slide167.xml"/><Relationship Id="rId198" Type="http://schemas.openxmlformats.org/officeDocument/2006/relationships/slide" Target="slides/slide188.xml"/><Relationship Id="rId202" Type="http://schemas.openxmlformats.org/officeDocument/2006/relationships/slide" Target="slides/slide192.xml"/><Relationship Id="rId223" Type="http://schemas.openxmlformats.org/officeDocument/2006/relationships/presProps" Target="presProps.xml"/><Relationship Id="rId18" Type="http://schemas.openxmlformats.org/officeDocument/2006/relationships/slide" Target="slides/slide8.xml"/><Relationship Id="rId39" Type="http://schemas.openxmlformats.org/officeDocument/2006/relationships/slide" Target="slides/slide29.xml"/><Relationship Id="rId50" Type="http://schemas.openxmlformats.org/officeDocument/2006/relationships/slide" Target="slides/slide40.xml"/><Relationship Id="rId104" Type="http://schemas.openxmlformats.org/officeDocument/2006/relationships/slide" Target="slides/slide94.xml"/><Relationship Id="rId125" Type="http://schemas.openxmlformats.org/officeDocument/2006/relationships/slide" Target="slides/slide115.xml"/><Relationship Id="rId146" Type="http://schemas.openxmlformats.org/officeDocument/2006/relationships/slide" Target="slides/slide136.xml"/><Relationship Id="rId167" Type="http://schemas.openxmlformats.org/officeDocument/2006/relationships/slide" Target="slides/slide157.xml"/><Relationship Id="rId188" Type="http://schemas.openxmlformats.org/officeDocument/2006/relationships/slide" Target="slides/slide178.xml"/><Relationship Id="rId71" Type="http://schemas.openxmlformats.org/officeDocument/2006/relationships/slide" Target="slides/slide61.xml"/><Relationship Id="rId92" Type="http://schemas.openxmlformats.org/officeDocument/2006/relationships/slide" Target="slides/slide82.xml"/><Relationship Id="rId213" Type="http://schemas.openxmlformats.org/officeDocument/2006/relationships/slide" Target="slides/slide203.xml"/><Relationship Id="rId2" Type="http://schemas.openxmlformats.org/officeDocument/2006/relationships/slideMaster" Target="slideMasters/slideMaster2.xml"/><Relationship Id="rId29" Type="http://schemas.openxmlformats.org/officeDocument/2006/relationships/slide" Target="slides/slide19.xml"/><Relationship Id="rId40" Type="http://schemas.openxmlformats.org/officeDocument/2006/relationships/slide" Target="slides/slide30.xml"/><Relationship Id="rId115" Type="http://schemas.openxmlformats.org/officeDocument/2006/relationships/slide" Target="slides/slide105.xml"/><Relationship Id="rId136" Type="http://schemas.openxmlformats.org/officeDocument/2006/relationships/slide" Target="slides/slide126.xml"/><Relationship Id="rId157" Type="http://schemas.openxmlformats.org/officeDocument/2006/relationships/slide" Target="slides/slide147.xml"/><Relationship Id="rId178" Type="http://schemas.openxmlformats.org/officeDocument/2006/relationships/slide" Target="slides/slide168.xml"/><Relationship Id="rId61" Type="http://schemas.openxmlformats.org/officeDocument/2006/relationships/slide" Target="slides/slide51.xml"/><Relationship Id="rId82" Type="http://schemas.openxmlformats.org/officeDocument/2006/relationships/slide" Target="slides/slide72.xml"/><Relationship Id="rId199" Type="http://schemas.openxmlformats.org/officeDocument/2006/relationships/slide" Target="slides/slide189.xml"/><Relationship Id="rId203" Type="http://schemas.openxmlformats.org/officeDocument/2006/relationships/slide" Target="slides/slide193.xml"/><Relationship Id="rId19" Type="http://schemas.openxmlformats.org/officeDocument/2006/relationships/slide" Target="slides/slide9.xml"/><Relationship Id="rId224" Type="http://schemas.openxmlformats.org/officeDocument/2006/relationships/viewProps" Target="viewProps.xml"/><Relationship Id="rId30" Type="http://schemas.openxmlformats.org/officeDocument/2006/relationships/slide" Target="slides/slide2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168" Type="http://schemas.openxmlformats.org/officeDocument/2006/relationships/slide" Target="slides/slide15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189"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B31137B-1788-33E4-A108-DC2EBA7B2FD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2517C035-BB99-51A5-86C7-1E108691ACE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E1569FE0-8C28-4097-86CA-37BB181FB1F4}" type="datetimeFigureOut">
              <a:rPr lang="it-CH"/>
              <a:pPr>
                <a:defRPr/>
              </a:pPr>
              <a:t>04.09.2024</a:t>
            </a:fld>
            <a:endParaRPr lang="it-CH"/>
          </a:p>
        </p:txBody>
      </p:sp>
      <p:sp>
        <p:nvSpPr>
          <p:cNvPr id="4" name="Segnaposto immagine diapositiva 3">
            <a:extLst>
              <a:ext uri="{FF2B5EF4-FFF2-40B4-BE49-F238E27FC236}">
                <a16:creationId xmlns:a16="http://schemas.microsoft.com/office/drawing/2014/main" id="{2A5E94D6-202E-919F-B269-F36734CF0E4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579F0014-EF35-71A0-C637-4F43331EE6F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09F051DD-B683-F470-5202-FB06738FFC0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B86F4EDD-0198-7383-45B0-C08D6E1BF3C3}"/>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FC3DB77B-FF70-4A19-A3CF-65B974BA8D59}"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3" Type="http://schemas.openxmlformats.org/officeDocument/2006/relationships/hyperlink" Target="https://new.thecradle.co/articles/how-israeli-forces-trapped-and-killed-ravers-at-the-nova-festival"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17770AA0-C994-8E4B-5A89-C8DC95A56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89DE06D-B4D3-4906-96F3-6954AB6017C8}"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177155" name="Rectangle 2">
            <a:extLst>
              <a:ext uri="{FF2B5EF4-FFF2-40B4-BE49-F238E27FC236}">
                <a16:creationId xmlns:a16="http://schemas.microsoft.com/office/drawing/2014/main" id="{9671E127-611E-B14C-8741-CAD18F2AB01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6" name="Rectangle 3">
            <a:extLst>
              <a:ext uri="{FF2B5EF4-FFF2-40B4-BE49-F238E27FC236}">
                <a16:creationId xmlns:a16="http://schemas.microsoft.com/office/drawing/2014/main" id="{AE92F515-1571-CF80-6C64-B1F17096B5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S.v.p. attendez la fin de la registration du fichier. </a:t>
            </a:r>
          </a:p>
          <a:p>
            <a:pPr eaLnBrk="1" hangingPunct="1">
              <a:spcBef>
                <a:spcPct val="0"/>
              </a:spcBef>
            </a:pPr>
            <a:r>
              <a:rPr lang="fr-FR" altLang="it-CH"/>
              <a:t>Pour visualiser la présentation choisir ʺVisualiseʺ et puis cliquez  ʺPrésentationʺ.</a:t>
            </a:r>
          </a:p>
          <a:p>
            <a:pPr eaLnBrk="1" hangingPunct="1">
              <a:spcBef>
                <a:spcPct val="0"/>
              </a:spcBef>
            </a:pPr>
            <a:r>
              <a:rPr lang="fr-FR" altLang="it-CH"/>
              <a:t>Pour faire avancer les diapositives presser les touches :  Page Up    où   Page Down  </a:t>
            </a:r>
          </a:p>
          <a:p>
            <a:pPr eaLnBrk="1" hangingPunct="1">
              <a:spcBef>
                <a:spcPct val="0"/>
              </a:spcBef>
            </a:pPr>
            <a:r>
              <a:rPr lang="fr-FR" altLang="it-CH"/>
              <a:t>Pour installer l’avancement automatique : Visualiser, Cadre des activités, petit triangle, Transition diapositive, Automatiquement après…(insérez le no de seconds désiré), Applique à toutes les diapositives. </a:t>
            </a:r>
          </a:p>
          <a:p>
            <a:pPr eaLnBrk="1" hangingPunct="1">
              <a:spcBef>
                <a:spcPct val="0"/>
              </a:spcBef>
            </a:pPr>
            <a:r>
              <a:rPr lang="fr-FR" altLang="it-CH"/>
              <a:t>Pour sortir de la présentation chercher dans le coin en bas a gauche la petite fenêtre, cliquer sur le triangle et puis choisir ʺFin Présentationʺ</a:t>
            </a:r>
          </a:p>
          <a:p>
            <a:pPr eaLnBrk="1" hangingPunct="1">
              <a:spcBef>
                <a:spcPct val="0"/>
              </a:spcBef>
            </a:pPr>
            <a:r>
              <a:rPr lang="fr-FR" altLang="it-CH"/>
              <a:t>Pour préparer une conférence lire aussi les annotations en bas.</a:t>
            </a:r>
          </a:p>
          <a:p>
            <a:pPr eaLnBrk="1" hangingPunct="1">
              <a:spcBef>
                <a:spcPct val="0"/>
              </a:spcBef>
            </a:pPr>
            <a:endParaRPr lang="fr-FR" altLang="it-CH"/>
          </a:p>
          <a:p>
            <a:pPr eaLnBrk="1" hangingPunct="1">
              <a:spcBef>
                <a:spcPct val="0"/>
              </a:spcBef>
            </a:pPr>
            <a:r>
              <a:rPr lang="fr-FR" altLang="it-CH">
                <a:solidFill>
                  <a:srgbClr val="000000"/>
                </a:solidFill>
              </a:rPr>
              <a:t>http://www.plands.org/graphics/index.html</a:t>
            </a:r>
          </a:p>
          <a:p>
            <a:pPr eaLnBrk="1" hangingPunct="1">
              <a:spcBef>
                <a:spcPct val="0"/>
              </a:spcBef>
            </a:pPr>
            <a:r>
              <a:rPr lang="fr-FR" altLang="it-CH">
                <a:solidFill>
                  <a:srgbClr val="000000"/>
                </a:solidFill>
              </a:rPr>
              <a:t>https://fr.wikipedia.org/wiki/Histoire_de_la_palestine</a:t>
            </a:r>
          </a:p>
          <a:p>
            <a:pPr eaLnBrk="1" hangingPunct="1">
              <a:spcBef>
                <a:spcPct val="0"/>
              </a:spcBef>
            </a:pPr>
            <a:r>
              <a:rPr lang="fr-FR" altLang="it-CH">
                <a:solidFill>
                  <a:srgbClr val="000000"/>
                </a:solidFill>
              </a:rPr>
              <a:t>Ilan Pappe : Le nettoyage ethnique de la Palestine</a:t>
            </a:r>
          </a:p>
          <a:p>
            <a:pPr eaLnBrk="1" hangingPunct="1">
              <a:spcBef>
                <a:spcPct val="0"/>
              </a:spcBef>
            </a:pPr>
            <a:r>
              <a:rPr lang="en-US" altLang="it-CH">
                <a:solidFill>
                  <a:srgbClr val="000000"/>
                </a:solidFill>
              </a:rPr>
              <a:t>Susan Nathan, "The Other Side of Israel", ed. HarperCollins Publishers Ltd.</a:t>
            </a:r>
          </a:p>
          <a:p>
            <a:pPr eaLnBrk="1" hangingPunct="1">
              <a:spcBef>
                <a:spcPct val="0"/>
              </a:spcBef>
            </a:pPr>
            <a:r>
              <a:rPr lang="en-US" altLang="it-CH">
                <a:solidFill>
                  <a:srgbClr val="000000"/>
                </a:solidFill>
              </a:rPr>
              <a:t>Shlomo Sand: The invention of the the Jewish people.</a:t>
            </a:r>
          </a:p>
          <a:p>
            <a:pPr eaLnBrk="1" hangingPunct="1">
              <a:spcBef>
                <a:spcPct val="0"/>
              </a:spcBef>
            </a:pPr>
            <a:r>
              <a:rPr lang="en-US" altLang="it-CH">
                <a:solidFill>
                  <a:srgbClr val="000000"/>
                </a:solidFill>
              </a:rPr>
              <a:t>Norman G. Finkelstein: The Holocaust Industry </a:t>
            </a:r>
          </a:p>
          <a:p>
            <a:pPr eaLnBrk="1" hangingPunct="1">
              <a:spcBef>
                <a:spcPct val="0"/>
              </a:spcBef>
            </a:pPr>
            <a:endParaRPr lang="en-US" altLang="it-CH">
              <a:solidFill>
                <a:srgbClr val="000000"/>
              </a:solidFill>
            </a:endParaRPr>
          </a:p>
          <a:p>
            <a:pPr eaLnBrk="1" hangingPunct="1">
              <a:spcBef>
                <a:spcPct val="0"/>
              </a:spcBef>
            </a:pPr>
            <a:r>
              <a:rPr lang="de-DE" altLang="it-CH">
                <a:solidFill>
                  <a:srgbClr val="000000"/>
                </a:solidFill>
              </a:rPr>
              <a:t>Fariss Wogatzki : "Möge keiner sagen, er hätte es nicht gewusst!„</a:t>
            </a:r>
          </a:p>
          <a:p>
            <a:pPr eaLnBrk="1" hangingPunct="1">
              <a:spcBef>
                <a:spcPct val="0"/>
              </a:spcBef>
            </a:pPr>
            <a:endParaRPr lang="en-US" altLang="it-CH">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egnaposto immagine diapositiva 1">
            <a:extLst>
              <a:ext uri="{FF2B5EF4-FFF2-40B4-BE49-F238E27FC236}">
                <a16:creationId xmlns:a16="http://schemas.microsoft.com/office/drawing/2014/main" id="{205A1F00-75E4-87F2-9C36-AB0F4AD37F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Segnaposto note 2">
            <a:extLst>
              <a:ext uri="{FF2B5EF4-FFF2-40B4-BE49-F238E27FC236}">
                <a16:creationId xmlns:a16="http://schemas.microsoft.com/office/drawing/2014/main" id="{89F46F39-CCCF-D9BC-5E0E-3B5F86E342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95588" name="Segnaposto numero diapositiva 3">
            <a:extLst>
              <a:ext uri="{FF2B5EF4-FFF2-40B4-BE49-F238E27FC236}">
                <a16:creationId xmlns:a16="http://schemas.microsoft.com/office/drawing/2014/main" id="{2FEA35E7-C18B-B1AE-1861-8FACC297C2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044F72-17BD-4CC1-9692-A9FC1921A60B}" type="slidenum">
              <a:rPr lang="it-CH" altLang="en-US" smtClean="0"/>
              <a:pPr>
                <a:spcBef>
                  <a:spcPct val="0"/>
                </a:spcBef>
              </a:pPr>
              <a:t>10</a:t>
            </a:fld>
            <a:endParaRPr lang="it-CH"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egnaposto immagine diapositiva 1">
            <a:extLst>
              <a:ext uri="{FF2B5EF4-FFF2-40B4-BE49-F238E27FC236}">
                <a16:creationId xmlns:a16="http://schemas.microsoft.com/office/drawing/2014/main" id="{A3D0481E-B5D6-1409-5F56-9E820B789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Segnaposto note 2">
            <a:extLst>
              <a:ext uri="{FF2B5EF4-FFF2-40B4-BE49-F238E27FC236}">
                <a16:creationId xmlns:a16="http://schemas.microsoft.com/office/drawing/2014/main" id="{FF5B107A-F69F-60EE-AEA3-3DC1E232BE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http://en.wikipedia.org/wiki/Resolution_194</a:t>
            </a:r>
          </a:p>
          <a:p>
            <a:pPr eaLnBrk="1" hangingPunct="1">
              <a:spcBef>
                <a:spcPct val="0"/>
              </a:spcBef>
            </a:pPr>
            <a:r>
              <a:rPr lang="it-CH" altLang="it-CH">
                <a:solidFill>
                  <a:srgbClr val="000000"/>
                </a:solidFill>
              </a:rPr>
              <a:t>http://en.wikipedia.org/wiki/UN_Resolution_273</a:t>
            </a:r>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https://www.haaretz.com/.premium-israel-lifted-military-rule-over-arabs-in-1966-only-after-ensuring-they-couldn-t-ret-1.7297983</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379908" name="Segnaposto numero diapositiva 3">
            <a:extLst>
              <a:ext uri="{FF2B5EF4-FFF2-40B4-BE49-F238E27FC236}">
                <a16:creationId xmlns:a16="http://schemas.microsoft.com/office/drawing/2014/main" id="{B65B6C09-E534-0068-98AA-C697958CE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CC55B0-F046-4860-87C2-8077725F8584}" type="slidenum">
              <a:rPr lang="it-CH" altLang="en-US" smtClean="0"/>
              <a:pPr>
                <a:spcBef>
                  <a:spcPct val="0"/>
                </a:spcBef>
              </a:pPr>
              <a:t>100</a:t>
            </a:fld>
            <a:endParaRPr lang="it-CH"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egnaposto immagine diapositiva 1">
            <a:extLst>
              <a:ext uri="{FF2B5EF4-FFF2-40B4-BE49-F238E27FC236}">
                <a16:creationId xmlns:a16="http://schemas.microsoft.com/office/drawing/2014/main" id="{63E955CC-56CA-0734-5AE4-DADC233FDB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Segnaposto note 2">
            <a:extLst>
              <a:ext uri="{FF2B5EF4-FFF2-40B4-BE49-F238E27FC236}">
                <a16:creationId xmlns:a16="http://schemas.microsoft.com/office/drawing/2014/main" id="{DB81E9C5-CD03-9C17-3E6A-4447AB1134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Beaucoup de Juifs européens, arabes et les Juifs d'Ethiopie sont les descendants de populations locales qui se sont convertis au judaïsme au cours des siècles.</a:t>
            </a:r>
            <a:br>
              <a:rPr lang="fr-FR" altLang="it-CH"/>
            </a:br>
            <a:r>
              <a:rPr lang="fr-FR" altLang="it-CH"/>
              <a:t>Malheureusement aujourd’hui avec ce prétexte ils revendiquent la propriété de la Palestine.</a:t>
            </a:r>
          </a:p>
          <a:p>
            <a:endParaRPr lang="fr-FR" altLang="it-CH"/>
          </a:p>
          <a:p>
            <a:pPr eaLnBrk="1" hangingPunct="1">
              <a:spcBef>
                <a:spcPct val="0"/>
              </a:spcBef>
            </a:pPr>
            <a:r>
              <a:rPr lang="it-CH" altLang="it-CH">
                <a:solidFill>
                  <a:srgbClr val="000000"/>
                </a:solidFill>
              </a:rPr>
              <a:t>http://en.wikipedia.org/wiki/Operation_Solomon</a:t>
            </a:r>
          </a:p>
          <a:p>
            <a:pPr eaLnBrk="1" hangingPunct="1">
              <a:spcBef>
                <a:spcPct val="0"/>
              </a:spcBef>
            </a:pPr>
            <a:r>
              <a:rPr lang="it-CH" altLang="it-CH">
                <a:solidFill>
                  <a:srgbClr val="000000"/>
                </a:solidFill>
              </a:rPr>
              <a:t>http://en.wikipedia.org/wiki/Operation_Moses</a:t>
            </a:r>
          </a:p>
          <a:p>
            <a:pPr eaLnBrk="1" hangingPunct="1">
              <a:spcBef>
                <a:spcPct val="0"/>
              </a:spcBef>
            </a:pPr>
            <a:r>
              <a:rPr lang="it-CH" altLang="it-CH">
                <a:solidFill>
                  <a:srgbClr val="000000"/>
                </a:solidFill>
              </a:rPr>
              <a:t>http://en.wikipedia.org/wiki/Operation_Magic_Carpet_(Yemen)</a:t>
            </a:r>
          </a:p>
          <a:p>
            <a:pPr eaLnBrk="1" hangingPunct="1">
              <a:spcBef>
                <a:spcPct val="0"/>
              </a:spcBef>
            </a:pPr>
            <a:r>
              <a:rPr lang="it-CH" altLang="it-CH">
                <a:solidFill>
                  <a:srgbClr val="000000"/>
                </a:solidFill>
              </a:rPr>
              <a:t>http://en.wikipedia.org/wiki/Operation_Yakhin</a:t>
            </a:r>
          </a:p>
          <a:p>
            <a:pPr eaLnBrk="1" hangingPunct="1">
              <a:spcBef>
                <a:spcPct val="0"/>
              </a:spcBef>
            </a:pPr>
            <a:r>
              <a:rPr lang="it-CH" altLang="it-CH">
                <a:solidFill>
                  <a:srgbClr val="000000"/>
                </a:solidFill>
              </a:rPr>
              <a:t>http://en.wikipedia.org/wiki/Jewish_exodus_from_Arab_and_Muslim_countries</a:t>
            </a:r>
          </a:p>
          <a:p>
            <a:pPr eaLnBrk="1" hangingPunct="1">
              <a:spcBef>
                <a:spcPct val="0"/>
              </a:spcBef>
            </a:pPr>
            <a:r>
              <a:rPr lang="it-CH" altLang="it-CH">
                <a:solidFill>
                  <a:srgbClr val="000000"/>
                </a:solidFill>
              </a:rPr>
              <a:t>http://en.wikipedia.org/wiki/Falasha</a:t>
            </a:r>
          </a:p>
          <a:p>
            <a:pPr eaLnBrk="1" hangingPunct="1">
              <a:spcBef>
                <a:spcPct val="0"/>
              </a:spcBef>
            </a:pPr>
            <a:r>
              <a:rPr lang="it-CH" altLang="it-CH">
                <a:solidFill>
                  <a:srgbClr val="000000"/>
                </a:solidFill>
              </a:rPr>
              <a:t>https://en.wikipedia.org/wiki/Mizrahi_Jews_in_Israel</a:t>
            </a:r>
          </a:p>
          <a:p>
            <a:pPr eaLnBrk="1" hangingPunct="1">
              <a:spcBef>
                <a:spcPct val="0"/>
              </a:spcBef>
            </a:pPr>
            <a:r>
              <a:rPr lang="it-CH" altLang="it-CH">
                <a:solidFill>
                  <a:srgbClr val="000000"/>
                </a:solidFill>
              </a:rPr>
              <a:t>https://972mag.com/israels-nation-state-law-also-discriminates-against-mizrahi-jews/139541/?fbclid=IwAR0cIBrhtkaxjKidP9B1Fu4LDIBBrcjdlqR1sq59_fI7yUt-Ub-LvnibRsY</a:t>
            </a:r>
          </a:p>
          <a:p>
            <a:pPr eaLnBrk="1" hangingPunct="1">
              <a:spcBef>
                <a:spcPct val="0"/>
              </a:spcBef>
            </a:pPr>
            <a:endParaRPr lang="it-CH" altLang="it-CH">
              <a:solidFill>
                <a:srgbClr val="000000"/>
              </a:solidFill>
            </a:endParaRPr>
          </a:p>
          <a:p>
            <a:pPr eaLnBrk="1" hangingPunct="1">
              <a:spcBef>
                <a:spcPct val="0"/>
              </a:spcBef>
            </a:pPr>
            <a:r>
              <a:rPr lang="en-US" altLang="it-CH">
                <a:solidFill>
                  <a:srgbClr val="000000"/>
                </a:solidFill>
              </a:rPr>
              <a:t>Naeim Giladi</a:t>
            </a:r>
          </a:p>
          <a:p>
            <a:pPr eaLnBrk="1" hangingPunct="1">
              <a:spcBef>
                <a:spcPct val="0"/>
              </a:spcBef>
            </a:pPr>
            <a:r>
              <a:rPr lang="en-US" altLang="it-CH">
                <a:solidFill>
                  <a:srgbClr val="000000"/>
                </a:solidFill>
              </a:rPr>
              <a:t>Ben Gurion’s scandals</a:t>
            </a:r>
          </a:p>
          <a:p>
            <a:pPr eaLnBrk="1" hangingPunct="1">
              <a:spcBef>
                <a:spcPct val="0"/>
              </a:spcBef>
            </a:pPr>
            <a:r>
              <a:rPr lang="en-US" altLang="it-CH">
                <a:solidFill>
                  <a:srgbClr val="000000"/>
                </a:solidFill>
              </a:rPr>
              <a:t>How the Haganah and the Mossad Eliminated Jews</a:t>
            </a:r>
          </a:p>
          <a:p>
            <a:pPr eaLnBrk="1" hangingPunct="1">
              <a:spcBef>
                <a:spcPct val="0"/>
              </a:spcBef>
            </a:pPr>
            <a:r>
              <a:rPr lang="en-US" altLang="it-CH">
                <a:solidFill>
                  <a:srgbClr val="000000"/>
                </a:solidFill>
              </a:rPr>
              <a:t>Painful truths about the Zionist rape of Palestine and deliberate planting of anti-Semitism in Iraqi Jewish communities during David Ben-Gurion's political career to persuade Iraqi Jews to immigrate to Israel. The Zionists' goal was to import raw Jewish labor from the Middle East to farm the newly-vacated lands and fill the military ranks with conscripts, to defend the stolen lands.</a:t>
            </a:r>
          </a:p>
          <a:p>
            <a:pPr eaLnBrk="1" hangingPunct="1">
              <a:spcBef>
                <a:spcPct val="0"/>
              </a:spcBef>
            </a:pPr>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381956" name="Segnaposto numero diapositiva 3">
            <a:extLst>
              <a:ext uri="{FF2B5EF4-FFF2-40B4-BE49-F238E27FC236}">
                <a16:creationId xmlns:a16="http://schemas.microsoft.com/office/drawing/2014/main" id="{EFAA573D-A504-207B-D94C-1C165D9801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1C9340-2C84-4E62-B110-1C3F06D5BEE6}" type="slidenum">
              <a:rPr lang="it-CH" altLang="en-US" smtClean="0"/>
              <a:pPr>
                <a:spcBef>
                  <a:spcPct val="0"/>
                </a:spcBef>
              </a:pPr>
              <a:t>101</a:t>
            </a:fld>
            <a:endParaRPr lang="it-CH"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egnaposto immagine diapositiva 1">
            <a:extLst>
              <a:ext uri="{FF2B5EF4-FFF2-40B4-BE49-F238E27FC236}">
                <a16:creationId xmlns:a16="http://schemas.microsoft.com/office/drawing/2014/main" id="{79510B7F-22D1-9A58-F662-BC21FBA78A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Segnaposto note 2">
            <a:extLst>
              <a:ext uri="{FF2B5EF4-FFF2-40B4-BE49-F238E27FC236}">
                <a16:creationId xmlns:a16="http://schemas.microsoft.com/office/drawing/2014/main" id="{E4BB3F76-7EA6-F735-CD42-46C47FA6FA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384004" name="Segnaposto numero diapositiva 3">
            <a:extLst>
              <a:ext uri="{FF2B5EF4-FFF2-40B4-BE49-F238E27FC236}">
                <a16:creationId xmlns:a16="http://schemas.microsoft.com/office/drawing/2014/main" id="{9409D199-0731-4DAB-453A-D3FDED4FDF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921070-EC73-4E5F-BF74-44CA55A8A42E}" type="slidenum">
              <a:rPr lang="it-CH" altLang="en-US" smtClean="0"/>
              <a:pPr>
                <a:spcBef>
                  <a:spcPct val="0"/>
                </a:spcBef>
              </a:pPr>
              <a:t>102</a:t>
            </a:fld>
            <a:endParaRPr lang="it-CH"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egnaposto immagine diapositiva 1">
            <a:extLst>
              <a:ext uri="{FF2B5EF4-FFF2-40B4-BE49-F238E27FC236}">
                <a16:creationId xmlns:a16="http://schemas.microsoft.com/office/drawing/2014/main" id="{5329BCB5-B941-B4E0-4D9F-FC1F22CB6E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Segnaposto note 2">
            <a:extLst>
              <a:ext uri="{FF2B5EF4-FFF2-40B4-BE49-F238E27FC236}">
                <a16:creationId xmlns:a16="http://schemas.microsoft.com/office/drawing/2014/main" id="{7009940E-C8C9-0430-8CCC-06ACB40E3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https://en.wikipedia.org/wiki/Malha</a:t>
            </a:r>
          </a:p>
          <a:p>
            <a:r>
              <a:rPr lang="en-US" altLang="en-US"/>
              <a:t>http://www.palestineremembered.com/Jerusalem/al-Maliha/Picture31.html</a:t>
            </a:r>
          </a:p>
          <a:p>
            <a:endParaRPr lang="en-US" altLang="en-US"/>
          </a:p>
        </p:txBody>
      </p:sp>
      <p:sp>
        <p:nvSpPr>
          <p:cNvPr id="386052" name="Segnaposto numero diapositiva 3">
            <a:extLst>
              <a:ext uri="{FF2B5EF4-FFF2-40B4-BE49-F238E27FC236}">
                <a16:creationId xmlns:a16="http://schemas.microsoft.com/office/drawing/2014/main" id="{429C1C4C-D7B6-62C4-149A-BDDFBBD318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34B2E5A-FE31-4D9D-A792-599AEFB7696E}" type="slidenum">
              <a:rPr lang="it-CH" altLang="en-US" smtClean="0">
                <a:latin typeface="Calibri" panose="020F0502020204030204" pitchFamily="34" charset="0"/>
              </a:rPr>
              <a:pPr/>
              <a:t>103</a:t>
            </a:fld>
            <a:endParaRPr lang="it-CH" altLang="en-US">
              <a:latin typeface="Calibri" panose="020F050202020403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egnaposto immagine diapositiva 1">
            <a:extLst>
              <a:ext uri="{FF2B5EF4-FFF2-40B4-BE49-F238E27FC236}">
                <a16:creationId xmlns:a16="http://schemas.microsoft.com/office/drawing/2014/main" id="{76863D07-A0C3-C568-C991-027EBCB490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Segnaposto note 2">
            <a:extLst>
              <a:ext uri="{FF2B5EF4-FFF2-40B4-BE49-F238E27FC236}">
                <a16:creationId xmlns:a16="http://schemas.microsoft.com/office/drawing/2014/main" id="{2E48A236-AA6C-6E55-5D58-DFE4B9E68B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http://www.unrwa.org/who-we-are?tid=86</a:t>
            </a:r>
          </a:p>
          <a:p>
            <a:r>
              <a:rPr lang="it-CH" altLang="it-CH"/>
              <a:t>Avant la création de l’UNRWA intervenait la Croix rouge internationale. Au début ils sont environt 55 les camps pour environ 850’000 réfugiés palestiniens, distribués en Cisgiordanie, Gaza, Giordanie, Liban, Sirie, autres pays du MO.</a:t>
            </a:r>
          </a:p>
          <a:p>
            <a:endParaRPr lang="it-CH" altLang="it-CH"/>
          </a:p>
          <a:p>
            <a:r>
              <a:rPr lang="it-CH" altLang="it-CH">
                <a:solidFill>
                  <a:srgbClr val="000000"/>
                </a:solidFill>
              </a:rPr>
              <a:t>https://issuu.com/unrwa/docs/unrwa_book__1_?utm_medium=referral&amp;utm_source=www.unrwa.org</a:t>
            </a:r>
          </a:p>
          <a:p>
            <a:r>
              <a:rPr lang="it-CH" altLang="it-CH">
                <a:solidFill>
                  <a:srgbClr val="000000"/>
                </a:solidFill>
              </a:rPr>
              <a:t>http://www.unrwa.org/who-we-are?tid=86</a:t>
            </a:r>
          </a:p>
          <a:p>
            <a:r>
              <a:rPr lang="it-CH" altLang="it-CH"/>
              <a:t>http://en.wikipedia.org/wiki/UNWRA</a:t>
            </a:r>
          </a:p>
          <a:p>
            <a:r>
              <a:rPr lang="it-CH" altLang="it-CH"/>
              <a:t>https://www.palaestina.ch/images/gsp-pdf/BADIL%20Q&amp;A-French.pdf</a:t>
            </a:r>
          </a:p>
          <a:p>
            <a:endParaRPr lang="it-CH" altLang="it-CH"/>
          </a:p>
        </p:txBody>
      </p:sp>
      <p:sp>
        <p:nvSpPr>
          <p:cNvPr id="388100" name="Segnaposto numero diapositiva 3">
            <a:extLst>
              <a:ext uri="{FF2B5EF4-FFF2-40B4-BE49-F238E27FC236}">
                <a16:creationId xmlns:a16="http://schemas.microsoft.com/office/drawing/2014/main" id="{D44DEB50-1FF8-97EF-476B-4DAF448D1C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E9C6FE-54ED-44AD-BAD1-72EED223B9EB}" type="slidenum">
              <a:rPr lang="it-CH" altLang="en-US" smtClean="0"/>
              <a:pPr>
                <a:spcBef>
                  <a:spcPct val="0"/>
                </a:spcBef>
              </a:pPr>
              <a:t>104</a:t>
            </a:fld>
            <a:endParaRPr lang="it-CH"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egnaposto immagine diapositiva 1">
            <a:extLst>
              <a:ext uri="{FF2B5EF4-FFF2-40B4-BE49-F238E27FC236}">
                <a16:creationId xmlns:a16="http://schemas.microsoft.com/office/drawing/2014/main" id="{B2B8621A-E8C9-62FE-5485-53636E1E42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Segnaposto note 2">
            <a:extLst>
              <a:ext uri="{FF2B5EF4-FFF2-40B4-BE49-F238E27FC236}">
                <a16:creationId xmlns:a16="http://schemas.microsoft.com/office/drawing/2014/main" id="{8492176E-5855-0B05-5125-3F3AFBFAB9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http://en.wikipedia.org/wiki/Hittin</a:t>
            </a:r>
          </a:p>
          <a:p>
            <a:r>
              <a:rPr lang="it-CH" altLang="it-CH">
                <a:solidFill>
                  <a:srgbClr val="000000"/>
                </a:solidFill>
              </a:rPr>
              <a:t>http://en.wikipedia.org/wiki/Iqrit</a:t>
            </a:r>
          </a:p>
          <a:p>
            <a:endParaRPr lang="it-CH" altLang="it-CH">
              <a:solidFill>
                <a:srgbClr val="000000"/>
              </a:solidFill>
            </a:endParaRPr>
          </a:p>
          <a:p>
            <a:endParaRPr lang="it-CH" altLang="it-CH"/>
          </a:p>
        </p:txBody>
      </p:sp>
      <p:sp>
        <p:nvSpPr>
          <p:cNvPr id="390148" name="Segnaposto numero diapositiva 3">
            <a:extLst>
              <a:ext uri="{FF2B5EF4-FFF2-40B4-BE49-F238E27FC236}">
                <a16:creationId xmlns:a16="http://schemas.microsoft.com/office/drawing/2014/main" id="{2E3666BE-6B7D-9A32-8737-BB51DFD0E9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3951B4-2650-4717-AB9C-B51A37456EB6}" type="slidenum">
              <a:rPr lang="it-CH" altLang="en-US" smtClean="0"/>
              <a:pPr>
                <a:spcBef>
                  <a:spcPct val="0"/>
                </a:spcBef>
              </a:pPr>
              <a:t>105</a:t>
            </a:fld>
            <a:endParaRPr lang="it-CH"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egnaposto immagine diapositiva 1">
            <a:extLst>
              <a:ext uri="{FF2B5EF4-FFF2-40B4-BE49-F238E27FC236}">
                <a16:creationId xmlns:a16="http://schemas.microsoft.com/office/drawing/2014/main" id="{EB443FC9-611B-1BCB-DEDA-4F94FB17A4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Segnaposto note 2">
            <a:extLst>
              <a:ext uri="{FF2B5EF4-FFF2-40B4-BE49-F238E27FC236}">
                <a16:creationId xmlns:a16="http://schemas.microsoft.com/office/drawing/2014/main" id="{071262BA-55D6-EE5D-1A21-72ADEA3986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grandes puissances, craignant une extension du conflit, ont obligé les assaillants à se retirer.</a:t>
            </a:r>
          </a:p>
          <a:p>
            <a:endParaRPr lang="fr-FR" altLang="it-CH"/>
          </a:p>
          <a:p>
            <a:r>
              <a:rPr lang="it-CH" altLang="it-CH"/>
              <a:t>https://fr.wikipedia.org/wiki/Crise_du_canal_de_Suez</a:t>
            </a:r>
          </a:p>
        </p:txBody>
      </p:sp>
      <p:sp>
        <p:nvSpPr>
          <p:cNvPr id="392196" name="Segnaposto numero diapositiva 3">
            <a:extLst>
              <a:ext uri="{FF2B5EF4-FFF2-40B4-BE49-F238E27FC236}">
                <a16:creationId xmlns:a16="http://schemas.microsoft.com/office/drawing/2014/main" id="{DCB81878-7645-B440-EF9F-5E0B6316EE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D7246A-97D6-44A6-B9A3-18AB71A5E806}" type="slidenum">
              <a:rPr lang="it-CH" altLang="en-US" smtClean="0"/>
              <a:pPr>
                <a:spcBef>
                  <a:spcPct val="0"/>
                </a:spcBef>
              </a:pPr>
              <a:t>106</a:t>
            </a:fld>
            <a:endParaRPr lang="it-CH"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a:extLst>
              <a:ext uri="{FF2B5EF4-FFF2-40B4-BE49-F238E27FC236}">
                <a16:creationId xmlns:a16="http://schemas.microsoft.com/office/drawing/2014/main" id="{CEC3F28E-2D16-6A22-C139-938BC82A1F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9C77AB-6908-4891-80E2-73448CA4192D}" type="slidenum">
              <a:rPr lang="it-IT" altLang="it-CH" smtClean="0">
                <a:solidFill>
                  <a:srgbClr val="000000"/>
                </a:solidFill>
                <a:latin typeface="Arial" panose="020B0604020202020204" pitchFamily="34" charset="0"/>
              </a:rPr>
              <a:pPr>
                <a:spcBef>
                  <a:spcPct val="0"/>
                </a:spcBef>
              </a:pPr>
              <a:t>107</a:t>
            </a:fld>
            <a:endParaRPr lang="it-IT" altLang="it-CH">
              <a:solidFill>
                <a:srgbClr val="000000"/>
              </a:solidFill>
              <a:latin typeface="Arial" panose="020B0604020202020204" pitchFamily="34" charset="0"/>
            </a:endParaRPr>
          </a:p>
        </p:txBody>
      </p:sp>
      <p:sp>
        <p:nvSpPr>
          <p:cNvPr id="394243" name="Rectangle 2">
            <a:extLst>
              <a:ext uri="{FF2B5EF4-FFF2-40B4-BE49-F238E27FC236}">
                <a16:creationId xmlns:a16="http://schemas.microsoft.com/office/drawing/2014/main" id="{503FC8E6-6778-B1B1-D64C-25E85DF34D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4" name="Rectangle 3">
            <a:extLst>
              <a:ext uri="{FF2B5EF4-FFF2-40B4-BE49-F238E27FC236}">
                <a16:creationId xmlns:a16="http://schemas.microsoft.com/office/drawing/2014/main" id="{3ED61C87-DA8B-5C7A-F764-322FAD6EB8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Israéliens ont empêché que Arafat soit enterré à Jérusalem. </a:t>
            </a:r>
          </a:p>
          <a:p>
            <a:pPr eaLnBrk="1" hangingPunct="1">
              <a:spcBef>
                <a:spcPct val="0"/>
              </a:spcBef>
            </a:pPr>
            <a:r>
              <a:rPr lang="fr-FR" altLang="it-CH"/>
              <a:t>Les recherches menées après sa mort ont  montré que Arafat a été empoisonné avec du polonium.</a:t>
            </a:r>
          </a:p>
          <a:p>
            <a:pPr eaLnBrk="1" hangingPunct="1">
              <a:spcBef>
                <a:spcPct val="0"/>
              </a:spcBef>
            </a:pPr>
            <a:endParaRPr lang="fr-FR" altLang="it-CH"/>
          </a:p>
          <a:p>
            <a:pPr eaLnBrk="1" hangingPunct="1">
              <a:spcBef>
                <a:spcPct val="0"/>
              </a:spcBef>
            </a:pPr>
            <a:endParaRPr lang="it-CH" altLang="it-CH">
              <a:solidFill>
                <a:srgbClr val="000000"/>
              </a:solidFill>
            </a:endParaRPr>
          </a:p>
          <a:p>
            <a:pPr eaLnBrk="1" hangingPunct="1">
              <a:spcBef>
                <a:spcPct val="0"/>
              </a:spcBef>
            </a:pPr>
            <a:r>
              <a:rPr lang="it-CH" altLang="it-CH">
                <a:solidFill>
                  <a:srgbClr val="000000"/>
                </a:solidFill>
              </a:rPr>
              <a:t>https://fr.wikipedia.org/wiki/Yasser_Arafat</a:t>
            </a:r>
          </a:p>
          <a:p>
            <a:pPr eaLnBrk="1" hangingPunct="1">
              <a:spcBef>
                <a:spcPct val="0"/>
              </a:spcBef>
            </a:pPr>
            <a:r>
              <a:rPr lang="it-CH" altLang="it-CH">
                <a:solidFill>
                  <a:srgbClr val="000000"/>
                </a:solidFill>
              </a:rPr>
              <a:t>http://www.newworldencyclopedia.org/entry/Yasser_Arafat</a:t>
            </a:r>
          </a:p>
          <a:p>
            <a:pPr eaLnBrk="1" hangingPunct="1">
              <a:spcBef>
                <a:spcPct val="0"/>
              </a:spcBef>
            </a:pPr>
            <a:r>
              <a:rPr lang="it-CH" altLang="it-CH">
                <a:solidFill>
                  <a:srgbClr val="000000"/>
                </a:solidFill>
              </a:rPr>
              <a:t>https://fr.wikipedia.org/wiki/Keffieh</a:t>
            </a:r>
          </a:p>
          <a:p>
            <a:pPr eaLnBrk="1" hangingPunct="1">
              <a:spcBef>
                <a:spcPct val="0"/>
              </a:spcBef>
            </a:pPr>
            <a:endParaRPr lang="it-CH" altLang="it-CH">
              <a:solidFill>
                <a:srgbClr val="000000"/>
              </a:solidFill>
            </a:endParaRPr>
          </a:p>
          <a:p>
            <a:pPr eaLnBrk="1" hangingPunct="1">
              <a:spcBef>
                <a:spcPct val="0"/>
              </a:spcBef>
            </a:pPr>
            <a:r>
              <a:rPr lang="en-US" altLang="it-CH"/>
              <a:t>15 November 1988 - State of Palestine declaration</a:t>
            </a:r>
          </a:p>
          <a:p>
            <a:pPr eaLnBrk="1" hangingPunct="1">
              <a:spcBef>
                <a:spcPct val="0"/>
              </a:spcBef>
            </a:pPr>
            <a:r>
              <a:rPr lang="en-US" altLang="it-CH"/>
              <a:t>http://en.wikipedia.org/wiki/Palestinian_Declaration_of_Independence</a:t>
            </a:r>
          </a:p>
          <a:p>
            <a:pPr eaLnBrk="1" hangingPunct="1">
              <a:spcBef>
                <a:spcPct val="0"/>
              </a:spcBef>
            </a:pPr>
            <a:endParaRPr lang="it-IT" altLang="it-CH"/>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egnaposto immagine diapositiva 1">
            <a:extLst>
              <a:ext uri="{FF2B5EF4-FFF2-40B4-BE49-F238E27FC236}">
                <a16:creationId xmlns:a16="http://schemas.microsoft.com/office/drawing/2014/main" id="{F1B1EA94-25F7-AD5C-92B6-CB7C5EC4314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Segnaposto note 2">
            <a:extLst>
              <a:ext uri="{FF2B5EF4-FFF2-40B4-BE49-F238E27FC236}">
                <a16:creationId xmlns:a16="http://schemas.microsoft.com/office/drawing/2014/main" id="{0E1829F2-2458-E160-12C2-014C6E6CB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Selon la résistence palestinienne la bataille de Karame a été une victoire qui rachète les défaites subies par les Arabes, victoire, cependant, payée par un lourd tribut.</a:t>
            </a:r>
            <a:endParaRPr lang="it-CH" altLang="it-CH"/>
          </a:p>
          <a:p>
            <a:endParaRPr lang="it-CH" altLang="it-CH"/>
          </a:p>
          <a:p>
            <a:r>
              <a:rPr lang="it-CH" altLang="it-CH">
                <a:solidFill>
                  <a:srgbClr val="000000"/>
                </a:solidFill>
              </a:rPr>
              <a:t>http://en.wikipedia.org/wiki/Palestinian_fedayeen</a:t>
            </a:r>
          </a:p>
          <a:p>
            <a:r>
              <a:rPr lang="it-CH" altLang="it-CH">
                <a:solidFill>
                  <a:srgbClr val="000000"/>
                </a:solidFill>
              </a:rPr>
              <a:t>http://en.wikipedia.org/wiki/Battle_of_Karameh</a:t>
            </a:r>
          </a:p>
          <a:p>
            <a:r>
              <a:rPr lang="it-CH" altLang="it-CH">
                <a:solidFill>
                  <a:srgbClr val="000000"/>
                </a:solidFill>
              </a:rPr>
              <a:t>http://en.wikipedia.org/wiki/Black_September_in_Jordan</a:t>
            </a:r>
          </a:p>
          <a:p>
            <a:r>
              <a:rPr lang="it-CH" altLang="it-CH">
                <a:solidFill>
                  <a:srgbClr val="000000"/>
                </a:solidFill>
              </a:rPr>
              <a:t>http://en.wikipedia.org/wiki/Dawson%27s_Field_hijackings</a:t>
            </a:r>
          </a:p>
          <a:p>
            <a:endParaRPr lang="it-CH" altLang="it-CH"/>
          </a:p>
        </p:txBody>
      </p:sp>
      <p:sp>
        <p:nvSpPr>
          <p:cNvPr id="396292" name="Segnaposto numero diapositiva 3">
            <a:extLst>
              <a:ext uri="{FF2B5EF4-FFF2-40B4-BE49-F238E27FC236}">
                <a16:creationId xmlns:a16="http://schemas.microsoft.com/office/drawing/2014/main" id="{43371E98-7ADB-5F71-7FB2-A4F4085BED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98061B-6DF5-4804-BAFE-9C230E33096F}" type="slidenum">
              <a:rPr lang="it-CH" altLang="en-US" smtClean="0"/>
              <a:pPr>
                <a:spcBef>
                  <a:spcPct val="0"/>
                </a:spcBef>
              </a:pPr>
              <a:t>108</a:t>
            </a:fld>
            <a:endParaRPr lang="it-CH"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egnaposto immagine diapositiva 1">
            <a:extLst>
              <a:ext uri="{FF2B5EF4-FFF2-40B4-BE49-F238E27FC236}">
                <a16:creationId xmlns:a16="http://schemas.microsoft.com/office/drawing/2014/main" id="{DC9BA216-3D6E-BA19-326A-C9AAF23395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Segnaposto note 2">
            <a:extLst>
              <a:ext uri="{FF2B5EF4-FFF2-40B4-BE49-F238E27FC236}">
                <a16:creationId xmlns:a16="http://schemas.microsoft.com/office/drawing/2014/main" id="{4F9B43D1-E508-0E61-9C5C-C7B910DF0A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L'unité 101 a effectué divers massacres de civils palestiniens, dont un dans le camp de réfugiés de Bureij dans la bande de Gaza le 28 août  1953, où 40 personnes furent massacrées.</a:t>
            </a:r>
          </a:p>
          <a:p>
            <a:pPr eaLnBrk="1" hangingPunct="1">
              <a:spcBef>
                <a:spcPct val="0"/>
              </a:spcBef>
            </a:pPr>
            <a:r>
              <a:rPr lang="fr-FR" altLang="it-CH">
                <a:solidFill>
                  <a:srgbClr val="000000"/>
                </a:solidFill>
              </a:rPr>
              <a:t>Le 29 Octobre 1956, la police des frontières israélienne (Magav) a tué 49 hommes du village palestinien de Kafr Qasim.</a:t>
            </a:r>
          </a:p>
          <a:p>
            <a:pPr eaLnBrk="1" hangingPunct="1">
              <a:spcBef>
                <a:spcPct val="0"/>
              </a:spcBef>
            </a:pPr>
            <a:endParaRPr lang="fr-FR" altLang="it-CH"/>
          </a:p>
          <a:p>
            <a:pPr eaLnBrk="1" hangingPunct="1">
              <a:spcBef>
                <a:spcPct val="0"/>
              </a:spcBef>
            </a:pPr>
            <a:r>
              <a:rPr lang="fr-FR" altLang="it-CH"/>
              <a:t>L’Unité 101 </a:t>
            </a:r>
            <a:br>
              <a:rPr lang="fr-FR" altLang="it-CH"/>
            </a:br>
            <a:r>
              <a:rPr lang="fr-FR" altLang="it-CH"/>
              <a:t>Au cours de la II. Guerre mondiale, les nazis ont créé l'Unité 101 avec la tâche de massacrer les Juifs. </a:t>
            </a:r>
            <a:br>
              <a:rPr lang="fr-FR" altLang="it-CH"/>
            </a:br>
            <a:r>
              <a:rPr lang="fr-FR" altLang="it-CH"/>
              <a:t>Après 1948, en Israël il a été créé une unité similaire (101), sous le commandement d'Ariel Sharon. Elle a commis de nombreux massacres, y compris ceux de Azazema, Qibiya, camp de réfugiés de Bureij et Nehhalin. Ils étaient autorisés à porter des vêtements civils, boire du cognac en service et ld’utiliser une quantité illimitée de munitions. Cette unité, affirme  Gideon Spiro du 890. Bataillon des paramilitaires, "était un premier prototype, plus primitif que les  sophistiqué unité de liquidation  «Duvdevan et Shimshon»  actives au cours de l'Intifada</a:t>
            </a:r>
            <a:r>
              <a:rPr lang="fr-FR" altLang="it-CH">
                <a:solidFill>
                  <a:srgbClr val="000000"/>
                </a:solidFill>
              </a:rPr>
              <a:t>. </a:t>
            </a:r>
            <a:r>
              <a:rPr lang="fr-FR" altLang="it-CH"/>
              <a:t> «De nombreux massacres de civils, peu de combat réel».</a:t>
            </a:r>
          </a:p>
          <a:p>
            <a:pPr eaLnBrk="1" hangingPunct="1">
              <a:spcBef>
                <a:spcPct val="0"/>
              </a:spcBef>
            </a:pPr>
            <a:endParaRPr lang="fr-FR" altLang="it-CH"/>
          </a:p>
          <a:p>
            <a:pPr eaLnBrk="1" hangingPunct="1">
              <a:spcBef>
                <a:spcPct val="0"/>
              </a:spcBef>
            </a:pPr>
            <a:r>
              <a:rPr lang="fr-FR" altLang="it-CH"/>
              <a:t>https://fr.wikipedia.org/wiki/Massacre_de_Qibya</a:t>
            </a:r>
          </a:p>
          <a:p>
            <a:pPr eaLnBrk="1" hangingPunct="1">
              <a:spcBef>
                <a:spcPct val="0"/>
              </a:spcBef>
            </a:pPr>
            <a:r>
              <a:rPr lang="en-US" altLang="it-CH">
                <a:solidFill>
                  <a:srgbClr val="000000"/>
                </a:solidFill>
              </a:rPr>
              <a:t>http://en.wikipedia.org/wiki/Qibya_massacre</a:t>
            </a:r>
          </a:p>
          <a:p>
            <a:pPr eaLnBrk="1" hangingPunct="1">
              <a:spcBef>
                <a:spcPct val="0"/>
              </a:spcBef>
            </a:pPr>
            <a:r>
              <a:rPr lang="en-US" altLang="it-CH">
                <a:solidFill>
                  <a:srgbClr val="000000"/>
                </a:solidFill>
              </a:rPr>
              <a:t>http://en.wikipedia.org/wiki/Kafr_Qasim_massacre</a:t>
            </a:r>
          </a:p>
          <a:p>
            <a:pPr eaLnBrk="1" hangingPunct="1">
              <a:spcBef>
                <a:spcPct val="0"/>
              </a:spcBef>
            </a:pPr>
            <a:r>
              <a:rPr lang="en-US" altLang="it-CH">
                <a:solidFill>
                  <a:srgbClr val="000000"/>
                </a:solidFill>
              </a:rPr>
              <a:t>http://occupiedpalestine.wordpress.com/2010/10/29/remembering-the-54th-anniversary-of-the-israeli-massacre-in-kafr-qasim/</a:t>
            </a:r>
          </a:p>
          <a:p>
            <a:pPr eaLnBrk="1" hangingPunct="1">
              <a:spcBef>
                <a:spcPct val="0"/>
              </a:spcBef>
            </a:pPr>
            <a:r>
              <a:rPr lang="en-US" altLang="it-CH">
                <a:solidFill>
                  <a:srgbClr val="000000"/>
                </a:solidFill>
              </a:rPr>
              <a:t>https://fr.wikipedia.org/wiki/Unit%C3%A9_101</a:t>
            </a:r>
          </a:p>
          <a:p>
            <a:pPr eaLnBrk="1" hangingPunct="1">
              <a:spcBef>
                <a:spcPct val="0"/>
              </a:spcBef>
            </a:pPr>
            <a:r>
              <a:rPr lang="en-US" altLang="it-CH">
                <a:solidFill>
                  <a:srgbClr val="000000"/>
                </a:solidFill>
              </a:rPr>
              <a:t>http://en.wikipedia.org/wiki/Unit_101</a:t>
            </a:r>
          </a:p>
          <a:p>
            <a:pPr eaLnBrk="1" hangingPunct="1">
              <a:spcBef>
                <a:spcPct val="0"/>
              </a:spcBef>
            </a:pPr>
            <a:r>
              <a:rPr lang="en-US" altLang="it-CH">
                <a:solidFill>
                  <a:srgbClr val="000000"/>
                </a:solidFill>
              </a:rPr>
              <a:t>http://en.wikipedia.org/wiki/Samson_Unit</a:t>
            </a:r>
          </a:p>
          <a:p>
            <a:pPr eaLnBrk="1" hangingPunct="1">
              <a:spcBef>
                <a:spcPct val="0"/>
              </a:spcBef>
            </a:pPr>
            <a:r>
              <a:rPr lang="en-US" altLang="it-CH">
                <a:solidFill>
                  <a:srgbClr val="000000"/>
                </a:solidFill>
              </a:rPr>
              <a:t>http://en.wikipedia.org/wiki/Duvdevan_Unit</a:t>
            </a:r>
          </a:p>
          <a:p>
            <a:pPr eaLnBrk="1" hangingPunct="1">
              <a:spcBef>
                <a:spcPct val="0"/>
              </a:spcBef>
            </a:pPr>
            <a:r>
              <a:rPr lang="en-US" altLang="it-CH">
                <a:solidFill>
                  <a:srgbClr val="000000"/>
                </a:solidFill>
              </a:rPr>
              <a:t>http://en.wikipedia.org/wiki/Mista%27arvim</a:t>
            </a:r>
          </a:p>
          <a:p>
            <a:pPr eaLnBrk="1" hangingPunct="1">
              <a:spcBef>
                <a:spcPct val="0"/>
              </a:spcBef>
            </a:pPr>
            <a:r>
              <a:rPr lang="en-US" altLang="it-CH">
                <a:solidFill>
                  <a:srgbClr val="000000"/>
                </a:solidFill>
              </a:rPr>
              <a:t>https://fr.wikipedia.org/wiki/Sayeret</a:t>
            </a:r>
          </a:p>
          <a:p>
            <a:pPr eaLnBrk="1" hangingPunct="1">
              <a:spcBef>
                <a:spcPct val="0"/>
              </a:spcBef>
            </a:pPr>
            <a:endParaRPr lang="en-US" altLang="it-CH">
              <a:solidFill>
                <a:srgbClr val="000000"/>
              </a:solidFill>
            </a:endParaRPr>
          </a:p>
          <a:p>
            <a:pPr eaLnBrk="1" hangingPunct="1">
              <a:spcBef>
                <a:spcPct val="0"/>
              </a:spcBef>
            </a:pPr>
            <a:endParaRPr lang="fr-FR" altLang="it-CH"/>
          </a:p>
          <a:p>
            <a:pPr eaLnBrk="1" hangingPunct="1">
              <a:spcBef>
                <a:spcPct val="0"/>
              </a:spcBef>
            </a:pPr>
            <a:endParaRPr lang="it-CH" altLang="it-CH"/>
          </a:p>
        </p:txBody>
      </p:sp>
      <p:sp>
        <p:nvSpPr>
          <p:cNvPr id="398340" name="Segnaposto numero diapositiva 3">
            <a:extLst>
              <a:ext uri="{FF2B5EF4-FFF2-40B4-BE49-F238E27FC236}">
                <a16:creationId xmlns:a16="http://schemas.microsoft.com/office/drawing/2014/main" id="{173F99D4-B044-0B44-9229-3BC5ADCEB4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1D0707-0F53-4810-87BE-741841FD4D53}" type="slidenum">
              <a:rPr lang="it-CH" altLang="it-CH" smtClean="0">
                <a:solidFill>
                  <a:srgbClr val="000000"/>
                </a:solidFill>
              </a:rPr>
              <a:pPr>
                <a:spcBef>
                  <a:spcPct val="0"/>
                </a:spcBef>
              </a:pPr>
              <a:t>109</a:t>
            </a:fld>
            <a:endParaRPr lang="it-CH" altLang="it-CH">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egnaposto immagine diapositiva 1">
            <a:extLst>
              <a:ext uri="{FF2B5EF4-FFF2-40B4-BE49-F238E27FC236}">
                <a16:creationId xmlns:a16="http://schemas.microsoft.com/office/drawing/2014/main" id="{B4D91759-16DA-24E7-BDDD-E17F216EE8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Segnaposto note 2">
            <a:extLst>
              <a:ext uri="{FF2B5EF4-FFF2-40B4-BE49-F238E27FC236}">
                <a16:creationId xmlns:a16="http://schemas.microsoft.com/office/drawing/2014/main" id="{95B1539D-EBFA-80EA-0E74-8DF4D67011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https://fr.wikipedia.org/wiki/Pays_de_Canaan_(Bible)</a:t>
            </a:r>
          </a:p>
          <a:p>
            <a:r>
              <a:rPr lang="it-CH" altLang="it-CH">
                <a:solidFill>
                  <a:srgbClr val="000000"/>
                </a:solidFill>
              </a:rPr>
              <a:t>https://fr.wikipedia.org/wiki/Canaan_(r%C3%A9gion)</a:t>
            </a:r>
          </a:p>
          <a:p>
            <a:r>
              <a:rPr lang="it-CH" altLang="it-CH">
                <a:solidFill>
                  <a:srgbClr val="000000"/>
                </a:solidFill>
              </a:rPr>
              <a:t>http://en.wikipedia.org/wiki/Canaan</a:t>
            </a:r>
          </a:p>
          <a:p>
            <a:endParaRPr lang="it-CH" altLang="it-CH"/>
          </a:p>
        </p:txBody>
      </p:sp>
      <p:sp>
        <p:nvSpPr>
          <p:cNvPr id="197636" name="Segnaposto numero diapositiva 3">
            <a:extLst>
              <a:ext uri="{FF2B5EF4-FFF2-40B4-BE49-F238E27FC236}">
                <a16:creationId xmlns:a16="http://schemas.microsoft.com/office/drawing/2014/main" id="{72CF7010-DA3C-522B-E6CA-FC95740D9A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45B6E0-56ED-4982-8726-AD8D19F9CA13}" type="slidenum">
              <a:rPr lang="it-CH" altLang="en-US" smtClean="0"/>
              <a:pPr>
                <a:spcBef>
                  <a:spcPct val="0"/>
                </a:spcBef>
              </a:pPr>
              <a:t>11</a:t>
            </a:fld>
            <a:endParaRPr lang="it-CH"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egnaposto immagine diapositiva 1">
            <a:extLst>
              <a:ext uri="{FF2B5EF4-FFF2-40B4-BE49-F238E27FC236}">
                <a16:creationId xmlns:a16="http://schemas.microsoft.com/office/drawing/2014/main" id="{8B7F479C-6931-DEB9-8B46-BF41D7D115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0387" name="Segnaposto note 2">
            <a:extLst>
              <a:ext uri="{FF2B5EF4-FFF2-40B4-BE49-F238E27FC236}">
                <a16:creationId xmlns:a16="http://schemas.microsoft.com/office/drawing/2014/main" id="{83BC0E8D-1987-04E5-2E58-C9EB23928E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Celle-ci est la plus grande extension de terres qu'Israël a réussi à conquérir et occuper (temporairement).</a:t>
            </a:r>
            <a:endParaRPr lang="it-CH" altLang="it-CH"/>
          </a:p>
          <a:p>
            <a:endParaRPr lang="it-CH" altLang="it-CH"/>
          </a:p>
          <a:p>
            <a:r>
              <a:rPr lang="it-CH" altLang="it-CH">
                <a:solidFill>
                  <a:srgbClr val="000000"/>
                </a:solidFill>
              </a:rPr>
              <a:t>https://fr.wikipedia.org/wiki/Guerre_des_Six_Jours</a:t>
            </a:r>
          </a:p>
          <a:p>
            <a:r>
              <a:rPr lang="it-CH" altLang="it-CH">
                <a:solidFill>
                  <a:srgbClr val="000000"/>
                </a:solidFill>
              </a:rPr>
              <a:t>http://en.wikipedia.org/wiki/Six-Day_War</a:t>
            </a:r>
          </a:p>
          <a:p>
            <a:r>
              <a:rPr lang="it-CH" altLang="it-CH">
                <a:solidFill>
                  <a:srgbClr val="000000"/>
                </a:solidFill>
              </a:rPr>
              <a:t>http://en.wikipedia.org/wiki/Controversies_relating_to_the_Six-Day_War</a:t>
            </a:r>
          </a:p>
          <a:p>
            <a:endParaRPr lang="it-CH" altLang="it-CH">
              <a:solidFill>
                <a:srgbClr val="000000"/>
              </a:solidFill>
            </a:endParaRPr>
          </a:p>
          <a:p>
            <a:r>
              <a:rPr lang="it-CH" altLang="it-CH">
                <a:solidFill>
                  <a:srgbClr val="000000"/>
                </a:solidFill>
              </a:rPr>
              <a:t>https://israelpalestinenews.org/six-day-war-israeli-lies-saw-cia/?fbclid=IwAR0JVgy9jgw1R-V7TkAdvnCxHXNkficex8TUhsZDjdTK63IDGdhGH6eilhA</a:t>
            </a:r>
          </a:p>
          <a:p>
            <a:endParaRPr lang="it-CH" altLang="it-CH">
              <a:solidFill>
                <a:srgbClr val="000000"/>
              </a:solidFill>
            </a:endParaRPr>
          </a:p>
        </p:txBody>
      </p:sp>
      <p:sp>
        <p:nvSpPr>
          <p:cNvPr id="400388" name="Segnaposto numero diapositiva 3">
            <a:extLst>
              <a:ext uri="{FF2B5EF4-FFF2-40B4-BE49-F238E27FC236}">
                <a16:creationId xmlns:a16="http://schemas.microsoft.com/office/drawing/2014/main" id="{EA7494F3-0A90-3581-2C18-C669F8D5E5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E1328C-9BC0-4778-ACAD-8DA322B3F695}" type="slidenum">
              <a:rPr lang="it-CH" altLang="en-US" smtClean="0"/>
              <a:pPr>
                <a:spcBef>
                  <a:spcPct val="0"/>
                </a:spcBef>
              </a:pPr>
              <a:t>110</a:t>
            </a:fld>
            <a:endParaRPr lang="it-CH"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egnaposto immagine diapositiva 1">
            <a:extLst>
              <a:ext uri="{FF2B5EF4-FFF2-40B4-BE49-F238E27FC236}">
                <a16:creationId xmlns:a16="http://schemas.microsoft.com/office/drawing/2014/main" id="{7CEC8011-C032-69F4-96C3-94749AAE53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Segnaposto note 2">
            <a:extLst>
              <a:ext uri="{FF2B5EF4-FFF2-40B4-BE49-F238E27FC236}">
                <a16:creationId xmlns:a16="http://schemas.microsoft.com/office/drawing/2014/main" id="{7234611A-A665-3637-8BC8-C8A814ED80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1967, les Israéliens ont chassé environ 500’000 Palestiniens. </a:t>
            </a:r>
          </a:p>
          <a:p>
            <a:endParaRPr lang="fr-FR" altLang="it-CH"/>
          </a:p>
          <a:p>
            <a:r>
              <a:rPr lang="it-CH" altLang="it-CH">
                <a:solidFill>
                  <a:srgbClr val="000000"/>
                </a:solidFill>
              </a:rPr>
              <a:t>https://fr.wikipedia.org/wiki/Exode_palestinien_de_1967</a:t>
            </a:r>
          </a:p>
          <a:p>
            <a:r>
              <a:rPr lang="it-CH" altLang="it-CH">
                <a:solidFill>
                  <a:srgbClr val="000000"/>
                </a:solidFill>
              </a:rPr>
              <a:t>http://en.wikipedia.org/wiki/1967_Palestinian_exodus</a:t>
            </a:r>
          </a:p>
          <a:p>
            <a:r>
              <a:rPr lang="it-CH" altLang="it-CH">
                <a:solidFill>
                  <a:srgbClr val="000000"/>
                </a:solidFill>
              </a:rPr>
              <a:t>http://en.wikipedia.org/wiki/Allenby_Bridge</a:t>
            </a:r>
          </a:p>
          <a:p>
            <a:endParaRPr lang="it-CH" altLang="it-CH"/>
          </a:p>
        </p:txBody>
      </p:sp>
      <p:sp>
        <p:nvSpPr>
          <p:cNvPr id="402436" name="Segnaposto numero diapositiva 3">
            <a:extLst>
              <a:ext uri="{FF2B5EF4-FFF2-40B4-BE49-F238E27FC236}">
                <a16:creationId xmlns:a16="http://schemas.microsoft.com/office/drawing/2014/main" id="{927BE491-C47E-59FB-A858-06A5908F47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76A24B-D70B-418F-91BF-34BB5B891C15}" type="slidenum">
              <a:rPr lang="it-CH" altLang="en-US" smtClean="0"/>
              <a:pPr>
                <a:spcBef>
                  <a:spcPct val="0"/>
                </a:spcBef>
              </a:pPr>
              <a:t>111</a:t>
            </a:fld>
            <a:endParaRPr lang="it-CH"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egnaposto immagine diapositiva 1">
            <a:extLst>
              <a:ext uri="{FF2B5EF4-FFF2-40B4-BE49-F238E27FC236}">
                <a16:creationId xmlns:a16="http://schemas.microsoft.com/office/drawing/2014/main" id="{84700C47-AFE2-6B98-19E1-F931AD5FCC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Segnaposto note 2">
            <a:extLst>
              <a:ext uri="{FF2B5EF4-FFF2-40B4-BE49-F238E27FC236}">
                <a16:creationId xmlns:a16="http://schemas.microsoft.com/office/drawing/2014/main" id="{38548CF7-7B30-7DE4-4FF1-BA91A26111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11/06/1967 Jérusalem: la destruction du vieux quartier arabe de al-Mugariba. A 3 heures du matin les habitants du quartier ont été sommés de quitter leurs maisons et on a leur a promis qu'ils pourraient rentrer immédiatement. De nombreux habitants sont sortis en pyjama et ont apporté avec eux seulement les enfants ... et sitôt les bulldozers ont commencé à démolir les maisons .. </a:t>
            </a:r>
          </a:p>
          <a:p>
            <a:r>
              <a:rPr lang="fr-FR" altLang="it-CH"/>
              <a:t>Les autorités israéliennes sont en train d’effacer lentement toute trace de la présence et de la culture arabe et musulmane de la Ville sainte.</a:t>
            </a:r>
          </a:p>
          <a:p>
            <a:endParaRPr lang="fr-FR" altLang="it-CH"/>
          </a:p>
          <a:p>
            <a:r>
              <a:rPr lang="it-CH" altLang="it-CH">
                <a:solidFill>
                  <a:srgbClr val="000000"/>
                </a:solidFill>
              </a:rPr>
              <a:t>http://en.wikipedia.org/wiki/Moroccan_Quarter</a:t>
            </a:r>
          </a:p>
          <a:p>
            <a:endParaRPr lang="fr-FR" altLang="it-CH"/>
          </a:p>
          <a:p>
            <a:r>
              <a:rPr lang="it-CH" altLang="it-CH">
                <a:solidFill>
                  <a:srgbClr val="000000"/>
                </a:solidFill>
              </a:rPr>
              <a:t>http://en.wikipedia.org/wiki/Wailing_Wall</a:t>
            </a:r>
          </a:p>
          <a:p>
            <a:r>
              <a:rPr lang="fr-FR" altLang="it-CH">
                <a:solidFill>
                  <a:srgbClr val="000000"/>
                </a:solidFill>
              </a:rPr>
              <a:t>https://fr.wikipedia.org/wiki/Forteresse_Antonia</a:t>
            </a:r>
          </a:p>
          <a:p>
            <a:r>
              <a:rPr lang="fr-FR" altLang="it-CH">
                <a:solidFill>
                  <a:srgbClr val="000000"/>
                </a:solidFill>
              </a:rPr>
              <a:t>https://fr.wikipedia.org/wiki/Mur_des_Lamentations</a:t>
            </a:r>
          </a:p>
          <a:p>
            <a:endParaRPr lang="fr-FR" altLang="it-CH">
              <a:solidFill>
                <a:srgbClr val="000000"/>
              </a:solidFill>
            </a:endParaRPr>
          </a:p>
          <a:p>
            <a:r>
              <a:rPr lang="fr-FR" altLang="it-CH">
                <a:solidFill>
                  <a:srgbClr val="000000"/>
                </a:solidFill>
              </a:rPr>
              <a:t>Selon le chercheur moderne Ernst Martin, les temples juifs, en particulier le petit temple de Zorobadel et celui d'Hérode, se trouvaient à environ 300 m au sud de l'actuel sanctuaire du Rocher, au-dessus et autour de la source de Gihon. Le mur connu sous le nom de «Mur des Lamentations» est plutôt un vestige de la forteresse d'Antonia et de l’annexe camp fortifié romain construite par les Romains il y a 2000 ans en utilisant les débris du premier temple. Le culte du Mur des Lamentations aurait été mis en œuvre par des Juifs il y a environ 350 ans à des fins d'image et de prosélytisme.</a:t>
            </a:r>
          </a:p>
          <a:p>
            <a:endParaRPr lang="it-CH" altLang="it-CH"/>
          </a:p>
        </p:txBody>
      </p:sp>
      <p:sp>
        <p:nvSpPr>
          <p:cNvPr id="404484" name="Segnaposto numero diapositiva 3">
            <a:extLst>
              <a:ext uri="{FF2B5EF4-FFF2-40B4-BE49-F238E27FC236}">
                <a16:creationId xmlns:a16="http://schemas.microsoft.com/office/drawing/2014/main" id="{9D2771CA-CFA9-F0ED-EEDF-EC1626D6BC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58C2E24-FB0A-4BFD-BAD2-029DFC244DCA}" type="slidenum">
              <a:rPr lang="it-CH" altLang="en-US" smtClean="0"/>
              <a:pPr>
                <a:spcBef>
                  <a:spcPct val="0"/>
                </a:spcBef>
              </a:pPr>
              <a:t>112</a:t>
            </a:fld>
            <a:endParaRPr lang="it-CH"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a:extLst>
              <a:ext uri="{FF2B5EF4-FFF2-40B4-BE49-F238E27FC236}">
                <a16:creationId xmlns:a16="http://schemas.microsoft.com/office/drawing/2014/main" id="{DAE87FC9-B263-4055-4D43-CB944DB7AB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EE602D3-7B74-4449-A263-0EC778C6BD5E}" type="slidenum">
              <a:rPr lang="it-IT" altLang="it-CH" smtClean="0">
                <a:solidFill>
                  <a:srgbClr val="000000"/>
                </a:solidFill>
                <a:latin typeface="Arial" panose="020B0604020202020204" pitchFamily="34" charset="0"/>
              </a:rPr>
              <a:pPr>
                <a:spcBef>
                  <a:spcPct val="0"/>
                </a:spcBef>
              </a:pPr>
              <a:t>113</a:t>
            </a:fld>
            <a:endParaRPr lang="it-IT" altLang="it-CH">
              <a:solidFill>
                <a:srgbClr val="000000"/>
              </a:solidFill>
              <a:latin typeface="Arial" panose="020B0604020202020204" pitchFamily="34" charset="0"/>
            </a:endParaRPr>
          </a:p>
        </p:txBody>
      </p:sp>
      <p:sp>
        <p:nvSpPr>
          <p:cNvPr id="406531" name="Rectangle 2">
            <a:extLst>
              <a:ext uri="{FF2B5EF4-FFF2-40B4-BE49-F238E27FC236}">
                <a16:creationId xmlns:a16="http://schemas.microsoft.com/office/drawing/2014/main" id="{81BAAB8A-646C-DBB9-642A-B4A73F4A8B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2" name="Rectangle 3">
            <a:extLst>
              <a:ext uri="{FF2B5EF4-FFF2-40B4-BE49-F238E27FC236}">
                <a16:creationId xmlns:a16="http://schemas.microsoft.com/office/drawing/2014/main" id="{D80EF65C-EF4F-9A48-77D5-F439125EF0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restes ont été soigneusement recouverts de terre et les Israéliens ont planté des arbres. Les travaux ont été financés par les Juifs du Canada, d'où le nom de "Parc Canada".</a:t>
            </a:r>
          </a:p>
          <a:p>
            <a:pPr eaLnBrk="1" hangingPunct="1">
              <a:spcBef>
                <a:spcPct val="0"/>
              </a:spcBef>
            </a:pPr>
            <a:r>
              <a:rPr lang="fr-FR" altLang="it-CH"/>
              <a:t>Les habitants d'Emmaüs, avec beaucoup d'autres Palestiniens, encore aujourd'hui, après des décennies, doivent vivre dans des camps de réfugiés.</a:t>
            </a:r>
          </a:p>
          <a:p>
            <a:pPr eaLnBrk="1" hangingPunct="1">
              <a:spcBef>
                <a:spcPct val="0"/>
              </a:spcBef>
            </a:pPr>
            <a:endParaRPr lang="es-ES" altLang="it-CH"/>
          </a:p>
          <a:p>
            <a:pPr eaLnBrk="1" hangingPunct="1">
              <a:spcBef>
                <a:spcPct val="0"/>
              </a:spcBef>
            </a:pPr>
            <a:r>
              <a:rPr lang="es-ES" altLang="it-CH"/>
              <a:t>https://en.wikipedia.org/wiki/Canada_Park</a:t>
            </a:r>
          </a:p>
          <a:p>
            <a:pPr eaLnBrk="1" hangingPunct="1">
              <a:spcBef>
                <a:spcPct val="0"/>
              </a:spcBef>
            </a:pPr>
            <a:r>
              <a:rPr lang="es-ES" altLang="it-CH"/>
              <a:t>http://electronicintifada.net/content/canada-park-and-israeli-memoricide/8126</a:t>
            </a:r>
          </a:p>
          <a:p>
            <a:pPr eaLnBrk="1" hangingPunct="1">
              <a:spcBef>
                <a:spcPct val="0"/>
              </a:spcBef>
            </a:pPr>
            <a:r>
              <a:rPr lang="es-ES" altLang="it-CH"/>
              <a:t>https://www.haaretz.com/.premium-israel-lifted-military-rule-over-arabs-in-1966-only-after-ensuring-they-couldn-t-ret-1.7297983 </a:t>
            </a:r>
          </a:p>
          <a:p>
            <a:pPr eaLnBrk="1" hangingPunct="1">
              <a:spcBef>
                <a:spcPct val="0"/>
              </a:spcBef>
            </a:pPr>
            <a:endParaRPr lang="es-ES" altLang="it-CH"/>
          </a:p>
          <a:p>
            <a:pPr eaLnBrk="1" hangingPunct="1">
              <a:spcBef>
                <a:spcPct val="0"/>
              </a:spcBef>
            </a:pPr>
            <a:r>
              <a:rPr lang="es-ES" altLang="it-CH"/>
              <a:t>http://en.wikipedia.org/wiki/Imwas</a:t>
            </a:r>
          </a:p>
          <a:p>
            <a:pPr eaLnBrk="1" hangingPunct="1">
              <a:spcBef>
                <a:spcPct val="0"/>
              </a:spcBef>
            </a:pPr>
            <a:r>
              <a:rPr lang="es-ES" altLang="it-CH"/>
              <a:t>https://en.wikipedia.org/wiki/Yalo</a:t>
            </a:r>
          </a:p>
          <a:p>
            <a:pPr eaLnBrk="1" hangingPunct="1">
              <a:spcBef>
                <a:spcPct val="0"/>
              </a:spcBef>
            </a:pPr>
            <a:r>
              <a:rPr lang="es-ES" altLang="it-CH"/>
              <a:t>https://en.wikipedia.org/wiki/Dayr_Ayyub</a:t>
            </a:r>
          </a:p>
          <a:p>
            <a:pPr eaLnBrk="1" hangingPunct="1">
              <a:spcBef>
                <a:spcPct val="0"/>
              </a:spcBef>
            </a:pPr>
            <a:r>
              <a:rPr lang="es-ES" altLang="it-CH"/>
              <a:t>https://en.wikipedia.org/wiki/Bayt_Nuba</a:t>
            </a:r>
          </a:p>
          <a:p>
            <a:pPr eaLnBrk="1" hangingPunct="1">
              <a:spcBef>
                <a:spcPct val="0"/>
              </a:spcBef>
            </a:pPr>
            <a:endParaRPr lang="es-ES" altLang="it-CH"/>
          </a:p>
          <a:p>
            <a:pPr eaLnBrk="1" hangingPunct="1">
              <a:spcBef>
                <a:spcPct val="0"/>
              </a:spcBef>
            </a:pPr>
            <a:endParaRPr lang="it-IT" altLang="it-CH"/>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97D00963-2996-3F21-1763-6AE7A2AB27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D80652-4353-4A7B-A8D3-AD024B5AC3E8}" type="slidenum">
              <a:rPr lang="it-IT" altLang="it-CH" smtClean="0">
                <a:solidFill>
                  <a:srgbClr val="000000"/>
                </a:solidFill>
                <a:latin typeface="Arial" panose="020B0604020202020204" pitchFamily="34" charset="0"/>
              </a:rPr>
              <a:pPr>
                <a:spcBef>
                  <a:spcPct val="0"/>
                </a:spcBef>
              </a:pPr>
              <a:t>114</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484A232F-B6F1-EE1B-BEE1-14E4EAAD49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1B123784-438E-2371-256C-2845D4342B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http://en.wikipedia.org/wiki/UN_Resolution_242</a:t>
            </a:r>
          </a:p>
          <a:p>
            <a:pPr eaLnBrk="1" hangingPunct="1">
              <a:spcBef>
                <a:spcPct val="0"/>
              </a:spcBef>
            </a:pPr>
            <a:r>
              <a:rPr lang="fr-CH" altLang="it-CH">
                <a:solidFill>
                  <a:srgbClr val="000000"/>
                </a:solidFill>
              </a:rPr>
              <a:t>https://en.wikipedia.org/wiki/United_Nations_Security_Council_veto_power</a:t>
            </a:r>
          </a:p>
          <a:p>
            <a:pPr eaLnBrk="1" hangingPunct="1">
              <a:spcBef>
                <a:spcPct val="0"/>
              </a:spcBef>
            </a:pPr>
            <a:endParaRPr lang="it-IT" altLang="it-CH">
              <a:solidFill>
                <a:srgbClr val="000000"/>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egnaposto immagine diapositiva 1">
            <a:extLst>
              <a:ext uri="{FF2B5EF4-FFF2-40B4-BE49-F238E27FC236}">
                <a16:creationId xmlns:a16="http://schemas.microsoft.com/office/drawing/2014/main" id="{71A6A934-10FD-B052-251D-CB54F24124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Segnaposto note 2">
            <a:extLst>
              <a:ext uri="{FF2B5EF4-FFF2-40B4-BE49-F238E27FC236}">
                <a16:creationId xmlns:a16="http://schemas.microsoft.com/office/drawing/2014/main" id="{D800DC0F-272F-FC6C-8917-78FE455309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2002, Israël a commencé la construction du mur autour des territoires palestiniens. En Janvier 2006 a officiellement confisqué la vallée du Jourdain: 2400 km2 de terres usurpées, 50.000 Bédouins expulsés et laissé sans abri et sans ressources.</a:t>
            </a:r>
          </a:p>
          <a:p>
            <a:endParaRPr lang="fr-FR" altLang="it-CH"/>
          </a:p>
          <a:p>
            <a:r>
              <a:rPr lang="it-CH" altLang="it-CH">
                <a:solidFill>
                  <a:srgbClr val="000000"/>
                </a:solidFill>
              </a:rPr>
              <a:t>http://en.wikipedia.org/wiki/Allon_Plan</a:t>
            </a:r>
          </a:p>
          <a:p>
            <a:r>
              <a:rPr lang="it-CH" altLang="it-CH">
                <a:solidFill>
                  <a:srgbClr val="000000"/>
                </a:solidFill>
              </a:rPr>
              <a:t>https://fr.wikipedia.org/wiki/Yigal_Allon</a:t>
            </a:r>
          </a:p>
          <a:p>
            <a:r>
              <a:rPr lang="it-CH" altLang="it-CH"/>
              <a:t>https://fr.wikipedia.org/wiki/Yeshayahou_Leibowitz</a:t>
            </a:r>
          </a:p>
          <a:p>
            <a:r>
              <a:rPr lang="it-CH" altLang="it-CH"/>
              <a:t>https://en.wikipedia.org/wiki/Right_of_conquest</a:t>
            </a:r>
          </a:p>
          <a:p>
            <a:endParaRPr lang="it-CH" altLang="it-CH"/>
          </a:p>
          <a:p>
            <a:endParaRPr lang="it-CH" altLang="it-CH"/>
          </a:p>
        </p:txBody>
      </p:sp>
      <p:sp>
        <p:nvSpPr>
          <p:cNvPr id="410628" name="Segnaposto numero diapositiva 3">
            <a:extLst>
              <a:ext uri="{FF2B5EF4-FFF2-40B4-BE49-F238E27FC236}">
                <a16:creationId xmlns:a16="http://schemas.microsoft.com/office/drawing/2014/main" id="{C38710C1-3624-17D4-E63C-8CCD95E35C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C71B17-4BDD-4867-950E-BCF9A53A4FE5}" type="slidenum">
              <a:rPr lang="it-CH" altLang="en-US" smtClean="0"/>
              <a:pPr>
                <a:spcBef>
                  <a:spcPct val="0"/>
                </a:spcBef>
              </a:pPr>
              <a:t>115</a:t>
            </a:fld>
            <a:endParaRPr lang="it-CH"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a:extLst>
              <a:ext uri="{FF2B5EF4-FFF2-40B4-BE49-F238E27FC236}">
                <a16:creationId xmlns:a16="http://schemas.microsoft.com/office/drawing/2014/main" id="{B49B21BD-0248-5F45-5AB1-DD52C301B2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3A63DB-2C73-468C-A48C-F0774F4717DB}" type="slidenum">
              <a:rPr lang="it-IT" altLang="it-CH" smtClean="0">
                <a:solidFill>
                  <a:srgbClr val="000000"/>
                </a:solidFill>
                <a:latin typeface="Arial" panose="020B0604020202020204" pitchFamily="34" charset="0"/>
              </a:rPr>
              <a:pPr>
                <a:spcBef>
                  <a:spcPct val="0"/>
                </a:spcBef>
              </a:pPr>
              <a:t>116</a:t>
            </a:fld>
            <a:endParaRPr lang="it-IT" altLang="it-CH">
              <a:solidFill>
                <a:srgbClr val="000000"/>
              </a:solidFill>
              <a:latin typeface="Arial" panose="020B0604020202020204" pitchFamily="34" charset="0"/>
            </a:endParaRPr>
          </a:p>
        </p:txBody>
      </p:sp>
      <p:sp>
        <p:nvSpPr>
          <p:cNvPr id="412675" name="Rectangle 2">
            <a:extLst>
              <a:ext uri="{FF2B5EF4-FFF2-40B4-BE49-F238E27FC236}">
                <a16:creationId xmlns:a16="http://schemas.microsoft.com/office/drawing/2014/main" id="{D535FFEF-3FD9-CD47-110C-B7F32B425D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6" name="Rectangle 3">
            <a:extLst>
              <a:ext uri="{FF2B5EF4-FFF2-40B4-BE49-F238E27FC236}">
                <a16:creationId xmlns:a16="http://schemas.microsoft.com/office/drawing/2014/main" id="{738C1E7C-81A0-8EF6-B4CE-3C57963C4C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dirty="0">
                <a:solidFill>
                  <a:srgbClr val="000000"/>
                </a:solidFill>
              </a:rPr>
              <a:t>La colonisation et le peuplement sont planifiés.</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Contrairement au colonialisme d'exploitation, dont l'objectif est l'exploitation des ressources, le colonialisme de peuplement a pour objectif une occupation à long terme avec une population étrangère prenant la place de la population indigène, dont l'existence est même niée.</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En Palestine, dans un premier temps, le site choisi par les colons (généralement le sommet d'une colline) est occupé par un petit groupe de colons qui y restent quelques heures ou quelques jours. Par la suite, la procédure est répétée souvent jusqu'à ce qu'elle devienne continue lorsque les colons y dressent une tente de camping. Plus tard, la tente sera remplacée par une caravane, puis par une maison-container et ainsi de suite. C'est ainsi qu'est créé un « avant-poste », illégal parce qu'il est construit sur une terre palestinienne privée, évidemment sans le consentement du propriétaire. Si le propriétaire se plaint ou tente de chasser les colons, l'armée israélienne réprime brutalement la protestation, le terrain est déclaré « zone militaire fermée », est clôturé et devient inaccessible. </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Le gouvernement israélien ne s'oppose pas à l'occupation illégale des terres palestiniennes par des colons extrémistes. Au contraire, dès qu'un avant-poste est établi, le gouvernement fournit immédiatement tous les services et connexions nécessaires (route, eau potable, électricité, téléphone et internet, égouts, connexion de bus, protection, services divers...).</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Sur les photos 2 à 6, il s'agit d'avant-postes construits sur des terres appartenant à des Palestiniens mais occupées illégalement et par la force par des colons israéliens sionistes. Lorsque les avant-postes se sont développés et sont devenus des « colonies » (images 8 et 9), le gouvernement israélien, conformément à la loi sur les colonies, les déclare « colonies israéliennes » et la terre devient automatiquement et légalement une propriété israélienne. En d'autres termes : un vol légalisé. </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http://en.wikipedia.org/wiki/Israel_settlements</a:t>
            </a:r>
          </a:p>
          <a:p>
            <a:pPr eaLnBrk="1" hangingPunct="1">
              <a:spcBef>
                <a:spcPct val="0"/>
              </a:spcBef>
            </a:pPr>
            <a:r>
              <a:rPr lang="fr-FR" altLang="it-CH" dirty="0">
                <a:solidFill>
                  <a:srgbClr val="000000"/>
                </a:solidFill>
              </a:rPr>
              <a:t>https://en.wikipedia.org/wiki/Israeli_outpost</a:t>
            </a:r>
          </a:p>
          <a:p>
            <a:pPr eaLnBrk="1" hangingPunct="1">
              <a:spcBef>
                <a:spcPct val="0"/>
              </a:spcBef>
            </a:pPr>
            <a:r>
              <a:rPr lang="fr-FR" altLang="it-CH" dirty="0">
                <a:solidFill>
                  <a:srgbClr val="000000"/>
                </a:solidFill>
              </a:rPr>
              <a:t>https://en.wikipedia.org/wiki/Population_statistics_for_Israeli_settlements_in_the_West_Bank</a:t>
            </a:r>
          </a:p>
          <a:p>
            <a:pPr eaLnBrk="1" hangingPunct="1">
              <a:spcBef>
                <a:spcPct val="0"/>
              </a:spcBef>
            </a:pPr>
            <a:r>
              <a:rPr lang="fr-FR" altLang="it-CH" dirty="0">
                <a:solidFill>
                  <a:srgbClr val="000000"/>
                </a:solidFill>
              </a:rPr>
              <a:t>https://en.wikipedia.org/wiki/Coordinator_of_Government_Activities_in_the_Territories</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https://agencemediapalestine.fr/blog/2024/07/04/colonisation-israel-approuve-la-plus-grande-confiscation-de-terres-depuis-trente-ans/</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Jeff </a:t>
            </a:r>
            <a:r>
              <a:rPr lang="fr-FR" altLang="it-CH" dirty="0" err="1">
                <a:solidFill>
                  <a:srgbClr val="000000"/>
                </a:solidFill>
              </a:rPr>
              <a:t>Halper</a:t>
            </a:r>
            <a:r>
              <a:rPr lang="fr-FR" altLang="it-CH" dirty="0">
                <a:solidFill>
                  <a:srgbClr val="000000"/>
                </a:solidFill>
              </a:rPr>
              <a:t> - Décoloniser Israël, libérer la Palestine. </a:t>
            </a:r>
          </a:p>
          <a:p>
            <a:pPr eaLnBrk="1" hangingPunct="1">
              <a:spcBef>
                <a:spcPct val="0"/>
              </a:spcBef>
            </a:pPr>
            <a:r>
              <a:rPr lang="fr-FR" altLang="it-CH" dirty="0" err="1">
                <a:solidFill>
                  <a:srgbClr val="000000"/>
                </a:solidFill>
              </a:rPr>
              <a:t>Zionism</a:t>
            </a:r>
            <a:r>
              <a:rPr lang="fr-FR" altLang="it-CH" dirty="0">
                <a:solidFill>
                  <a:srgbClr val="000000"/>
                </a:solidFill>
              </a:rPr>
              <a:t>, </a:t>
            </a:r>
            <a:r>
              <a:rPr lang="fr-FR" altLang="it-CH" dirty="0" err="1">
                <a:solidFill>
                  <a:srgbClr val="000000"/>
                </a:solidFill>
              </a:rPr>
              <a:t>Settler</a:t>
            </a:r>
            <a:r>
              <a:rPr lang="fr-FR" altLang="it-CH" dirty="0">
                <a:solidFill>
                  <a:srgbClr val="000000"/>
                </a:solidFill>
              </a:rPr>
              <a:t> </a:t>
            </a:r>
            <a:r>
              <a:rPr lang="fr-FR" altLang="it-CH" dirty="0" err="1">
                <a:solidFill>
                  <a:srgbClr val="000000"/>
                </a:solidFill>
              </a:rPr>
              <a:t>Colonialism</a:t>
            </a:r>
            <a:r>
              <a:rPr lang="fr-FR" altLang="it-CH" dirty="0">
                <a:solidFill>
                  <a:srgbClr val="000000"/>
                </a:solidFill>
              </a:rPr>
              <a:t> and the Case for One Democratic State (Décoloniser Israël, Libérer la Palestine.                       </a:t>
            </a:r>
          </a:p>
          <a:p>
            <a:pPr eaLnBrk="1" hangingPunct="1">
              <a:spcBef>
                <a:spcPct val="0"/>
              </a:spcBef>
            </a:pPr>
            <a:r>
              <a:rPr lang="fr-FR" altLang="it-CH" dirty="0">
                <a:solidFill>
                  <a:srgbClr val="000000"/>
                </a:solidFill>
              </a:rPr>
              <a:t>(Pluto </a:t>
            </a:r>
            <a:r>
              <a:rPr lang="fr-FR" altLang="it-CH" dirty="0" err="1">
                <a:solidFill>
                  <a:srgbClr val="000000"/>
                </a:solidFill>
              </a:rPr>
              <a:t>Press</a:t>
            </a:r>
            <a:r>
              <a:rPr lang="fr-FR" altLang="it-CH" dirty="0">
                <a:solidFill>
                  <a:srgbClr val="000000"/>
                </a:solidFill>
              </a:rPr>
              <a:t>, 2021)</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Haaretz a publié des documents révélant les détails troublants de la confiscation par Israël de terres à </a:t>
            </a:r>
            <a:r>
              <a:rPr lang="fr-FR" altLang="it-CH" dirty="0" err="1">
                <a:solidFill>
                  <a:srgbClr val="000000"/>
                </a:solidFill>
              </a:rPr>
              <a:t>Aqraba</a:t>
            </a:r>
            <a:r>
              <a:rPr lang="fr-FR" altLang="it-CH" dirty="0">
                <a:solidFill>
                  <a:srgbClr val="000000"/>
                </a:solidFill>
              </a:rPr>
              <a:t>, un village palestinien près de Naplouse, pour construire la colonie illégale de </a:t>
            </a:r>
            <a:r>
              <a:rPr lang="fr-FR" altLang="it-CH" dirty="0" err="1">
                <a:solidFill>
                  <a:srgbClr val="000000"/>
                </a:solidFill>
              </a:rPr>
              <a:t>Gitit</a:t>
            </a:r>
            <a:r>
              <a:rPr lang="fr-FR" altLang="it-CH" dirty="0">
                <a:solidFill>
                  <a:srgbClr val="000000"/>
                </a:solidFill>
              </a:rPr>
              <a:t> dans les années 1970. Ces documents révèlent l'ampleur de la confiscation, qui représentait 83 % des terres d'</a:t>
            </a:r>
            <a:r>
              <a:rPr lang="fr-FR" altLang="it-CH" dirty="0" err="1">
                <a:solidFill>
                  <a:srgbClr val="000000"/>
                </a:solidFill>
              </a:rPr>
              <a:t>Aqraba</a:t>
            </a:r>
            <a:r>
              <a:rPr lang="fr-FR" altLang="it-CH" dirty="0">
                <a:solidFill>
                  <a:srgbClr val="000000"/>
                </a:solidFill>
              </a:rPr>
              <a:t>. À l'époque, le village comptait environ 4 000 habitants. Les autorités israéliennes ont utilisé un pulvérisateur agricole pour disperser un produit chimique toxique, qui présente un risque grave pour la vie animale et la santé humaine, dans le cadre d'une stratégie délibérée visant à forcer les Palestiniens à quitter le village.</a:t>
            </a:r>
          </a:p>
          <a:p>
            <a:pPr eaLnBrk="1" hangingPunct="1">
              <a:spcBef>
                <a:spcPct val="0"/>
              </a:spcBef>
            </a:pPr>
            <a:endParaRPr lang="fr-FR" altLang="it-CH" dirty="0">
              <a:solidFill>
                <a:srgbClr val="000000"/>
              </a:solidFill>
            </a:endParaRPr>
          </a:p>
          <a:p>
            <a:pPr eaLnBrk="1" hangingPunct="1">
              <a:spcBef>
                <a:spcPct val="0"/>
              </a:spcBef>
            </a:pPr>
            <a:r>
              <a:rPr lang="fr-FR" altLang="it-CH" dirty="0">
                <a:solidFill>
                  <a:srgbClr val="000000"/>
                </a:solidFill>
              </a:rPr>
              <a:t>https://www.haaretz.com/israel-news/2023-06-23/ty-article-magazine/.premium/israel-poisoned-palestinian-land-to-build-west-bank-settlement-in-1970s-documents-reveal/00000188-e8aa-df52-a79d-fcabdd200000</a:t>
            </a:r>
          </a:p>
          <a:p>
            <a:pPr eaLnBrk="1" hangingPunct="1">
              <a:spcBef>
                <a:spcPct val="0"/>
              </a:spcBef>
            </a:pPr>
            <a:endParaRPr lang="it-IT" altLang="it-CH"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egnaposto immagine diapositiva 1">
            <a:extLst>
              <a:ext uri="{FF2B5EF4-FFF2-40B4-BE49-F238E27FC236}">
                <a16:creationId xmlns:a16="http://schemas.microsoft.com/office/drawing/2014/main" id="{555F8DE5-A614-B766-C5AB-6B3DEFFFBF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Segnaposto note 2">
            <a:extLst>
              <a:ext uri="{FF2B5EF4-FFF2-40B4-BE49-F238E27FC236}">
                <a16:creationId xmlns:a16="http://schemas.microsoft.com/office/drawing/2014/main" id="{F159D607-CC94-69C4-53E7-B3C62D4010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colonie d'Ariel est la plus grande en Cisjordanie. Il ya 40 000 habitants, une université, une piscine, etc.</a:t>
            </a:r>
            <a:br>
              <a:rPr lang="fr-FR" altLang="it-CH"/>
            </a:br>
            <a:r>
              <a:rPr lang="fr-FR" altLang="it-CH"/>
              <a:t>Depuis la construction du MUR Ariel est reliée directement à Israël.</a:t>
            </a:r>
          </a:p>
          <a:p>
            <a:endParaRPr lang="fr-FR" altLang="it-CH"/>
          </a:p>
          <a:p>
            <a:r>
              <a:rPr lang="it-CH" altLang="it-CH">
                <a:solidFill>
                  <a:srgbClr val="000000"/>
                </a:solidFill>
              </a:rPr>
              <a:t>http://en.wikipedia.org/wiki/Ariel_(city)</a:t>
            </a:r>
          </a:p>
          <a:p>
            <a:r>
              <a:rPr lang="it-CH" altLang="it-CH">
                <a:solidFill>
                  <a:srgbClr val="000000"/>
                </a:solidFill>
              </a:rPr>
              <a:t>http://en.wikipedia.org/wiki/Salfit</a:t>
            </a:r>
          </a:p>
          <a:p>
            <a:r>
              <a:rPr lang="it-CH" altLang="it-CH">
                <a:solidFill>
                  <a:srgbClr val="000000"/>
                </a:solidFill>
              </a:rPr>
              <a:t>http://en.wikipedia.org/wiki/Marda_(village)</a:t>
            </a:r>
          </a:p>
          <a:p>
            <a:endParaRPr lang="it-CH" altLang="it-CH"/>
          </a:p>
        </p:txBody>
      </p:sp>
      <p:sp>
        <p:nvSpPr>
          <p:cNvPr id="414724" name="Segnaposto numero diapositiva 3">
            <a:extLst>
              <a:ext uri="{FF2B5EF4-FFF2-40B4-BE49-F238E27FC236}">
                <a16:creationId xmlns:a16="http://schemas.microsoft.com/office/drawing/2014/main" id="{B61018B0-03F8-38C7-C521-6DF3DF7E1F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D9A777-D706-4457-9F89-DEF8A8A5ADE6}" type="slidenum">
              <a:rPr lang="it-CH" altLang="en-US" smtClean="0"/>
              <a:pPr>
                <a:spcBef>
                  <a:spcPct val="0"/>
                </a:spcBef>
              </a:pPr>
              <a:t>117</a:t>
            </a:fld>
            <a:endParaRPr lang="it-CH"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egnaposto immagine diapositiva 1">
            <a:extLst>
              <a:ext uri="{FF2B5EF4-FFF2-40B4-BE49-F238E27FC236}">
                <a16:creationId xmlns:a16="http://schemas.microsoft.com/office/drawing/2014/main" id="{65F6A9FB-BE75-1211-DBBF-F526D3169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6771" name="Segnaposto note 2">
            <a:extLst>
              <a:ext uri="{FF2B5EF4-FFF2-40B4-BE49-F238E27FC236}">
                <a16:creationId xmlns:a16="http://schemas.microsoft.com/office/drawing/2014/main" id="{BBF39536-D2C5-0CB7-3094-21E0AC492B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Chaque année, s’y ajoute environ 25.000 nouveaux colons. En 2014, on parle de 800 000 colons au total.</a:t>
            </a:r>
          </a:p>
          <a:p>
            <a:endParaRPr lang="fr-FR" altLang="it-CH"/>
          </a:p>
          <a:p>
            <a:r>
              <a:rPr lang="fr-FR" altLang="it-CH"/>
              <a:t>Depuis 1991, avec les 1,5 millions de immigrants russes, sont arrivé aussi des importants  capitaux cachés de la mafia russe qui en Israël ont trouvé l'endroit parfait pour être recyclé et investi. </a:t>
            </a:r>
          </a:p>
          <a:p>
            <a:endParaRPr lang="fr-FR" altLang="it-CH"/>
          </a:p>
          <a:p>
            <a:r>
              <a:rPr lang="it-CH" altLang="it-CH">
                <a:solidFill>
                  <a:srgbClr val="000000"/>
                </a:solidFill>
              </a:rPr>
              <a:t>http://en.wikipedia.org/wiki/West_Bank_settlement#West_Bank</a:t>
            </a:r>
          </a:p>
          <a:p>
            <a:r>
              <a:rPr lang="it-CH" altLang="it-CH">
                <a:solidFill>
                  <a:srgbClr val="000000"/>
                </a:solidFill>
              </a:rPr>
              <a:t>http://passblue.com/2014/07/11/israeli-settlements-a-timeline-from-1967-to-now/</a:t>
            </a:r>
          </a:p>
          <a:p>
            <a:r>
              <a:rPr lang="it-CH" altLang="it-CH">
                <a:solidFill>
                  <a:srgbClr val="000000"/>
                </a:solidFill>
              </a:rPr>
              <a:t>http://en.wikipedia.org/wiki/Russian_Jewish_immigration_to_Israel</a:t>
            </a:r>
          </a:p>
          <a:p>
            <a:endParaRPr lang="it-CH" altLang="it-CH">
              <a:solidFill>
                <a:srgbClr val="000000"/>
              </a:solidFill>
            </a:endParaRPr>
          </a:p>
          <a:p>
            <a:endParaRPr lang="it-CH" altLang="it-CH"/>
          </a:p>
        </p:txBody>
      </p:sp>
      <p:sp>
        <p:nvSpPr>
          <p:cNvPr id="416772" name="Segnaposto numero diapositiva 3">
            <a:extLst>
              <a:ext uri="{FF2B5EF4-FFF2-40B4-BE49-F238E27FC236}">
                <a16:creationId xmlns:a16="http://schemas.microsoft.com/office/drawing/2014/main" id="{65A09192-8658-F3BF-9321-F757BDA014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D9DBC77-3B5B-49A5-9959-A0A48D47C211}" type="slidenum">
              <a:rPr lang="it-CH" altLang="en-US" smtClean="0"/>
              <a:pPr>
                <a:spcBef>
                  <a:spcPct val="0"/>
                </a:spcBef>
              </a:pPr>
              <a:t>118</a:t>
            </a:fld>
            <a:endParaRPr lang="it-CH"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egnaposto immagine diapositiva 1">
            <a:extLst>
              <a:ext uri="{FF2B5EF4-FFF2-40B4-BE49-F238E27FC236}">
                <a16:creationId xmlns:a16="http://schemas.microsoft.com/office/drawing/2014/main" id="{A7A3A821-B599-D285-ADA7-FEF31FE6F4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8819" name="Segnaposto note 2">
            <a:extLst>
              <a:ext uri="{FF2B5EF4-FFF2-40B4-BE49-F238E27FC236}">
                <a16:creationId xmlns:a16="http://schemas.microsoft.com/office/drawing/2014/main" id="{DD8FACE0-28CA-ACFD-7ADE-AEBC8D9424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résidents palestiniens de Jérusalem-Est, en dépit d'être forcé de payer les impôts comme tout le monde, reçoivent très peu de services publics par l’administration municipale israélienne.</a:t>
            </a:r>
          </a:p>
          <a:p>
            <a:r>
              <a:rPr lang="fr-FR" altLang="it-CH"/>
              <a:t>La zone occupée à Jérusalem-Est par les colons israéliens continue à s’étendre.</a:t>
            </a:r>
          </a:p>
          <a:p>
            <a:endParaRPr lang="fr-FR" altLang="it-CH"/>
          </a:p>
          <a:p>
            <a:r>
              <a:rPr lang="it-CH" altLang="it-CH">
                <a:solidFill>
                  <a:srgbClr val="000000"/>
                </a:solidFill>
              </a:rPr>
              <a:t>https://fr.wikipedia.org/wiki/J%C3%A9rusalem-Est</a:t>
            </a:r>
          </a:p>
          <a:p>
            <a:r>
              <a:rPr lang="it-CH" altLang="it-CH">
                <a:solidFill>
                  <a:srgbClr val="000000"/>
                </a:solidFill>
              </a:rPr>
              <a:t>http://en.wikipedia.org/wiki/East_Jerusalem</a:t>
            </a:r>
          </a:p>
          <a:p>
            <a:endParaRPr lang="it-CH" altLang="it-CH"/>
          </a:p>
        </p:txBody>
      </p:sp>
      <p:sp>
        <p:nvSpPr>
          <p:cNvPr id="418820" name="Segnaposto numero diapositiva 3">
            <a:extLst>
              <a:ext uri="{FF2B5EF4-FFF2-40B4-BE49-F238E27FC236}">
                <a16:creationId xmlns:a16="http://schemas.microsoft.com/office/drawing/2014/main" id="{E3C374F3-97AE-8534-1657-4A3AC7219E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C0F6E5-1D96-466F-867E-6573257EB81E}" type="slidenum">
              <a:rPr lang="it-CH" altLang="en-US" smtClean="0"/>
              <a:pPr>
                <a:spcBef>
                  <a:spcPct val="0"/>
                </a:spcBef>
              </a:pPr>
              <a:t>119</a:t>
            </a:fld>
            <a:endParaRPr lang="it-CH"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egnaposto immagine diapositiva 1">
            <a:extLst>
              <a:ext uri="{FF2B5EF4-FFF2-40B4-BE49-F238E27FC236}">
                <a16:creationId xmlns:a16="http://schemas.microsoft.com/office/drawing/2014/main" id="{73301EFB-6C34-B0D7-B9A4-E3075E6003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Segnaposto note 2">
            <a:extLst>
              <a:ext uri="{FF2B5EF4-FFF2-40B4-BE49-F238E27FC236}">
                <a16:creationId xmlns:a16="http://schemas.microsoft.com/office/drawing/2014/main" id="{EA2E81FC-43F2-A183-7EB8-A6A095301D4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https://fr.wikipedia.org/wiki/Abraham</a:t>
            </a:r>
          </a:p>
          <a:p>
            <a:r>
              <a:rPr lang="it-CH" altLang="it-CH">
                <a:solidFill>
                  <a:srgbClr val="000000"/>
                </a:solidFill>
              </a:rPr>
              <a:t>http://en.wikipedia.org/wiki/Avraham</a:t>
            </a:r>
          </a:p>
          <a:p>
            <a:r>
              <a:rPr lang="it-CH" altLang="it-CH">
                <a:solidFill>
                  <a:srgbClr val="000000"/>
                </a:solidFill>
              </a:rPr>
              <a:t>http://en.wikipedia.org/wiki/Lech-Lecha</a:t>
            </a:r>
          </a:p>
          <a:p>
            <a:endParaRPr lang="it-CH" altLang="it-CH"/>
          </a:p>
        </p:txBody>
      </p:sp>
      <p:sp>
        <p:nvSpPr>
          <p:cNvPr id="199684" name="Segnaposto numero diapositiva 3">
            <a:extLst>
              <a:ext uri="{FF2B5EF4-FFF2-40B4-BE49-F238E27FC236}">
                <a16:creationId xmlns:a16="http://schemas.microsoft.com/office/drawing/2014/main" id="{870E0383-507D-A952-B147-BF28D762139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A0D5C9-FAAE-403D-B726-4F82444A8773}" type="slidenum">
              <a:rPr lang="it-CH" altLang="en-US" smtClean="0"/>
              <a:pPr>
                <a:spcBef>
                  <a:spcPct val="0"/>
                </a:spcBef>
              </a:pPr>
              <a:t>12</a:t>
            </a:fld>
            <a:endParaRPr lang="it-CH"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egnaposto immagine diapositiva 1">
            <a:extLst>
              <a:ext uri="{FF2B5EF4-FFF2-40B4-BE49-F238E27FC236}">
                <a16:creationId xmlns:a16="http://schemas.microsoft.com/office/drawing/2014/main" id="{AD8EA3E2-2561-3F66-5331-9C99D10813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0867" name="Segnaposto note 2">
            <a:extLst>
              <a:ext uri="{FF2B5EF4-FFF2-40B4-BE49-F238E27FC236}">
                <a16:creationId xmlns:a16="http://schemas.microsoft.com/office/drawing/2014/main" id="{CE6DDC60-0780-68E8-3C94-E90AA6B461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Entretemps, ces éléments en béton ont été remplacés par le «MUR" qui est infranchissable.</a:t>
            </a:r>
          </a:p>
          <a:p>
            <a:endParaRPr lang="it-CH" altLang="it-CH"/>
          </a:p>
          <a:p>
            <a:r>
              <a:rPr lang="it-CH" altLang="it-CH">
                <a:solidFill>
                  <a:srgbClr val="000000"/>
                </a:solidFill>
              </a:rPr>
              <a:t>http://en.wikipedia.org/wiki/Abu_Dis</a:t>
            </a:r>
          </a:p>
          <a:p>
            <a:endParaRPr lang="it-CH" altLang="it-CH"/>
          </a:p>
          <a:p>
            <a:endParaRPr lang="it-CH" altLang="it-CH"/>
          </a:p>
        </p:txBody>
      </p:sp>
      <p:sp>
        <p:nvSpPr>
          <p:cNvPr id="420868" name="Segnaposto numero diapositiva 3">
            <a:extLst>
              <a:ext uri="{FF2B5EF4-FFF2-40B4-BE49-F238E27FC236}">
                <a16:creationId xmlns:a16="http://schemas.microsoft.com/office/drawing/2014/main" id="{06149B64-9A28-9E4C-00CB-AA64BA1AB1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6ABBEF-AC74-449B-B74B-5AEEB5460DEF}" type="slidenum">
              <a:rPr lang="it-CH" altLang="en-US" smtClean="0"/>
              <a:pPr>
                <a:spcBef>
                  <a:spcPct val="0"/>
                </a:spcBef>
              </a:pPr>
              <a:t>120</a:t>
            </a:fld>
            <a:endParaRPr lang="it-CH"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Segnaposto immagine diapositiva 1">
            <a:extLst>
              <a:ext uri="{FF2B5EF4-FFF2-40B4-BE49-F238E27FC236}">
                <a16:creationId xmlns:a16="http://schemas.microsoft.com/office/drawing/2014/main" id="{0D1DF717-EF4B-9874-913D-950A84571F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2915" name="Segnaposto note 2">
            <a:extLst>
              <a:ext uri="{FF2B5EF4-FFF2-40B4-BE49-F238E27FC236}">
                <a16:creationId xmlns:a16="http://schemas.microsoft.com/office/drawing/2014/main" id="{C298CFF4-6E75-C470-9227-916E374902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plus des routes infranchissables réservées aux Israéliens, les territoires palestiniens sont également fragmentés par le MUR, les checkpoints, les roadblocs (obstacles sur les ries), les colonies, les bases militaires, les parcs, des sites archéologiques, et ainsi de suite. Pour les Palestiniens, il est très difficile de se déplacer, tandis que les Israéliens ont pas de problèmes.</a:t>
            </a:r>
          </a:p>
          <a:p>
            <a:endParaRPr lang="fr-FR" altLang="it-CH"/>
          </a:p>
          <a:p>
            <a:r>
              <a:rPr lang="it-CH" altLang="it-CH">
                <a:solidFill>
                  <a:srgbClr val="000000"/>
                </a:solidFill>
              </a:rPr>
              <a:t>http://en.wikipedia.org/wiki/West_Bank#Roads</a:t>
            </a:r>
          </a:p>
          <a:p>
            <a:endParaRPr lang="it-CH" altLang="it-CH"/>
          </a:p>
        </p:txBody>
      </p:sp>
      <p:sp>
        <p:nvSpPr>
          <p:cNvPr id="422916" name="Segnaposto numero diapositiva 3">
            <a:extLst>
              <a:ext uri="{FF2B5EF4-FFF2-40B4-BE49-F238E27FC236}">
                <a16:creationId xmlns:a16="http://schemas.microsoft.com/office/drawing/2014/main" id="{21807A84-0C16-5F47-5834-D53B7AF282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FCAFA15-9BC7-4F18-A8A8-62B302F51915}" type="slidenum">
              <a:rPr lang="it-CH" altLang="en-US" smtClean="0"/>
              <a:pPr>
                <a:spcBef>
                  <a:spcPct val="0"/>
                </a:spcBef>
              </a:pPr>
              <a:t>121</a:t>
            </a:fld>
            <a:endParaRPr lang="it-CH"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egnaposto immagine diapositiva 1">
            <a:extLst>
              <a:ext uri="{FF2B5EF4-FFF2-40B4-BE49-F238E27FC236}">
                <a16:creationId xmlns:a16="http://schemas.microsoft.com/office/drawing/2014/main" id="{65BAC94B-EFF2-EC8B-A6D1-0640B82908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Segnaposto note 2">
            <a:extLst>
              <a:ext uri="{FF2B5EF4-FFF2-40B4-BE49-F238E27FC236}">
                <a16:creationId xmlns:a16="http://schemas.microsoft.com/office/drawing/2014/main" id="{35AD002A-5059-A675-7468-4A71D1C90B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http://visualizingpalestine.org/visuals/segregated-roads-west-bank</a:t>
            </a:r>
          </a:p>
          <a:p>
            <a:r>
              <a:rPr lang="it-CH" altLang="it-CH"/>
              <a:t>http://www.maannews.com/Content.aspx?id=782232</a:t>
            </a:r>
          </a:p>
          <a:p>
            <a:r>
              <a:rPr lang="it-CH" altLang="it-CH"/>
              <a:t>http://www.maannews.com/Content.aspx?id=782222</a:t>
            </a:r>
          </a:p>
          <a:p>
            <a:endParaRPr lang="it-CH" altLang="it-CH"/>
          </a:p>
          <a:p>
            <a:endParaRPr lang="it-CH" altLang="it-CH"/>
          </a:p>
        </p:txBody>
      </p:sp>
      <p:sp>
        <p:nvSpPr>
          <p:cNvPr id="424964" name="Segnaposto numero diapositiva 3">
            <a:extLst>
              <a:ext uri="{FF2B5EF4-FFF2-40B4-BE49-F238E27FC236}">
                <a16:creationId xmlns:a16="http://schemas.microsoft.com/office/drawing/2014/main" id="{1D4A31B5-D92F-5397-B1EA-AA66ACE13C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FFE648-8B37-412B-8A3E-46E00EEEDAC7}" type="slidenum">
              <a:rPr lang="it-CH" altLang="en-US" smtClean="0"/>
              <a:pPr>
                <a:spcBef>
                  <a:spcPct val="0"/>
                </a:spcBef>
              </a:pPr>
              <a:t>122</a:t>
            </a:fld>
            <a:endParaRPr lang="it-CH"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egnaposto immagine diapositiva 1">
            <a:extLst>
              <a:ext uri="{FF2B5EF4-FFF2-40B4-BE49-F238E27FC236}">
                <a16:creationId xmlns:a16="http://schemas.microsoft.com/office/drawing/2014/main" id="{60CDB28E-3208-39A4-C1AF-627F6278A4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Segnaposto note 2">
            <a:extLst>
              <a:ext uri="{FF2B5EF4-FFF2-40B4-BE49-F238E27FC236}">
                <a16:creationId xmlns:a16="http://schemas.microsoft.com/office/drawing/2014/main" id="{588C0FE9-5EEB-94FE-CE6B-2C09E45275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http://en.wikipedia.org/wiki/1973_War_between_Egypt_and_Israel</a:t>
            </a:r>
          </a:p>
          <a:p>
            <a:r>
              <a:rPr lang="it-CH" altLang="it-CH">
                <a:solidFill>
                  <a:srgbClr val="000000"/>
                </a:solidFill>
              </a:rPr>
              <a:t>https://fr.wikipedia.org/wiki/Guerre_du_Yom_Kippour</a:t>
            </a:r>
          </a:p>
          <a:p>
            <a:endParaRPr lang="it-CH" altLang="it-CH">
              <a:solidFill>
                <a:srgbClr val="000000"/>
              </a:solidFill>
            </a:endParaRPr>
          </a:p>
          <a:p>
            <a:r>
              <a:rPr lang="it-CH" altLang="it-CH">
                <a:solidFill>
                  <a:srgbClr val="000000"/>
                </a:solidFill>
              </a:rPr>
              <a:t>https://edition.cnn.com/2013/10/08/opinion/frum-yom-kippur-war-anniversary/index.html</a:t>
            </a:r>
          </a:p>
          <a:p>
            <a:endParaRPr lang="it-CH" altLang="it-CH">
              <a:solidFill>
                <a:srgbClr val="000000"/>
              </a:solidFill>
            </a:endParaRPr>
          </a:p>
          <a:p>
            <a:endParaRPr lang="it-CH" altLang="it-CH"/>
          </a:p>
        </p:txBody>
      </p:sp>
      <p:sp>
        <p:nvSpPr>
          <p:cNvPr id="427012" name="Segnaposto numero diapositiva 3">
            <a:extLst>
              <a:ext uri="{FF2B5EF4-FFF2-40B4-BE49-F238E27FC236}">
                <a16:creationId xmlns:a16="http://schemas.microsoft.com/office/drawing/2014/main" id="{76BCA112-DF3A-7F25-BA62-417D51FC47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5C5F83-721D-4B55-9662-E75BA10F5A1A}" type="slidenum">
              <a:rPr lang="it-CH" altLang="en-US" smtClean="0"/>
              <a:pPr>
                <a:spcBef>
                  <a:spcPct val="0"/>
                </a:spcBef>
              </a:pPr>
              <a:t>123</a:t>
            </a:fld>
            <a:endParaRPr lang="it-CH"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Segnaposto immagine diapositiva 1">
            <a:extLst>
              <a:ext uri="{FF2B5EF4-FFF2-40B4-BE49-F238E27FC236}">
                <a16:creationId xmlns:a16="http://schemas.microsoft.com/office/drawing/2014/main" id="{9E19D981-8B13-E293-192A-000A8658F2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Segnaposto note 2">
            <a:extLst>
              <a:ext uri="{FF2B5EF4-FFF2-40B4-BE49-F238E27FC236}">
                <a16:creationId xmlns:a16="http://schemas.microsoft.com/office/drawing/2014/main" id="{F939E716-5640-7B37-0228-4C2B49C25A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http://en.wikipedia.org/wiki/Egypt-Israel_Peace_Treaty</a:t>
            </a:r>
          </a:p>
          <a:p>
            <a:r>
              <a:rPr lang="it-CH" altLang="it-CH">
                <a:solidFill>
                  <a:srgbClr val="000000"/>
                </a:solidFill>
              </a:rPr>
              <a:t>https://fr.wikipedia.org/wiki/Sadate</a:t>
            </a:r>
            <a:endParaRPr lang="it-CH" altLang="it-CH"/>
          </a:p>
        </p:txBody>
      </p:sp>
      <p:sp>
        <p:nvSpPr>
          <p:cNvPr id="429060" name="Segnaposto numero diapositiva 3">
            <a:extLst>
              <a:ext uri="{FF2B5EF4-FFF2-40B4-BE49-F238E27FC236}">
                <a16:creationId xmlns:a16="http://schemas.microsoft.com/office/drawing/2014/main" id="{8BFACC44-96B8-F500-CF55-6B041D60704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6956F16-D4D2-4E3C-8200-AC207CFBA244}" type="slidenum">
              <a:rPr lang="it-CH" altLang="en-US" smtClean="0"/>
              <a:pPr>
                <a:spcBef>
                  <a:spcPct val="0"/>
                </a:spcBef>
              </a:pPr>
              <a:t>124</a:t>
            </a:fld>
            <a:endParaRPr lang="it-CH"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egnaposto immagine diapositiva 1">
            <a:extLst>
              <a:ext uri="{FF2B5EF4-FFF2-40B4-BE49-F238E27FC236}">
                <a16:creationId xmlns:a16="http://schemas.microsoft.com/office/drawing/2014/main" id="{AC02ED6E-4607-1517-F628-179EED3DE1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Segnaposto note 2">
            <a:extLst>
              <a:ext uri="{FF2B5EF4-FFF2-40B4-BE49-F238E27FC236}">
                <a16:creationId xmlns:a16="http://schemas.microsoft.com/office/drawing/2014/main" id="{714CF2F2-3234-FB2E-DDC1-5854CDF639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Israël a envahi le Liban pour la première fois en 1978, puis, ignorant résolutions de l'ONU, à nouveau en 1982-1985. Par la suite Israël a bombardé à plusieurs reprises le Liban et a causé d'énormes dégâts et des centaines de victimes. En 2006 Israël a lourdement bombardée Liban, causant des milliers de morts presque tous des civils, paralysant le pays et provoquant d’immenses destructions.</a:t>
            </a:r>
          </a:p>
          <a:p>
            <a:endParaRPr lang="fr-FR" altLang="it-CH"/>
          </a:p>
          <a:p>
            <a:pPr eaLnBrk="1" hangingPunct="1">
              <a:spcBef>
                <a:spcPct val="0"/>
              </a:spcBef>
            </a:pPr>
            <a:r>
              <a:rPr lang="en-GB" altLang="it-CH">
                <a:solidFill>
                  <a:srgbClr val="000000"/>
                </a:solidFill>
              </a:rPr>
              <a:t>http://en.wikipedia.org/wiki/1982_Lebanon_War</a:t>
            </a:r>
          </a:p>
          <a:p>
            <a:pPr eaLnBrk="1" hangingPunct="1">
              <a:spcBef>
                <a:spcPct val="0"/>
              </a:spcBef>
            </a:pPr>
            <a:r>
              <a:rPr lang="en-GB" altLang="it-CH">
                <a:solidFill>
                  <a:srgbClr val="000000"/>
                </a:solidFill>
              </a:rPr>
              <a:t>http://en.wikipedia.org/wiki/South_Lebanon_security_belt</a:t>
            </a:r>
          </a:p>
          <a:p>
            <a:pPr eaLnBrk="1" hangingPunct="1">
              <a:spcBef>
                <a:spcPct val="0"/>
              </a:spcBef>
            </a:pPr>
            <a:r>
              <a:rPr lang="en-GB" altLang="it-CH">
                <a:solidFill>
                  <a:srgbClr val="000000"/>
                </a:solidFill>
              </a:rPr>
              <a:t>http://en.wikipedia.org/wiki/South_Lebanon_Army</a:t>
            </a:r>
          </a:p>
          <a:p>
            <a:pPr eaLnBrk="1" hangingPunct="1">
              <a:spcBef>
                <a:spcPct val="0"/>
              </a:spcBef>
            </a:pPr>
            <a:r>
              <a:rPr lang="en-GB" altLang="it-CH">
                <a:solidFill>
                  <a:srgbClr val="000000"/>
                </a:solidFill>
              </a:rPr>
              <a:t>http://en.wikipedia.org/wiki/UNIFIL</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a:t>
            </a:r>
          </a:p>
          <a:p>
            <a:pPr eaLnBrk="1" hangingPunct="1">
              <a:spcBef>
                <a:spcPct val="0"/>
              </a:spcBef>
            </a:pPr>
            <a:endParaRPr lang="en-GB" altLang="it-CH">
              <a:solidFill>
                <a:srgbClr val="000000"/>
              </a:solidFill>
            </a:endParaRPr>
          </a:p>
          <a:p>
            <a:pPr eaLnBrk="1" hangingPunct="1">
              <a:spcBef>
                <a:spcPct val="0"/>
              </a:spcBef>
            </a:pPr>
            <a:r>
              <a:rPr lang="fr-FR" altLang="it-CH">
                <a:solidFill>
                  <a:srgbClr val="000000"/>
                </a:solidFill>
              </a:rPr>
              <a:t>Lors de l'intervention militaire au Liban à l'été 1982, les FDI (Forces de défense israéliennes) ont pillé et dévasté les archives du Centre de recherche sur la Palestine à Beyrouth. Ces archives contenaient plus de 25 000 documents historiques sur la Palestine, dont une collection d'images et de films qui constituait la plus grande collection au monde sur l'histoire palestinienne. Toute la mémoire visuelle du pays est ainsi devenue un butin de guerre, rebaptisé en partie pour des raisons idéologiques.</a:t>
            </a:r>
          </a:p>
          <a:p>
            <a:pPr eaLnBrk="1" hangingPunct="1">
              <a:spcBef>
                <a:spcPct val="0"/>
              </a:spcBef>
            </a:pPr>
            <a:r>
              <a:rPr lang="fr-FR" altLang="it-CH">
                <a:solidFill>
                  <a:srgbClr val="000000"/>
                </a:solidFill>
              </a:rPr>
              <a:t>https://www.nytimes.com/1982/10/01/world/israeli-looted-archives-of-plo-officials-say.html</a:t>
            </a:r>
          </a:p>
          <a:p>
            <a:pPr eaLnBrk="1" hangingPunct="1">
              <a:spcBef>
                <a:spcPct val="0"/>
              </a:spcBef>
            </a:pPr>
            <a:r>
              <a:rPr lang="fr-FR" altLang="it-CH">
                <a:solidFill>
                  <a:srgbClr val="000000"/>
                </a:solidFill>
              </a:rPr>
              <a:t>https://en.wikipedia.org/wiki/Palestine_Research_Center</a:t>
            </a:r>
          </a:p>
          <a:p>
            <a:pPr eaLnBrk="1" hangingPunct="1">
              <a:spcBef>
                <a:spcPct val="0"/>
              </a:spcBef>
            </a:pPr>
            <a:endParaRPr lang="en-GB" altLang="it-CH">
              <a:solidFill>
                <a:srgbClr val="000000"/>
              </a:solidFill>
            </a:endParaRPr>
          </a:p>
          <a:p>
            <a:endParaRPr lang="it-CH" altLang="it-CH"/>
          </a:p>
        </p:txBody>
      </p:sp>
      <p:sp>
        <p:nvSpPr>
          <p:cNvPr id="431108" name="Segnaposto numero diapositiva 3">
            <a:extLst>
              <a:ext uri="{FF2B5EF4-FFF2-40B4-BE49-F238E27FC236}">
                <a16:creationId xmlns:a16="http://schemas.microsoft.com/office/drawing/2014/main" id="{CAFA4D1C-3ADB-17CD-CFEA-F5BD040AD5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D28F94-3D95-4772-96E7-8ABBD3BC6AFD}" type="slidenum">
              <a:rPr lang="it-CH" altLang="en-US" smtClean="0"/>
              <a:pPr>
                <a:spcBef>
                  <a:spcPct val="0"/>
                </a:spcBef>
              </a:pPr>
              <a:t>125</a:t>
            </a:fld>
            <a:endParaRPr lang="it-CH"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egnaposto immagine diapositiva 1">
            <a:extLst>
              <a:ext uri="{FF2B5EF4-FFF2-40B4-BE49-F238E27FC236}">
                <a16:creationId xmlns:a16="http://schemas.microsoft.com/office/drawing/2014/main" id="{F450EC78-A93F-E61E-1AB8-441728A6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Segnaposto note 2">
            <a:extLst>
              <a:ext uri="{FF2B5EF4-FFF2-40B4-BE49-F238E27FC236}">
                <a16:creationId xmlns:a16="http://schemas.microsoft.com/office/drawing/2014/main" id="{DD5A864D-B6D7-D28C-3102-5663A926B09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Le massacre a été perpétré par des milices chrétiennes maronites soutenues, entraînées, équipées, armées, etc. par l'armée israélienne. Les milices étaient divisées en 3 équipes de 60 hommes chacune qui "travaillèrent" 3 jours de suite par quarts de 8 heures. Les tueurs lançaient des grenades à main dans les maisons et tuaient les survivants avec des couteaux ou des armes à feu, puis volaient toutes les choses de valeur. Arel Sharon, ministre israélien de la Défense, a ensuite été contraint de démissionner. Selon les sources, les victimes fûrent entre 3'500 et 10'000.</a:t>
            </a:r>
            <a:endParaRPr lang="en-GB" altLang="it-CH">
              <a:solidFill>
                <a:srgbClr val="000000"/>
              </a:solidFill>
            </a:endParaRP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http://en.wikipedia.org/wiki/Sabra_and_Shatila_massacre</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Voir Fiches d’approfondissement:  “Liban” dans la présentation complète.</a:t>
            </a:r>
          </a:p>
          <a:p>
            <a:pPr eaLnBrk="1" hangingPunct="1">
              <a:spcBef>
                <a:spcPct val="0"/>
              </a:spcBef>
            </a:pPr>
            <a:endParaRPr lang="en-GB" altLang="it-CH">
              <a:solidFill>
                <a:srgbClr val="000000"/>
              </a:solidFill>
            </a:endParaRPr>
          </a:p>
          <a:p>
            <a:pPr eaLnBrk="1" hangingPunct="1">
              <a:spcBef>
                <a:spcPct val="0"/>
              </a:spcBef>
            </a:pPr>
            <a:r>
              <a:rPr lang="en-GB" altLang="it-CH">
                <a:solidFill>
                  <a:srgbClr val="000000"/>
                </a:solidFill>
              </a:rPr>
              <a:t>https://en.irna.ir/news/84040341/Sabra-Shatila-documents-proving-Zionist-regime-s-crimes</a:t>
            </a:r>
          </a:p>
          <a:p>
            <a:pPr eaLnBrk="1" hangingPunct="1">
              <a:spcBef>
                <a:spcPct val="0"/>
              </a:spcBef>
            </a:pPr>
            <a:endParaRPr lang="en-GB" altLang="it-CH">
              <a:solidFill>
                <a:srgbClr val="000000"/>
              </a:solidFill>
            </a:endParaRPr>
          </a:p>
          <a:p>
            <a:r>
              <a:rPr lang="it-CH" altLang="it-CH"/>
              <a:t>https://www.humanite.fr/culture-et-savoir/sabra-et-chatila/sabra-et-chatila-en-1982-trois-jours-dhorreur-dans-les-camps-de-refugies-palestiniens  </a:t>
            </a:r>
          </a:p>
          <a:p>
            <a:endParaRPr lang="it-CH" altLang="it-CH"/>
          </a:p>
          <a:p>
            <a:r>
              <a:rPr lang="fr-FR" altLang="it-CH"/>
              <a:t>La Commission internationale d'enquête qui a suivi, dirigée sur place par le Suisse Martin Büechi, a établi que quelque 5 000 Palestiniens avaient été tués.</a:t>
            </a:r>
            <a:endParaRPr lang="it-CH" altLang="it-CH"/>
          </a:p>
        </p:txBody>
      </p:sp>
      <p:sp>
        <p:nvSpPr>
          <p:cNvPr id="433156" name="Segnaposto numero diapositiva 3">
            <a:extLst>
              <a:ext uri="{FF2B5EF4-FFF2-40B4-BE49-F238E27FC236}">
                <a16:creationId xmlns:a16="http://schemas.microsoft.com/office/drawing/2014/main" id="{0EDBE481-42A5-7703-1261-CFA96195069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036F32D-BA7F-4D1C-BBCE-EA56AFE85DF0}" type="slidenum">
              <a:rPr lang="it-CH" altLang="en-US" smtClean="0"/>
              <a:pPr>
                <a:spcBef>
                  <a:spcPct val="0"/>
                </a:spcBef>
              </a:pPr>
              <a:t>126</a:t>
            </a:fld>
            <a:endParaRPr lang="it-CH"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egnaposto immagine diapositiva 1">
            <a:extLst>
              <a:ext uri="{FF2B5EF4-FFF2-40B4-BE49-F238E27FC236}">
                <a16:creationId xmlns:a16="http://schemas.microsoft.com/office/drawing/2014/main" id="{06CAA691-1B11-1705-43A5-C91D0953230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Segnaposto note 2">
            <a:extLst>
              <a:ext uri="{FF2B5EF4-FFF2-40B4-BE49-F238E27FC236}">
                <a16:creationId xmlns:a16="http://schemas.microsoft.com/office/drawing/2014/main" id="{B4CF6A26-2AD5-C202-9301-7C396BFB65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protocoles additionnels des accords d'Oslo prévoyaient, toutefois, que le contrôle de l'économie palestinienne, les infrastructures, l'eau, les télécommunications, la frontière, l'import / export, etc. même des zones sous contrôle palestinien soient  dans les mains d'Israël. Les Accords d'Oslo et ce qui les a suivi ont grandement bénéficié Israël.</a:t>
            </a:r>
          </a:p>
          <a:p>
            <a:endParaRPr lang="fr-FR" altLang="it-CH"/>
          </a:p>
          <a:p>
            <a:r>
              <a:rPr lang="it-CH" altLang="it-CH"/>
              <a:t>http://en.wikipedia.org/wiki/Oslo_Accords</a:t>
            </a:r>
          </a:p>
          <a:p>
            <a:endParaRPr lang="it-CH" altLang="it-CH"/>
          </a:p>
        </p:txBody>
      </p:sp>
      <p:sp>
        <p:nvSpPr>
          <p:cNvPr id="435204" name="Segnaposto numero diapositiva 3">
            <a:extLst>
              <a:ext uri="{FF2B5EF4-FFF2-40B4-BE49-F238E27FC236}">
                <a16:creationId xmlns:a16="http://schemas.microsoft.com/office/drawing/2014/main" id="{9889EF3F-C829-F683-48F9-3001535F07A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7DF0C4-13DF-46A8-97DC-812EB802474C}" type="slidenum">
              <a:rPr lang="it-CH" altLang="en-US" smtClean="0"/>
              <a:pPr>
                <a:spcBef>
                  <a:spcPct val="0"/>
                </a:spcBef>
              </a:pPr>
              <a:t>127</a:t>
            </a:fld>
            <a:endParaRPr lang="it-CH"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egnaposto immagine diapositiva 1">
            <a:extLst>
              <a:ext uri="{FF2B5EF4-FFF2-40B4-BE49-F238E27FC236}">
                <a16:creationId xmlns:a16="http://schemas.microsoft.com/office/drawing/2014/main" id="{B5ED3194-12B2-37C4-068A-9E1C7EE106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Segnaposto note 2">
            <a:extLst>
              <a:ext uri="{FF2B5EF4-FFF2-40B4-BE49-F238E27FC236}">
                <a16:creationId xmlns:a16="http://schemas.microsoft.com/office/drawing/2014/main" id="{C0DBB71E-6A6E-405D-8464-17FC1A014F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http://en.wikipedia.org/wiki/Israel-Jordan_Treaty_of_Peace</a:t>
            </a:r>
          </a:p>
          <a:p>
            <a:endParaRPr lang="it-CH" altLang="it-CH"/>
          </a:p>
        </p:txBody>
      </p:sp>
      <p:sp>
        <p:nvSpPr>
          <p:cNvPr id="437252" name="Segnaposto numero diapositiva 3">
            <a:extLst>
              <a:ext uri="{FF2B5EF4-FFF2-40B4-BE49-F238E27FC236}">
                <a16:creationId xmlns:a16="http://schemas.microsoft.com/office/drawing/2014/main" id="{92625190-9E9C-6F87-1FCA-F5C83AD7F67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ACE93B-557E-4B49-A8B3-E71670606B4D}" type="slidenum">
              <a:rPr lang="it-CH" altLang="en-US" smtClean="0"/>
              <a:pPr>
                <a:spcBef>
                  <a:spcPct val="0"/>
                </a:spcBef>
              </a:pPr>
              <a:t>128</a:t>
            </a:fld>
            <a:endParaRPr lang="it-CH"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egnaposto immagine diapositiva 1">
            <a:extLst>
              <a:ext uri="{FF2B5EF4-FFF2-40B4-BE49-F238E27FC236}">
                <a16:creationId xmlns:a16="http://schemas.microsoft.com/office/drawing/2014/main" id="{AA438F0B-5E5D-E7C7-F217-FC7E440D1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Segnaposto note 2">
            <a:extLst>
              <a:ext uri="{FF2B5EF4-FFF2-40B4-BE49-F238E27FC236}">
                <a16:creationId xmlns:a16="http://schemas.microsoft.com/office/drawing/2014/main" id="{086243B3-5926-B5C2-B7C7-C153AD07CED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Lors de sa visite non autorisée, Ariel Sharon était accompagné par environ 1.000 personnes: gardes de sécurité israéliennes, policiers et soldats..</a:t>
            </a:r>
            <a:br>
              <a:rPr lang="fr-FR" altLang="it-CH"/>
            </a:br>
            <a:r>
              <a:rPr lang="fr-FR" altLang="it-CH"/>
              <a:t>Durant les manifestations de protestation qui ont suivi cette visite, les Israéliens ont tué 30 Palestiniens et en ont blessé un grand nombre. Les Palestiniens étaient  furieux. Pour cette raison ils ont déclenché la Seconde Intifada. Cette Intifada a donné à Ariel Sharon le prétexte pour annuler tout les accords de paix et pour reprimér encore plus durement les Palestiniens. Il était clair dès le début que le plan de Sharon était de provoquer les Palestiniens pour pouvoir poursuivre le nettoyage ethnique.</a:t>
            </a:r>
          </a:p>
          <a:p>
            <a:endParaRPr lang="fr-FR" altLang="it-CH"/>
          </a:p>
          <a:p>
            <a:r>
              <a:rPr lang="it-CH" altLang="it-CH">
                <a:solidFill>
                  <a:srgbClr val="000000"/>
                </a:solidFill>
              </a:rPr>
              <a:t>http://news.bbc.co.uk/onthisday/hi/dates/stories/september/28/newsid_3687000/3687762.stm</a:t>
            </a:r>
          </a:p>
          <a:p>
            <a:endParaRPr lang="it-CH" altLang="it-CH"/>
          </a:p>
        </p:txBody>
      </p:sp>
      <p:sp>
        <p:nvSpPr>
          <p:cNvPr id="439300" name="Segnaposto numero diapositiva 3">
            <a:extLst>
              <a:ext uri="{FF2B5EF4-FFF2-40B4-BE49-F238E27FC236}">
                <a16:creationId xmlns:a16="http://schemas.microsoft.com/office/drawing/2014/main" id="{AFB748DB-DE52-1E90-3652-E30D3BDDFE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E033990-D914-417C-9D12-A122122C3427}" type="slidenum">
              <a:rPr lang="it-CH" altLang="en-US" smtClean="0"/>
              <a:pPr>
                <a:spcBef>
                  <a:spcPct val="0"/>
                </a:spcBef>
              </a:pPr>
              <a:t>129</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a:extLst>
              <a:ext uri="{FF2B5EF4-FFF2-40B4-BE49-F238E27FC236}">
                <a16:creationId xmlns:a16="http://schemas.microsoft.com/office/drawing/2014/main" id="{16572712-A1E6-DCBA-9F4D-7DCD56AEC0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Segnaposto note 2">
            <a:extLst>
              <a:ext uri="{FF2B5EF4-FFF2-40B4-BE49-F238E27FC236}">
                <a16:creationId xmlns:a16="http://schemas.microsoft.com/office/drawing/2014/main" id="{0F5C7353-950E-6754-F3E5-76BC8CBE20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Celle-ci est la version biblique démentie par quelques chercheurs modernes:</a:t>
            </a:r>
          </a:p>
          <a:p>
            <a:endParaRPr lang="fr-FR" altLang="it-CH"/>
          </a:p>
          <a:p>
            <a:r>
              <a:rPr lang="it-CH" altLang="it-CH"/>
              <a:t>Shlomo Sand: “L’invention du peuple juif"</a:t>
            </a:r>
          </a:p>
          <a:p>
            <a:r>
              <a:rPr lang="it-CH" altLang="it-CH"/>
              <a:t>Voir aussi: Israel Finkelstein y Neil Asher Silberman, "La bible dévoilée".</a:t>
            </a:r>
          </a:p>
          <a:p>
            <a:r>
              <a:rPr lang="it-CH" altLang="it-CH"/>
              <a:t>Voir aussi: Eran Elhaik</a:t>
            </a:r>
          </a:p>
          <a:p>
            <a:endParaRPr lang="it-CH" altLang="it-CH"/>
          </a:p>
          <a:p>
            <a:r>
              <a:rPr lang="it-CH" altLang="it-CH"/>
              <a:t>https://www.darkmoon.me/2015/the-first-jewish-lie-the-old-testament-fabrication-that-the-israelites-were-slaves-in-egypt-john-kaminski/?fbclid=IwAR0egiqk50ZEFBifvPk1nU-Ed2FpPb6Fi7-KAhk5tr6qkK2eJJtm9WHMBBY</a:t>
            </a:r>
          </a:p>
          <a:p>
            <a:endParaRPr lang="it-CH" altLang="it-CH"/>
          </a:p>
          <a:p>
            <a:endParaRPr lang="it-CH" altLang="it-CH"/>
          </a:p>
        </p:txBody>
      </p:sp>
      <p:sp>
        <p:nvSpPr>
          <p:cNvPr id="201732" name="Segnaposto numero diapositiva 3">
            <a:extLst>
              <a:ext uri="{FF2B5EF4-FFF2-40B4-BE49-F238E27FC236}">
                <a16:creationId xmlns:a16="http://schemas.microsoft.com/office/drawing/2014/main" id="{4FE0FF25-BC54-BF3F-E708-71F1F76FBE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9BEEC2-E6E8-4DCE-B377-A133BB9F4B07}" type="slidenum">
              <a:rPr lang="it-CH" altLang="en-US" smtClean="0"/>
              <a:pPr>
                <a:spcBef>
                  <a:spcPct val="0"/>
                </a:spcBef>
              </a:pPr>
              <a:t>13</a:t>
            </a:fld>
            <a:endParaRPr lang="it-CH"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egnaposto immagine diapositiva 1">
            <a:extLst>
              <a:ext uri="{FF2B5EF4-FFF2-40B4-BE49-F238E27FC236}">
                <a16:creationId xmlns:a16="http://schemas.microsoft.com/office/drawing/2014/main" id="{89667F5F-D354-0DB1-FEEE-AB6C0E0429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Segnaposto note 2">
            <a:extLst>
              <a:ext uri="{FF2B5EF4-FFF2-40B4-BE49-F238E27FC236}">
                <a16:creationId xmlns:a16="http://schemas.microsoft.com/office/drawing/2014/main" id="{591DA36E-DA68-CDFA-4EE9-03AB261F35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1348" name="Segnaposto numero diapositiva 3">
            <a:extLst>
              <a:ext uri="{FF2B5EF4-FFF2-40B4-BE49-F238E27FC236}">
                <a16:creationId xmlns:a16="http://schemas.microsoft.com/office/drawing/2014/main" id="{5E042866-C334-7213-B477-B25F578ECD9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8EA7C4-D8DC-4845-B313-1476A8AA8BFD}" type="slidenum">
              <a:rPr lang="it-CH" altLang="en-US" smtClean="0"/>
              <a:pPr>
                <a:spcBef>
                  <a:spcPct val="0"/>
                </a:spcBef>
              </a:pPr>
              <a:t>130</a:t>
            </a:fld>
            <a:endParaRPr lang="it-CH"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egnaposto immagine diapositiva 1">
            <a:extLst>
              <a:ext uri="{FF2B5EF4-FFF2-40B4-BE49-F238E27FC236}">
                <a16:creationId xmlns:a16="http://schemas.microsoft.com/office/drawing/2014/main" id="{F09D9663-5EB1-0C2F-E60D-C3C9CA098A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Segnaposto note 2">
            <a:extLst>
              <a:ext uri="{FF2B5EF4-FFF2-40B4-BE49-F238E27FC236}">
                <a16:creationId xmlns:a16="http://schemas.microsoft.com/office/drawing/2014/main" id="{2FA351DA-7777-4B85-C47C-344F30329B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3396" name="Segnaposto numero diapositiva 3">
            <a:extLst>
              <a:ext uri="{FF2B5EF4-FFF2-40B4-BE49-F238E27FC236}">
                <a16:creationId xmlns:a16="http://schemas.microsoft.com/office/drawing/2014/main" id="{42673086-F868-3932-6E7F-C733D0D600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A63DC8-737D-491E-AE56-66AA1B121E58}" type="slidenum">
              <a:rPr lang="it-CH" altLang="en-US" smtClean="0"/>
              <a:pPr>
                <a:spcBef>
                  <a:spcPct val="0"/>
                </a:spcBef>
              </a:pPr>
              <a:t>131</a:t>
            </a:fld>
            <a:endParaRPr lang="it-CH"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a:extLst>
              <a:ext uri="{FF2B5EF4-FFF2-40B4-BE49-F238E27FC236}">
                <a16:creationId xmlns:a16="http://schemas.microsoft.com/office/drawing/2014/main" id="{EA3D20E5-CF68-B5BD-9EEA-B1D45E221E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Notes Placeholder 2">
            <a:extLst>
              <a:ext uri="{FF2B5EF4-FFF2-40B4-BE49-F238E27FC236}">
                <a16:creationId xmlns:a16="http://schemas.microsoft.com/office/drawing/2014/main" id="{BEA3A38D-9E31-3E03-D295-019963BB9E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Source : http://www.ifamericansknew.org/</a:t>
            </a:r>
          </a:p>
          <a:p>
            <a:pPr eaLnBrk="1" hangingPunct="1">
              <a:spcBef>
                <a:spcPct val="0"/>
              </a:spcBef>
            </a:pPr>
            <a:r>
              <a:rPr lang="en-US" altLang="it-CH">
                <a:solidFill>
                  <a:srgbClr val="000000"/>
                </a:solidFill>
              </a:rPr>
              <a:t>http://en.wikipedia.org/wiki/List_of_Israeli_assassinations</a:t>
            </a:r>
          </a:p>
          <a:p>
            <a:pPr eaLnBrk="1" hangingPunct="1">
              <a:spcBef>
                <a:spcPct val="0"/>
              </a:spcBef>
            </a:pPr>
            <a:endParaRPr lang="en-US" altLang="it-CH"/>
          </a:p>
        </p:txBody>
      </p:sp>
      <p:sp>
        <p:nvSpPr>
          <p:cNvPr id="445444" name="Slide Number Placeholder 3">
            <a:extLst>
              <a:ext uri="{FF2B5EF4-FFF2-40B4-BE49-F238E27FC236}">
                <a16:creationId xmlns:a16="http://schemas.microsoft.com/office/drawing/2014/main" id="{93F4471B-B179-02C9-150F-853745A48C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E19B9B-4B67-421F-8FCD-DB2DD456EFF9}" type="slidenum">
              <a:rPr lang="it-IT" altLang="it-CH" smtClean="0">
                <a:solidFill>
                  <a:srgbClr val="000000"/>
                </a:solidFill>
                <a:latin typeface="Arial" panose="020B0604020202020204" pitchFamily="34" charset="0"/>
              </a:rPr>
              <a:pPr>
                <a:spcBef>
                  <a:spcPct val="0"/>
                </a:spcBef>
              </a:pPr>
              <a:t>132</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egnaposto immagine diapositiva 1">
            <a:extLst>
              <a:ext uri="{FF2B5EF4-FFF2-40B4-BE49-F238E27FC236}">
                <a16:creationId xmlns:a16="http://schemas.microsoft.com/office/drawing/2014/main" id="{D5FA9A11-5547-0DA6-7B18-1CF7AF40403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Segnaposto note 2">
            <a:extLst>
              <a:ext uri="{FF2B5EF4-FFF2-40B4-BE49-F238E27FC236}">
                <a16:creationId xmlns:a16="http://schemas.microsoft.com/office/drawing/2014/main" id="{FAD17747-8927-E5DC-7CBF-1903CFA6CBD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47492" name="Segnaposto numero diapositiva 3">
            <a:extLst>
              <a:ext uri="{FF2B5EF4-FFF2-40B4-BE49-F238E27FC236}">
                <a16:creationId xmlns:a16="http://schemas.microsoft.com/office/drawing/2014/main" id="{F07E2F2E-C689-E1F0-7C1E-003BBB25B3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030C93-402B-49DF-98E5-7AD10475C1E5}" type="slidenum">
              <a:rPr lang="it-CH" altLang="en-US" smtClean="0"/>
              <a:pPr>
                <a:spcBef>
                  <a:spcPct val="0"/>
                </a:spcBef>
              </a:pPr>
              <a:t>133</a:t>
            </a:fld>
            <a:endParaRPr lang="it-CH"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egnaposto immagine diapositiva 1">
            <a:extLst>
              <a:ext uri="{FF2B5EF4-FFF2-40B4-BE49-F238E27FC236}">
                <a16:creationId xmlns:a16="http://schemas.microsoft.com/office/drawing/2014/main" id="{145A457C-D662-DC68-AD07-87FF8998C6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Segnaposto note 2">
            <a:extLst>
              <a:ext uri="{FF2B5EF4-FFF2-40B4-BE49-F238E27FC236}">
                <a16:creationId xmlns:a16="http://schemas.microsoft.com/office/drawing/2014/main" id="{67E3319F-0F3A-513F-83E5-C91B24E76F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http://en.wikipedia.org/wiki/2006_Lebanon_War</a:t>
            </a:r>
          </a:p>
          <a:p>
            <a:r>
              <a:rPr lang="it-CH" altLang="it-CH">
                <a:solidFill>
                  <a:srgbClr val="000000"/>
                </a:solidFill>
              </a:rPr>
              <a:t>http://en.wikipedia.org/wiki/Israel-Hezbollah_war</a:t>
            </a:r>
          </a:p>
          <a:p>
            <a:r>
              <a:rPr lang="it-CH" altLang="it-CH">
                <a:solidFill>
                  <a:srgbClr val="000000"/>
                </a:solidFill>
              </a:rPr>
              <a:t>http://en.wikipedia.org/wiki/Dahiya_strategy</a:t>
            </a:r>
          </a:p>
          <a:p>
            <a:r>
              <a:rPr lang="it-CH" altLang="it-CH">
                <a:solidFill>
                  <a:srgbClr val="000000"/>
                </a:solidFill>
              </a:rPr>
              <a:t>http://fr.wikipedia.org/wiki/Directive_Hannibal</a:t>
            </a:r>
          </a:p>
          <a:p>
            <a:endParaRPr lang="it-CH" altLang="it-CH">
              <a:solidFill>
                <a:srgbClr val="000000"/>
              </a:solidFill>
            </a:endParaRPr>
          </a:p>
          <a:p>
            <a:endParaRPr lang="it-CH" altLang="it-CH"/>
          </a:p>
        </p:txBody>
      </p:sp>
      <p:sp>
        <p:nvSpPr>
          <p:cNvPr id="449540" name="Segnaposto numero diapositiva 3">
            <a:extLst>
              <a:ext uri="{FF2B5EF4-FFF2-40B4-BE49-F238E27FC236}">
                <a16:creationId xmlns:a16="http://schemas.microsoft.com/office/drawing/2014/main" id="{45D99F69-C5B0-CAB5-1775-B886FD7EB3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6CEE99-A5AA-44A3-9AD0-F9AFD031E90F}" type="slidenum">
              <a:rPr lang="it-CH" altLang="en-US" smtClean="0"/>
              <a:pPr>
                <a:spcBef>
                  <a:spcPct val="0"/>
                </a:spcBef>
              </a:pPr>
              <a:t>134</a:t>
            </a:fld>
            <a:endParaRPr lang="it-CH"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egnaposto immagine diapositiva 1">
            <a:extLst>
              <a:ext uri="{FF2B5EF4-FFF2-40B4-BE49-F238E27FC236}">
                <a16:creationId xmlns:a16="http://schemas.microsoft.com/office/drawing/2014/main" id="{8A5EC3E4-C7F8-9CF8-C114-1AFE37D1C6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Segnaposto note 2">
            <a:extLst>
              <a:ext uri="{FF2B5EF4-FFF2-40B4-BE49-F238E27FC236}">
                <a16:creationId xmlns:a16="http://schemas.microsoft.com/office/drawing/2014/main" id="{7413ACE6-96D8-3780-4B1C-1DABC7EA0C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http://www.globalresearch.ca/israels-history-of-chemical-weapons-use/5352003?print=1</a:t>
            </a:r>
          </a:p>
          <a:p>
            <a:r>
              <a:rPr lang="it-CH" altLang="it-CH"/>
              <a:t>http://cosmos.ucc.ie/cs1064/jabowen/IPSC/php/event.php?eid=297</a:t>
            </a:r>
          </a:p>
          <a:p>
            <a:r>
              <a:rPr lang="it-CH" altLang="it-CH"/>
              <a:t>http://www.foreignpolicyjournal.com/2013/05/03/israels-illegal-use-of-white-phosphorus-during-operation-cast-lead/</a:t>
            </a:r>
          </a:p>
          <a:p>
            <a:r>
              <a:rPr lang="it-CH" altLang="it-CH"/>
              <a:t>http://unispal.un.org/UNiSPAL.NSF/85255db800470aa485255d8b004e349a/ac58c784bb8f52c485256ce20079ffc7?OpenDocument</a:t>
            </a:r>
          </a:p>
          <a:p>
            <a:r>
              <a:rPr lang="it-CH" altLang="it-CH"/>
              <a:t>https://www.globalresearch.ca/israeli-rabbi-asks-west-bank-settlers-to-poison-palestinian-water/5597351</a:t>
            </a:r>
          </a:p>
          <a:p>
            <a:r>
              <a:rPr lang="it-CH" altLang="it-CH"/>
              <a:t>https://www.middleeastmonitor.com/20140804-military-expert-israel-is-using-3-internationally-banned-weapons-in-gaza/</a:t>
            </a:r>
          </a:p>
          <a:p>
            <a:endParaRPr lang="it-CH" altLang="it-CH"/>
          </a:p>
        </p:txBody>
      </p:sp>
      <p:sp>
        <p:nvSpPr>
          <p:cNvPr id="451588" name="Segnaposto numero diapositiva 3">
            <a:extLst>
              <a:ext uri="{FF2B5EF4-FFF2-40B4-BE49-F238E27FC236}">
                <a16:creationId xmlns:a16="http://schemas.microsoft.com/office/drawing/2014/main" id="{60B65B2D-442E-9106-D461-0F9E977811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5CB537-E85D-4CCE-8AFA-3A8F03863ED1}" type="slidenum">
              <a:rPr lang="it-CH" altLang="en-US" smtClean="0">
                <a:solidFill>
                  <a:srgbClr val="000000"/>
                </a:solidFill>
              </a:rPr>
              <a:pPr>
                <a:spcBef>
                  <a:spcPct val="0"/>
                </a:spcBef>
              </a:pPr>
              <a:t>135</a:t>
            </a:fld>
            <a:endParaRPr lang="it-CH" altLang="en-US">
              <a:solidFill>
                <a:srgbClr val="000000"/>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egnaposto immagine diapositiva 1">
            <a:extLst>
              <a:ext uri="{FF2B5EF4-FFF2-40B4-BE49-F238E27FC236}">
                <a16:creationId xmlns:a16="http://schemas.microsoft.com/office/drawing/2014/main" id="{82776E73-F026-635C-482B-5A6CC2F7935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Segnaposto note 2">
            <a:extLst>
              <a:ext uri="{FF2B5EF4-FFF2-40B4-BE49-F238E27FC236}">
                <a16:creationId xmlns:a16="http://schemas.microsoft.com/office/drawing/2014/main" id="{ABB3A090-9721-86AB-E5E6-EC6BEBBC9C3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http://en.wikipedia.org/wiki/Occupation_of_Palestine</a:t>
            </a:r>
          </a:p>
          <a:p>
            <a:endParaRPr lang="it-CH" altLang="it-CH"/>
          </a:p>
        </p:txBody>
      </p:sp>
      <p:sp>
        <p:nvSpPr>
          <p:cNvPr id="453636" name="Segnaposto numero diapositiva 3">
            <a:extLst>
              <a:ext uri="{FF2B5EF4-FFF2-40B4-BE49-F238E27FC236}">
                <a16:creationId xmlns:a16="http://schemas.microsoft.com/office/drawing/2014/main" id="{B446FB18-D819-B7F9-13F0-10C2AAD3D9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568644D-C7E4-4738-8D7F-FCE29F0EA098}" type="slidenum">
              <a:rPr lang="it-CH" altLang="en-US" smtClean="0"/>
              <a:pPr>
                <a:spcBef>
                  <a:spcPct val="0"/>
                </a:spcBef>
              </a:pPr>
              <a:t>136</a:t>
            </a:fld>
            <a:endParaRPr lang="it-CH"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Segnaposto immagine diapositiva 1">
            <a:extLst>
              <a:ext uri="{FF2B5EF4-FFF2-40B4-BE49-F238E27FC236}">
                <a16:creationId xmlns:a16="http://schemas.microsoft.com/office/drawing/2014/main" id="{225133D7-49D0-379C-AE02-ACED5E7E99B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Segnaposto note 2">
            <a:extLst>
              <a:ext uri="{FF2B5EF4-FFF2-40B4-BE49-F238E27FC236}">
                <a16:creationId xmlns:a16="http://schemas.microsoft.com/office/drawing/2014/main" id="{99E50C48-B1AC-7655-C120-477E45F4FC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endParaRPr lang="it-CH" altLang="it-CH"/>
          </a:p>
        </p:txBody>
      </p:sp>
      <p:sp>
        <p:nvSpPr>
          <p:cNvPr id="455684" name="Segnaposto numero diapositiva 3">
            <a:extLst>
              <a:ext uri="{FF2B5EF4-FFF2-40B4-BE49-F238E27FC236}">
                <a16:creationId xmlns:a16="http://schemas.microsoft.com/office/drawing/2014/main" id="{F9B27742-DB78-5238-D530-463A3B53D0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89289B-F6EB-4C39-B14D-CB03E70B30C1}" type="slidenum">
              <a:rPr lang="it-CH" altLang="en-US" smtClean="0"/>
              <a:pPr>
                <a:spcBef>
                  <a:spcPct val="0"/>
                </a:spcBef>
              </a:pPr>
              <a:t>137</a:t>
            </a:fld>
            <a:endParaRPr lang="it-CH"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Segnaposto immagine diapositiva 1">
            <a:extLst>
              <a:ext uri="{FF2B5EF4-FFF2-40B4-BE49-F238E27FC236}">
                <a16:creationId xmlns:a16="http://schemas.microsoft.com/office/drawing/2014/main" id="{933A9097-36A9-0715-DCDD-1E9150240A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Segnaposto note 2">
            <a:extLst>
              <a:ext uri="{FF2B5EF4-FFF2-40B4-BE49-F238E27FC236}">
                <a16:creationId xmlns:a16="http://schemas.microsoft.com/office/drawing/2014/main" id="{6DDAF549-90A7-BABE-DEF6-F2D34469EA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http://en.wikipedia.org/wiki/Occupation_of_Palestine</a:t>
            </a:r>
          </a:p>
          <a:p>
            <a:r>
              <a:rPr lang="en-US" altLang="en-US"/>
              <a:t>https://www.unicef.org/stories/finding-way-school-state-palestine</a:t>
            </a:r>
          </a:p>
          <a:p>
            <a:endParaRPr lang="en-US" altLang="en-US"/>
          </a:p>
        </p:txBody>
      </p:sp>
      <p:sp>
        <p:nvSpPr>
          <p:cNvPr id="457732" name="Segnaposto numero diapositiva 3">
            <a:extLst>
              <a:ext uri="{FF2B5EF4-FFF2-40B4-BE49-F238E27FC236}">
                <a16:creationId xmlns:a16="http://schemas.microsoft.com/office/drawing/2014/main" id="{30818D32-2AEA-340E-0BE6-1E5BE02D75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D3F2550-8956-499A-92CE-0291DC6646D6}" type="slidenum">
              <a:rPr lang="it-CH" altLang="en-US" smtClean="0">
                <a:latin typeface="Calibri" panose="020F0502020204030204" pitchFamily="34" charset="0"/>
              </a:rPr>
              <a:pPr/>
              <a:t>138</a:t>
            </a:fld>
            <a:endParaRPr lang="it-CH"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egnaposto immagine diapositiva 1">
            <a:extLst>
              <a:ext uri="{FF2B5EF4-FFF2-40B4-BE49-F238E27FC236}">
                <a16:creationId xmlns:a16="http://schemas.microsoft.com/office/drawing/2014/main" id="{45EE8B55-AD34-ECD3-BFB7-7ACF0856D1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Segnaposto note 2">
            <a:extLst>
              <a:ext uri="{FF2B5EF4-FFF2-40B4-BE49-F238E27FC236}">
                <a16:creationId xmlns:a16="http://schemas.microsoft.com/office/drawing/2014/main" id="{19D5DBEF-9A2A-06BF-FD2C-BDF60B315D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http://poica.org/2016/02/the-occupation-confiscates-the-school-of-abu-nowar-bedouin-community/</a:t>
            </a:r>
          </a:p>
        </p:txBody>
      </p:sp>
      <p:sp>
        <p:nvSpPr>
          <p:cNvPr id="459780" name="Segnaposto numero diapositiva 3">
            <a:extLst>
              <a:ext uri="{FF2B5EF4-FFF2-40B4-BE49-F238E27FC236}">
                <a16:creationId xmlns:a16="http://schemas.microsoft.com/office/drawing/2014/main" id="{E4F6EB0C-09A6-B469-EBA0-7017FAD511A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6CE545-4D37-43CB-95BC-E150C02A9837}" type="slidenum">
              <a:rPr lang="it-CH" altLang="en-US" smtClean="0"/>
              <a:pPr>
                <a:spcBef>
                  <a:spcPct val="0"/>
                </a:spcBef>
              </a:pPr>
              <a:t>139</a:t>
            </a:fld>
            <a:endParaRPr lang="it-CH"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egnaposto immagine diapositiva 1">
            <a:extLst>
              <a:ext uri="{FF2B5EF4-FFF2-40B4-BE49-F238E27FC236}">
                <a16:creationId xmlns:a16="http://schemas.microsoft.com/office/drawing/2014/main" id="{807F981E-768B-748A-F8DF-AFB21974A7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Segnaposto note 2">
            <a:extLst>
              <a:ext uri="{FF2B5EF4-FFF2-40B4-BE49-F238E27FC236}">
                <a16:creationId xmlns:a16="http://schemas.microsoft.com/office/drawing/2014/main" id="{9C2B01F9-A3E5-CDA9-87EC-70B444562A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http://en.wikipedia.org/wiki/Kingdom_of_David</a:t>
            </a:r>
          </a:p>
          <a:p>
            <a:r>
              <a:rPr lang="it-CH" altLang="it-CH">
                <a:solidFill>
                  <a:srgbClr val="000000"/>
                </a:solidFill>
              </a:rPr>
              <a:t>http://en.wikipedia.org/wiki/Israelites#Biblical_Israel</a:t>
            </a:r>
          </a:p>
          <a:p>
            <a:r>
              <a:rPr lang="it-CH" altLang="it-CH">
                <a:solidFill>
                  <a:srgbClr val="000000"/>
                </a:solidFill>
              </a:rPr>
              <a:t>http://simple.wikipedia.org/wiki/History_of_ancient_Israel_and_Judah</a:t>
            </a:r>
          </a:p>
          <a:p>
            <a:r>
              <a:rPr lang="en-US" altLang="it-CH">
                <a:solidFill>
                  <a:srgbClr val="000000"/>
                </a:solidFill>
              </a:rPr>
              <a:t>https://www.jehovahs-witness.com/topic/140884/kingom-david-never-existed</a:t>
            </a:r>
          </a:p>
          <a:p>
            <a:endParaRPr lang="en-US" altLang="it-CH">
              <a:solidFill>
                <a:srgbClr val="000000"/>
              </a:solidFill>
            </a:endParaRPr>
          </a:p>
          <a:p>
            <a:r>
              <a:rPr lang="en-US" altLang="it-CH">
                <a:solidFill>
                  <a:srgbClr val="000000"/>
                </a:solidFill>
              </a:rPr>
              <a:t>https://theologygateway.info/menu-main-biblical-theology/old-testament-maps/107-palestine-from-720-bc-to-the-exile-of-judah-586-ff#google_vignette</a:t>
            </a:r>
          </a:p>
          <a:p>
            <a:endParaRPr lang="en-US" altLang="it-CH">
              <a:solidFill>
                <a:srgbClr val="000000"/>
              </a:solidFill>
            </a:endParaRPr>
          </a:p>
          <a:p>
            <a:r>
              <a:rPr lang="en-US" altLang="it-CH">
                <a:solidFill>
                  <a:srgbClr val="000000"/>
                </a:solidFill>
              </a:rPr>
              <a:t>http://en.wikipedia.org/wiki/Kingdom_of_Israel_and_Judah</a:t>
            </a:r>
          </a:p>
          <a:p>
            <a:r>
              <a:rPr lang="en-US" altLang="it-CH">
                <a:solidFill>
                  <a:srgbClr val="000000"/>
                </a:solidFill>
              </a:rPr>
              <a:t>Shlomo Sand: The Invention of the Land of Israel: From Holy Land to Homeland Hardcover – Nov. 20 2012</a:t>
            </a:r>
          </a:p>
          <a:p>
            <a:r>
              <a:rPr lang="en-US" altLang="it-CH">
                <a:solidFill>
                  <a:srgbClr val="000000"/>
                </a:solidFill>
              </a:rPr>
              <a:t>http://en.wikipedia.org/wiki/Assyrian_empire</a:t>
            </a:r>
          </a:p>
          <a:p>
            <a:r>
              <a:rPr lang="en-US" altLang="it-CH">
                <a:solidFill>
                  <a:srgbClr val="000000"/>
                </a:solidFill>
              </a:rPr>
              <a:t>http://simple.wikipedia.org/wiki/History_of_ancient_Israel_and_Judah</a:t>
            </a:r>
          </a:p>
          <a:p>
            <a:r>
              <a:rPr lang="en-US" altLang="it-CH">
                <a:solidFill>
                  <a:srgbClr val="000000"/>
                </a:solidFill>
              </a:rPr>
              <a:t>THE INVENTION OF ANCIENT ISRAEL. The Silencing of Palestinian History by Keith W. Whitelam.</a:t>
            </a:r>
          </a:p>
          <a:p>
            <a:r>
              <a:rPr lang="en-US" altLang="it-CH">
                <a:solidFill>
                  <a:srgbClr val="000000"/>
                </a:solidFill>
              </a:rPr>
              <a:t>The Invention of the Land of Israel: From Holy Land to Homeland Hardcover – Nov. 20 2012</a:t>
            </a:r>
          </a:p>
          <a:p>
            <a:endParaRPr lang="en-US" altLang="it-CH">
              <a:solidFill>
                <a:srgbClr val="000000"/>
              </a:solidFill>
            </a:endParaRPr>
          </a:p>
          <a:p>
            <a:r>
              <a:rPr lang="en-US" altLang="it-CH">
                <a:solidFill>
                  <a:srgbClr val="000000"/>
                </a:solidFill>
              </a:rPr>
              <a:t>https://www.darkmoon.me/2015/the-first-jewish-lie-the-old-testament-fabrication-that-the-israelites-were-slaves-in-egypt-john-kaminski/</a:t>
            </a:r>
          </a:p>
          <a:p>
            <a:endParaRPr lang="en-US" altLang="it-CH">
              <a:solidFill>
                <a:srgbClr val="000000"/>
              </a:solidFill>
            </a:endParaRPr>
          </a:p>
          <a:p>
            <a:r>
              <a:rPr lang="en-US" altLang="it-CH">
                <a:solidFill>
                  <a:srgbClr val="000000"/>
                </a:solidFill>
              </a:rPr>
              <a:t>by Shlomo Sand  (Author), Geremy Forman (Translator)</a:t>
            </a:r>
          </a:p>
          <a:p>
            <a:r>
              <a:rPr lang="en-US" altLang="it-CH">
                <a:solidFill>
                  <a:srgbClr val="000000"/>
                </a:solidFill>
              </a:rPr>
              <a:t>What is a homeland and when does it become a national territory? Why have so many people been willing to die for such places throughout the twentieth century? What is the essence of the Promised Land? Following the acclaimed and controversial The Invention of the Jewish People, Shlomo Sand examines the mysterious sacred land that has become the site of the longest-running national struggle of the twentieth and twenty-first centuries.</a:t>
            </a:r>
          </a:p>
          <a:p>
            <a:r>
              <a:rPr lang="en-US" altLang="it-CH">
                <a:solidFill>
                  <a:srgbClr val="000000"/>
                </a:solidFill>
              </a:rPr>
              <a:t>The Invention of the Land of Israel deconstructs the age-old legends surrounding the Holy Land and the prejudices that continue to suffocate it. Sand’s account dissects the concept of “historical right” and tracks the creation of the modern concept of the “Land of Israel” by nineteenth-century Evangelical Protestants and Jewish Zionists. This invention, he argues, not only facilitated the colonization of the Middle East and the establishment of the State of Israel; it is also threatening the existence of the Jewish state today.</a:t>
            </a:r>
          </a:p>
          <a:p>
            <a:endParaRPr lang="en-US" altLang="it-CH">
              <a:solidFill>
                <a:srgbClr val="000000"/>
              </a:solidFill>
            </a:endParaRPr>
          </a:p>
          <a:p>
            <a:r>
              <a:rPr lang="en-US" altLang="it-CH">
                <a:solidFill>
                  <a:srgbClr val="000000"/>
                </a:solidFill>
              </a:rPr>
              <a:t>According to researchers Israel Finkelstein and Neil Asher Silberman, "The Bible revealed," the contact between the Jewish priesthood deported to Persia with religion and Persian culture has generated a new culture and a monotheistic religion containing innovation that the Jewish clergy subsequently imported into Palestine and spread in the ancient world</a:t>
            </a:r>
          </a:p>
          <a:p>
            <a:r>
              <a:rPr lang="en-US" altLang="it-CH">
                <a:solidFill>
                  <a:srgbClr val="000000"/>
                </a:solidFill>
              </a:rPr>
              <a:t>Shlomo Sand: “The Invention of the Jewish People"</a:t>
            </a:r>
          </a:p>
          <a:p>
            <a:r>
              <a:rPr lang="en-US" altLang="it-CH">
                <a:solidFill>
                  <a:srgbClr val="000000"/>
                </a:solidFill>
              </a:rPr>
              <a:t>See also: Israel Finkelstein y Neil Asher Silberman, "La bible dévoilée" (The Bible revealed).</a:t>
            </a:r>
          </a:p>
          <a:p>
            <a:r>
              <a:rPr lang="en-US" altLang="it-CH">
                <a:solidFill>
                  <a:srgbClr val="000000"/>
                </a:solidFill>
              </a:rPr>
              <a:t>See also: Eran Elhaik</a:t>
            </a:r>
          </a:p>
          <a:p>
            <a:r>
              <a:rPr lang="en-US" altLang="it-CH">
                <a:solidFill>
                  <a:srgbClr val="000000"/>
                </a:solidFill>
              </a:rPr>
              <a:t>See also: Steven Rudd – Exodus Route Restored</a:t>
            </a:r>
          </a:p>
          <a:p>
            <a:endParaRPr lang="it-CH" altLang="it-CH">
              <a:solidFill>
                <a:srgbClr val="000000"/>
              </a:solidFill>
            </a:endParaRPr>
          </a:p>
          <a:p>
            <a:endParaRPr lang="it-CH" altLang="it-CH">
              <a:solidFill>
                <a:srgbClr val="000000"/>
              </a:solidFill>
            </a:endParaRPr>
          </a:p>
          <a:p>
            <a:endParaRPr lang="it-CH" altLang="it-CH"/>
          </a:p>
        </p:txBody>
      </p:sp>
      <p:sp>
        <p:nvSpPr>
          <p:cNvPr id="203780" name="Segnaposto numero diapositiva 3">
            <a:extLst>
              <a:ext uri="{FF2B5EF4-FFF2-40B4-BE49-F238E27FC236}">
                <a16:creationId xmlns:a16="http://schemas.microsoft.com/office/drawing/2014/main" id="{19B43F64-0AF9-8F14-F496-EF078445038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6FE7BD-91D9-4A8B-AD20-5862B98DDF97}" type="slidenum">
              <a:rPr lang="it-CH" altLang="en-US" smtClean="0"/>
              <a:pPr>
                <a:spcBef>
                  <a:spcPct val="0"/>
                </a:spcBef>
              </a:pPr>
              <a:t>14</a:t>
            </a:fld>
            <a:endParaRPr lang="it-CH"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egnaposto immagine diapositiva 1">
            <a:extLst>
              <a:ext uri="{FF2B5EF4-FFF2-40B4-BE49-F238E27FC236}">
                <a16:creationId xmlns:a16="http://schemas.microsoft.com/office/drawing/2014/main" id="{AF448839-1695-5690-A94C-45D2AC18F5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Segnaposto note 2">
            <a:extLst>
              <a:ext uri="{FF2B5EF4-FFF2-40B4-BE49-F238E27FC236}">
                <a16:creationId xmlns:a16="http://schemas.microsoft.com/office/drawing/2014/main" id="{046C9BCE-262C-BF67-15E7-6BDA7615F9A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http://www.maannews.com/Content.aspx?id=782301</a:t>
            </a:r>
          </a:p>
          <a:p>
            <a:endParaRPr lang="it-CH" altLang="it-CH"/>
          </a:p>
        </p:txBody>
      </p:sp>
      <p:sp>
        <p:nvSpPr>
          <p:cNvPr id="461828" name="Segnaposto numero diapositiva 3">
            <a:extLst>
              <a:ext uri="{FF2B5EF4-FFF2-40B4-BE49-F238E27FC236}">
                <a16:creationId xmlns:a16="http://schemas.microsoft.com/office/drawing/2014/main" id="{E456CBA0-5DDB-349D-EB45-A582F5C0E7C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2BA602-6D84-411E-A1F6-052618B19C55}" type="slidenum">
              <a:rPr lang="it-CH" altLang="en-US" smtClean="0"/>
              <a:pPr>
                <a:spcBef>
                  <a:spcPct val="0"/>
                </a:spcBef>
              </a:pPr>
              <a:t>140</a:t>
            </a:fld>
            <a:endParaRPr lang="it-CH"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a:extLst>
              <a:ext uri="{FF2B5EF4-FFF2-40B4-BE49-F238E27FC236}">
                <a16:creationId xmlns:a16="http://schemas.microsoft.com/office/drawing/2014/main" id="{20B61AF7-F02C-B8E7-56C9-D66014E809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A6593C2-5990-4C3F-94F4-98E77FFECB94}" type="slidenum">
              <a:rPr lang="it-IT" altLang="it-CH" smtClean="0">
                <a:solidFill>
                  <a:srgbClr val="000000"/>
                </a:solidFill>
                <a:latin typeface="Arial" panose="020B0604020202020204" pitchFamily="34" charset="0"/>
              </a:rPr>
              <a:pPr>
                <a:spcBef>
                  <a:spcPct val="0"/>
                </a:spcBef>
              </a:pPr>
              <a:t>141</a:t>
            </a:fld>
            <a:endParaRPr lang="it-IT" altLang="it-CH">
              <a:solidFill>
                <a:srgbClr val="000000"/>
              </a:solidFill>
              <a:latin typeface="Arial" panose="020B0604020202020204" pitchFamily="34" charset="0"/>
            </a:endParaRPr>
          </a:p>
        </p:txBody>
      </p:sp>
      <p:sp>
        <p:nvSpPr>
          <p:cNvPr id="463875" name="Rectangle 2">
            <a:extLst>
              <a:ext uri="{FF2B5EF4-FFF2-40B4-BE49-F238E27FC236}">
                <a16:creationId xmlns:a16="http://schemas.microsoft.com/office/drawing/2014/main" id="{3744A021-97F9-66D6-AEF5-C48CE9ADAF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6" name="Rectangle 3">
            <a:extLst>
              <a:ext uri="{FF2B5EF4-FFF2-40B4-BE49-F238E27FC236}">
                <a16:creationId xmlns:a16="http://schemas.microsoft.com/office/drawing/2014/main" id="{F7119B40-5C7E-60D7-604F-5EB874EA76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hôpitaux israéliens traitement des enfants palestiniens blessés, mais seulement pour le temps qu’il leur faut pour survivre. En fait, pour une famille palestinienne le fardeau créé par une handicapé des enfants est plus grand que celui d'un enfant mort.</a:t>
            </a:r>
            <a:endParaRPr lang="it-IT" altLang="it-CH"/>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egnaposto immagine diapositiva 1">
            <a:extLst>
              <a:ext uri="{FF2B5EF4-FFF2-40B4-BE49-F238E27FC236}">
                <a16:creationId xmlns:a16="http://schemas.microsoft.com/office/drawing/2014/main" id="{AC2C8DF1-239F-30E1-26BE-A3B6B6E198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Segnaposto note 2">
            <a:extLst>
              <a:ext uri="{FF2B5EF4-FFF2-40B4-BE49-F238E27FC236}">
                <a16:creationId xmlns:a16="http://schemas.microsoft.com/office/drawing/2014/main" id="{4F534F30-3EBD-AC4D-30FE-7607AE8BC1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http://en.wikipedia.org/wiki/Israeli_wall_in_the_West_Bank</a:t>
            </a:r>
          </a:p>
        </p:txBody>
      </p:sp>
      <p:sp>
        <p:nvSpPr>
          <p:cNvPr id="465924" name="Segnaposto numero diapositiva 3">
            <a:extLst>
              <a:ext uri="{FF2B5EF4-FFF2-40B4-BE49-F238E27FC236}">
                <a16:creationId xmlns:a16="http://schemas.microsoft.com/office/drawing/2014/main" id="{6C8C70EC-CB61-8D59-0889-888B27F6D2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0927CD-5B7D-4407-8201-6FABD6148095}" type="slidenum">
              <a:rPr lang="it-CH" altLang="en-US" smtClean="0"/>
              <a:pPr>
                <a:spcBef>
                  <a:spcPct val="0"/>
                </a:spcBef>
              </a:pPr>
              <a:t>142</a:t>
            </a:fld>
            <a:endParaRPr lang="it-CH"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egnaposto immagine diapositiva 1">
            <a:extLst>
              <a:ext uri="{FF2B5EF4-FFF2-40B4-BE49-F238E27FC236}">
                <a16:creationId xmlns:a16="http://schemas.microsoft.com/office/drawing/2014/main" id="{68E65437-F36A-DF49-504F-838A080E4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Segnaposto note 2">
            <a:extLst>
              <a:ext uri="{FF2B5EF4-FFF2-40B4-BE49-F238E27FC236}">
                <a16:creationId xmlns:a16="http://schemas.microsoft.com/office/drawing/2014/main" id="{993B029B-1984-445D-88ED-D42A8ED5A7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http://en.wikipedia.org/wiki/Israeli_West_Bank_barrier</a:t>
            </a:r>
          </a:p>
          <a:p>
            <a:endParaRPr lang="it-CH" altLang="it-CH"/>
          </a:p>
        </p:txBody>
      </p:sp>
      <p:sp>
        <p:nvSpPr>
          <p:cNvPr id="467972" name="Segnaposto numero diapositiva 3">
            <a:extLst>
              <a:ext uri="{FF2B5EF4-FFF2-40B4-BE49-F238E27FC236}">
                <a16:creationId xmlns:a16="http://schemas.microsoft.com/office/drawing/2014/main" id="{AF2561FF-3BDD-18AE-82E0-6EFF783092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A7F11F-E56E-4496-B6E1-31E05409FA5A}" type="slidenum">
              <a:rPr lang="it-CH" altLang="en-US" smtClean="0"/>
              <a:pPr>
                <a:spcBef>
                  <a:spcPct val="0"/>
                </a:spcBef>
              </a:pPr>
              <a:t>143</a:t>
            </a:fld>
            <a:endParaRPr lang="it-CH"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Slide Image Placeholder 1">
            <a:extLst>
              <a:ext uri="{FF2B5EF4-FFF2-40B4-BE49-F238E27FC236}">
                <a16:creationId xmlns:a16="http://schemas.microsoft.com/office/drawing/2014/main" id="{D8991C7A-64DC-7CB8-B27F-6A08A63BB1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Notes Placeholder 2">
            <a:extLst>
              <a:ext uri="{FF2B5EF4-FFF2-40B4-BE49-F238E27FC236}">
                <a16:creationId xmlns:a16="http://schemas.microsoft.com/office/drawing/2014/main" id="{E8322B05-0670-4755-614D-19F6D02340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Les serres des Palestiniens près du mur doivent être démolies car elles sont désormais dans la zone de sécurité. De cette façon, le peu de terres agricoles restée à Qalqilya sont encore réduites. En raison de la présence du mur, l'eau ne peut pas s'écouler. Le mur de Qalqilya est visible depuis l’espace.</a:t>
            </a:r>
          </a:p>
          <a:p>
            <a:pPr eaLnBrk="1" hangingPunct="1">
              <a:spcBef>
                <a:spcPct val="0"/>
              </a:spcBef>
            </a:pPr>
            <a:r>
              <a:rPr lang="fr-FR" altLang="it-CH"/>
              <a:t>Notez à gauche l’autoroute israélienne dont le tracé a été délibérément placé au bord de la ville palestinienne, ainsi qu’elle contribue à l'étrangler.</a:t>
            </a:r>
          </a:p>
          <a:p>
            <a:pPr eaLnBrk="1" hangingPunct="1">
              <a:spcBef>
                <a:spcPct val="0"/>
              </a:spcBef>
            </a:pPr>
            <a:endParaRPr lang="fr-FR" altLang="it-CH"/>
          </a:p>
          <a:p>
            <a:pPr eaLnBrk="1" hangingPunct="1">
              <a:spcBef>
                <a:spcPct val="0"/>
              </a:spcBef>
            </a:pPr>
            <a:r>
              <a:rPr lang="en-US" altLang="it-CH">
                <a:solidFill>
                  <a:srgbClr val="000000"/>
                </a:solidFill>
              </a:rPr>
              <a:t>http://en.wikipedia.org/wiki/Qalqilya</a:t>
            </a:r>
          </a:p>
          <a:p>
            <a:pPr eaLnBrk="1" hangingPunct="1">
              <a:spcBef>
                <a:spcPct val="0"/>
              </a:spcBef>
            </a:pPr>
            <a:endParaRPr lang="en-US" altLang="it-CH"/>
          </a:p>
        </p:txBody>
      </p:sp>
      <p:sp>
        <p:nvSpPr>
          <p:cNvPr id="471044" name="Slide Number Placeholder 3">
            <a:extLst>
              <a:ext uri="{FF2B5EF4-FFF2-40B4-BE49-F238E27FC236}">
                <a16:creationId xmlns:a16="http://schemas.microsoft.com/office/drawing/2014/main" id="{0A805E19-3FDA-13C7-A819-588A892C54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A8E109-C232-4028-8ECD-A6479F0A6423}" type="slidenum">
              <a:rPr lang="it-IT" altLang="it-CH" smtClean="0">
                <a:solidFill>
                  <a:srgbClr val="000000"/>
                </a:solidFill>
                <a:latin typeface="Arial" panose="020B0604020202020204" pitchFamily="34" charset="0"/>
              </a:rPr>
              <a:pPr>
                <a:spcBef>
                  <a:spcPct val="0"/>
                </a:spcBef>
              </a:pPr>
              <a:t>145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egnaposto immagine diapositiva 1">
            <a:extLst>
              <a:ext uri="{FF2B5EF4-FFF2-40B4-BE49-F238E27FC236}">
                <a16:creationId xmlns:a16="http://schemas.microsoft.com/office/drawing/2014/main" id="{EB182ED3-F4F3-72CB-E463-21BD1AB0FA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Segnaposto note 2">
            <a:extLst>
              <a:ext uri="{FF2B5EF4-FFF2-40B4-BE49-F238E27FC236}">
                <a16:creationId xmlns:a16="http://schemas.microsoft.com/office/drawing/2014/main" id="{5B34A492-C882-20BD-7C51-92A330032A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https://fr.wikipedia.org/wiki/Barri%C3%A8re_de_s%C3%A9paration_isra%C3%A9lienne</a:t>
            </a:r>
          </a:p>
          <a:p>
            <a:r>
              <a:rPr lang="it-CH" altLang="it-CH">
                <a:solidFill>
                  <a:srgbClr val="000000"/>
                </a:solidFill>
              </a:rPr>
              <a:t>http://en.wikipedia.org/wiki/West_Bank_separation_barrier</a:t>
            </a:r>
          </a:p>
          <a:p>
            <a:endParaRPr lang="it-CH" altLang="it-CH"/>
          </a:p>
        </p:txBody>
      </p:sp>
      <p:sp>
        <p:nvSpPr>
          <p:cNvPr id="473092" name="Segnaposto numero diapositiva 3">
            <a:extLst>
              <a:ext uri="{FF2B5EF4-FFF2-40B4-BE49-F238E27FC236}">
                <a16:creationId xmlns:a16="http://schemas.microsoft.com/office/drawing/2014/main" id="{B4E520FB-BB42-7542-8C2F-2FB0E8CEC88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C3551F-EB23-4BB7-962B-69AFFF18795E}" type="slidenum">
              <a:rPr lang="it-CH" altLang="en-US" smtClean="0"/>
              <a:pPr>
                <a:spcBef>
                  <a:spcPct val="0"/>
                </a:spcBef>
              </a:pPr>
              <a:t>146</a:t>
            </a:fld>
            <a:endParaRPr lang="it-CH"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a:extLst>
              <a:ext uri="{FF2B5EF4-FFF2-40B4-BE49-F238E27FC236}">
                <a16:creationId xmlns:a16="http://schemas.microsoft.com/office/drawing/2014/main" id="{958D4AE5-364E-BED1-E628-BFEE996A6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290763-19C7-4EE8-B4F2-E53EBC37A2DA}" type="slidenum">
              <a:rPr lang="it-IT" altLang="it-CH" smtClean="0">
                <a:solidFill>
                  <a:srgbClr val="000000"/>
                </a:solidFill>
                <a:latin typeface="Arial" panose="020B0604020202020204" pitchFamily="34" charset="0"/>
              </a:rPr>
              <a:pPr>
                <a:spcBef>
                  <a:spcPct val="0"/>
                </a:spcBef>
              </a:pPr>
              <a:t>147</a:t>
            </a:fld>
            <a:endParaRPr lang="it-IT" altLang="it-CH">
              <a:solidFill>
                <a:srgbClr val="000000"/>
              </a:solidFill>
              <a:latin typeface="Arial" panose="020B0604020202020204" pitchFamily="34" charset="0"/>
            </a:endParaRPr>
          </a:p>
        </p:txBody>
      </p:sp>
      <p:sp>
        <p:nvSpPr>
          <p:cNvPr id="475139" name="Rectangle 2">
            <a:extLst>
              <a:ext uri="{FF2B5EF4-FFF2-40B4-BE49-F238E27FC236}">
                <a16:creationId xmlns:a16="http://schemas.microsoft.com/office/drawing/2014/main" id="{CEDD561E-412B-15FF-DA62-B5AAE7BE4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40" name="Rectangle 3">
            <a:extLst>
              <a:ext uri="{FF2B5EF4-FFF2-40B4-BE49-F238E27FC236}">
                <a16:creationId xmlns:a16="http://schemas.microsoft.com/office/drawing/2014/main" id="{23627247-AAE2-8191-6977-396EA4D573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les Palestiniens en attente il n'y a pas d'eau, ni de toilette, ni de services de toute nature.</a:t>
            </a:r>
          </a:p>
          <a:p>
            <a:pPr eaLnBrk="1" hangingPunct="1">
              <a:spcBef>
                <a:spcPct val="0"/>
              </a:spcBef>
            </a:pPr>
            <a:r>
              <a:rPr lang="fr-FR" altLang="it-CH"/>
              <a:t>Le but est d'humilier les Palestiniens et de donner aux soldats israéliens le sentiment d'avoir à faire avec des êtres humains inférieurs.</a:t>
            </a:r>
          </a:p>
          <a:p>
            <a:pPr eaLnBrk="1" hangingPunct="1">
              <a:spcBef>
                <a:spcPct val="0"/>
              </a:spcBef>
            </a:pPr>
            <a:r>
              <a:rPr lang="fr-FR" altLang="it-CH"/>
              <a:t>Aux  Israéliens depuis l’enfance on inculque l'idée que les Palestiniens sont des êtres inférieurs.</a:t>
            </a:r>
          </a:p>
          <a:p>
            <a:pPr eaLnBrk="1" hangingPunct="1">
              <a:spcBef>
                <a:spcPct val="0"/>
              </a:spcBef>
            </a:pPr>
            <a:endParaRPr lang="fr-FR" altLang="it-CH"/>
          </a:p>
          <a:p>
            <a:pPr eaLnBrk="1" hangingPunct="1">
              <a:spcBef>
                <a:spcPct val="0"/>
              </a:spcBef>
            </a:pPr>
            <a:r>
              <a:rPr lang="fr-FR" altLang="it-CH"/>
              <a:t>http://www.youtube.com/watch?v=DOBQLRCxQnk&amp;feature=related</a:t>
            </a:r>
          </a:p>
          <a:p>
            <a:pPr eaLnBrk="1" hangingPunct="1">
              <a:spcBef>
                <a:spcPct val="0"/>
              </a:spcBef>
            </a:pPr>
            <a:r>
              <a:rPr lang="fr-FR" altLang="it-CH"/>
              <a:t>http://en.wikipedia.org/wiki/Qalandia</a:t>
            </a:r>
          </a:p>
          <a:p>
            <a:pPr eaLnBrk="1" hangingPunct="1">
              <a:spcBef>
                <a:spcPct val="0"/>
              </a:spcBef>
            </a:pPr>
            <a:r>
              <a:rPr lang="fr-FR" altLang="it-CH"/>
              <a:t>http://en.wikipedia.org/wiki/Israeli_checkpoint</a:t>
            </a:r>
          </a:p>
          <a:p>
            <a:pPr eaLnBrk="1" hangingPunct="1">
              <a:spcBef>
                <a:spcPct val="0"/>
              </a:spcBef>
            </a:pPr>
            <a:r>
              <a:rPr lang="fr-FR" altLang="it-CH"/>
              <a:t>http://plateforme-palestine.org/Liberte-de-circulation,4107</a:t>
            </a:r>
          </a:p>
          <a:p>
            <a:pPr eaLnBrk="1" hangingPunct="1">
              <a:spcBef>
                <a:spcPct val="0"/>
              </a:spcBef>
            </a:pPr>
            <a:endParaRPr lang="it-CH" altLang="it-CH"/>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Segnaposto immagine diapositiva 1">
            <a:extLst>
              <a:ext uri="{FF2B5EF4-FFF2-40B4-BE49-F238E27FC236}">
                <a16:creationId xmlns:a16="http://schemas.microsoft.com/office/drawing/2014/main" id="{5C798294-71B2-6352-051C-3F08AF6A41E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Segnaposto note 2">
            <a:extLst>
              <a:ext uri="{FF2B5EF4-FFF2-40B4-BE49-F238E27FC236}">
                <a16:creationId xmlns:a16="http://schemas.microsoft.com/office/drawing/2014/main" id="{38127EE1-DCCA-A7C8-9206-177C0D9DB3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77188" name="Segnaposto numero diapositiva 3">
            <a:extLst>
              <a:ext uri="{FF2B5EF4-FFF2-40B4-BE49-F238E27FC236}">
                <a16:creationId xmlns:a16="http://schemas.microsoft.com/office/drawing/2014/main" id="{B1351F6C-EFF6-E25B-BA56-322CC366CA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735435-3D3E-441F-9835-09A7EBA21A00}" type="slidenum">
              <a:rPr lang="it-CH" altLang="en-US" smtClean="0"/>
              <a:pPr>
                <a:spcBef>
                  <a:spcPct val="0"/>
                </a:spcBef>
              </a:pPr>
              <a:t>148</a:t>
            </a:fld>
            <a:endParaRPr lang="it-CH"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Segnaposto immagine diapositiva 1">
            <a:extLst>
              <a:ext uri="{FF2B5EF4-FFF2-40B4-BE49-F238E27FC236}">
                <a16:creationId xmlns:a16="http://schemas.microsoft.com/office/drawing/2014/main" id="{DB537B74-E954-2C4E-3EA2-E6B6E86A54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9235" name="Segnaposto note 2">
            <a:extLst>
              <a:ext uri="{FF2B5EF4-FFF2-40B4-BE49-F238E27FC236}">
                <a16:creationId xmlns:a16="http://schemas.microsoft.com/office/drawing/2014/main" id="{21820155-78C5-06D8-F74C-2D7D2722EE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Parfois les Israéliens ouvrent les portails quelques heures par jour.</a:t>
            </a:r>
          </a:p>
          <a:p>
            <a:endParaRPr lang="fr-FR" altLang="it-CH"/>
          </a:p>
          <a:p>
            <a:r>
              <a:rPr lang="it-CH" altLang="it-CH">
                <a:solidFill>
                  <a:srgbClr val="000000"/>
                </a:solidFill>
              </a:rPr>
              <a:t>http://en.wikipedia.org/wiki/West_Bank_closures</a:t>
            </a:r>
          </a:p>
          <a:p>
            <a:endParaRPr lang="it-CH" altLang="it-CH"/>
          </a:p>
        </p:txBody>
      </p:sp>
      <p:sp>
        <p:nvSpPr>
          <p:cNvPr id="479236" name="Segnaposto numero diapositiva 3">
            <a:extLst>
              <a:ext uri="{FF2B5EF4-FFF2-40B4-BE49-F238E27FC236}">
                <a16:creationId xmlns:a16="http://schemas.microsoft.com/office/drawing/2014/main" id="{6AC4485D-DB09-DE49-B3E5-F5EAB12E55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67C894-3D46-4426-8775-164D9621DDB4}" type="slidenum">
              <a:rPr lang="it-CH" altLang="en-US" smtClean="0"/>
              <a:pPr>
                <a:spcBef>
                  <a:spcPct val="0"/>
                </a:spcBef>
              </a:pPr>
              <a:t>149</a:t>
            </a:fld>
            <a:endParaRPr lang="it-CH"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egnaposto immagine diapositiva 1">
            <a:extLst>
              <a:ext uri="{FF2B5EF4-FFF2-40B4-BE49-F238E27FC236}">
                <a16:creationId xmlns:a16="http://schemas.microsoft.com/office/drawing/2014/main" id="{609DFE0A-D9FE-3A6C-6D4C-CEE8239D25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Segnaposto note 2">
            <a:extLst>
              <a:ext uri="{FF2B5EF4-FFF2-40B4-BE49-F238E27FC236}">
                <a16:creationId xmlns:a16="http://schemas.microsoft.com/office/drawing/2014/main" id="{45256168-89DF-4380-DEC9-2766E867A9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Http://www.addameer.org/</a:t>
            </a:r>
          </a:p>
          <a:p>
            <a:endParaRPr lang="it-CH" altLang="it-CH"/>
          </a:p>
          <a:p>
            <a:r>
              <a:rPr lang="it-CH" altLang="it-CH"/>
              <a:t>https://mondoweiss.net/2024/06/the-genocide-in-israeli-prisons/</a:t>
            </a:r>
          </a:p>
        </p:txBody>
      </p:sp>
      <p:sp>
        <p:nvSpPr>
          <p:cNvPr id="481284" name="Segnaposto numero diapositiva 3">
            <a:extLst>
              <a:ext uri="{FF2B5EF4-FFF2-40B4-BE49-F238E27FC236}">
                <a16:creationId xmlns:a16="http://schemas.microsoft.com/office/drawing/2014/main" id="{69957F2F-3119-5B64-8678-0BE450B367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B5628C2-CBF7-43E1-8C83-6C77CBB9D568}" type="slidenum">
              <a:rPr lang="it-CH" altLang="en-US" smtClean="0">
                <a:solidFill>
                  <a:srgbClr val="000000"/>
                </a:solidFill>
              </a:rPr>
              <a:pPr>
                <a:spcBef>
                  <a:spcPct val="0"/>
                </a:spcBef>
              </a:pPr>
              <a:t>150</a:t>
            </a:fld>
            <a:endParaRPr lang="it-CH" altLang="en-US">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immagine diapositiva 1">
            <a:extLst>
              <a:ext uri="{FF2B5EF4-FFF2-40B4-BE49-F238E27FC236}">
                <a16:creationId xmlns:a16="http://schemas.microsoft.com/office/drawing/2014/main" id="{36BFCEAD-A087-F13E-6167-CC7481C17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Segnaposto note 2">
            <a:extLst>
              <a:ext uri="{FF2B5EF4-FFF2-40B4-BE49-F238E27FC236}">
                <a16:creationId xmlns:a16="http://schemas.microsoft.com/office/drawing/2014/main" id="{C9818DF4-049F-2EAA-1C3D-579393FE7D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https://fr.wikipedia.org/wiki/Empire_Assyrien#Du_royaume_.C3.A0_l.27empire_:_histoire_de_la_puissance_assyrienne</a:t>
            </a:r>
          </a:p>
          <a:p>
            <a:r>
              <a:rPr lang="it-CH" altLang="it-CH">
                <a:solidFill>
                  <a:srgbClr val="000000"/>
                </a:solidFill>
              </a:rPr>
              <a:t>http://en.wikipedia.org/wiki/Assyrian_empire</a:t>
            </a:r>
          </a:p>
          <a:p>
            <a:endParaRPr lang="it-CH" altLang="it-CH"/>
          </a:p>
        </p:txBody>
      </p:sp>
      <p:sp>
        <p:nvSpPr>
          <p:cNvPr id="205828" name="Segnaposto numero diapositiva 3">
            <a:extLst>
              <a:ext uri="{FF2B5EF4-FFF2-40B4-BE49-F238E27FC236}">
                <a16:creationId xmlns:a16="http://schemas.microsoft.com/office/drawing/2014/main" id="{3C8E9800-B34D-2484-841B-A934EC5CC8C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E14EF5-CE7B-4998-8CD9-893E6F8BA383}" type="slidenum">
              <a:rPr lang="it-CH" altLang="en-US" smtClean="0"/>
              <a:pPr>
                <a:spcBef>
                  <a:spcPct val="0"/>
                </a:spcBef>
              </a:pPr>
              <a:t>15</a:t>
            </a:fld>
            <a:endParaRPr lang="it-CH"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7">
            <a:extLst>
              <a:ext uri="{FF2B5EF4-FFF2-40B4-BE49-F238E27FC236}">
                <a16:creationId xmlns:a16="http://schemas.microsoft.com/office/drawing/2014/main" id="{323CD95F-61BD-A763-3192-783FF1CA19E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C84657-0F97-4387-BA6D-894342E9E3FA}" type="slidenum">
              <a:rPr lang="it-IT" altLang="it-CH" smtClean="0">
                <a:solidFill>
                  <a:srgbClr val="000000"/>
                </a:solidFill>
                <a:latin typeface="Arial" panose="020B0604020202020204" pitchFamily="34" charset="0"/>
              </a:rPr>
              <a:pPr>
                <a:spcBef>
                  <a:spcPct val="0"/>
                </a:spcBef>
              </a:pPr>
              <a:t>151</a:t>
            </a:fld>
            <a:endParaRPr lang="it-IT" altLang="it-CH">
              <a:solidFill>
                <a:srgbClr val="000000"/>
              </a:solidFill>
              <a:latin typeface="Arial" panose="020B0604020202020204" pitchFamily="34" charset="0"/>
            </a:endParaRPr>
          </a:p>
        </p:txBody>
      </p:sp>
      <p:sp>
        <p:nvSpPr>
          <p:cNvPr id="483331" name="Rectangle 2">
            <a:extLst>
              <a:ext uri="{FF2B5EF4-FFF2-40B4-BE49-F238E27FC236}">
                <a16:creationId xmlns:a16="http://schemas.microsoft.com/office/drawing/2014/main" id="{A3E61247-E46A-ABD5-2D04-29A0BDD00F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2" name="Rectangle 3">
            <a:extLst>
              <a:ext uri="{FF2B5EF4-FFF2-40B4-BE49-F238E27FC236}">
                <a16:creationId xmlns:a16="http://schemas.microsoft.com/office/drawing/2014/main" id="{A7C4D87B-1CF7-17E0-5628-85FA0BE824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Das Vorgehen der israëlische Sicherheitskräfte ist brutal.</a:t>
            </a:r>
          </a:p>
          <a:p>
            <a:pPr eaLnBrk="1" hangingPunct="1">
              <a:spcBef>
                <a:spcPct val="0"/>
              </a:spcBef>
            </a:pPr>
            <a:r>
              <a:rPr lang="de-DE" altLang="it-CH"/>
              <a:t>Kinder, die Steine gegen die Israelis werfen, riskieren bis zu 20 Jahren </a:t>
            </a:r>
            <a:r>
              <a:rPr lang="it-CH" altLang="it-CH"/>
              <a:t>Haft.</a:t>
            </a:r>
            <a:endParaRPr lang="it-IT" altLang="it-CH"/>
          </a:p>
          <a:p>
            <a:pPr eaLnBrk="1" hangingPunct="1">
              <a:spcBef>
                <a:spcPct val="0"/>
              </a:spcBef>
            </a:pPr>
            <a:endParaRPr lang="it-IT" altLang="it-CH"/>
          </a:p>
          <a:p>
            <a:r>
              <a:rPr lang="it-CH" altLang="it-CH">
                <a:solidFill>
                  <a:srgbClr val="000000"/>
                </a:solidFill>
              </a:rPr>
              <a:t>http://www.addameer.org/</a:t>
            </a:r>
          </a:p>
          <a:p>
            <a:r>
              <a:rPr lang="it-CH" altLang="it-CH">
                <a:solidFill>
                  <a:srgbClr val="000000"/>
                </a:solidFill>
              </a:rPr>
              <a:t>http://samidoun.ca/2012/07/child-prisoners-mistreated-in-hasharon-prison/</a:t>
            </a:r>
          </a:p>
          <a:p>
            <a:r>
              <a:rPr lang="it-CH" altLang="it-CH">
                <a:solidFill>
                  <a:srgbClr val="000000"/>
                </a:solidFill>
              </a:rPr>
              <a:t>http://en.wikipedia.org/wiki/Public_Committee_Against_Torture_in_Israel</a:t>
            </a:r>
          </a:p>
          <a:p>
            <a:r>
              <a:rPr lang="it-CH" altLang="it-CH">
                <a:solidFill>
                  <a:srgbClr val="000000"/>
                </a:solidFill>
              </a:rPr>
              <a:t>http://en.wikipedia.org/wiki/Palestinian_prisoners_in_Israel</a:t>
            </a:r>
          </a:p>
          <a:p>
            <a:r>
              <a:rPr lang="it-CH" altLang="it-CH">
                <a:solidFill>
                  <a:srgbClr val="000000"/>
                </a:solidFill>
              </a:rPr>
              <a:t>http://en.wikipedia.org/wiki/Camp_1391</a:t>
            </a:r>
          </a:p>
          <a:p>
            <a:endParaRPr lang="it-CH" altLang="it-CH">
              <a:solidFill>
                <a:srgbClr val="000000"/>
              </a:solidFill>
            </a:endParaRPr>
          </a:p>
          <a:p>
            <a:r>
              <a:rPr lang="it-CH" altLang="it-CH">
                <a:solidFill>
                  <a:srgbClr val="000000"/>
                </a:solidFill>
              </a:rPr>
              <a:t>https://www.telegraph.co.uk/news/worldnews/middleeast/israel/10135157/Israel-furious-at-UN-report-detailing-torture-of-Palestinian-children.html</a:t>
            </a:r>
          </a:p>
          <a:p>
            <a:endParaRPr lang="it-CH" altLang="it-CH">
              <a:solidFill>
                <a:srgbClr val="000000"/>
              </a:solidFill>
            </a:endParaRPr>
          </a:p>
          <a:p>
            <a:endParaRPr lang="it-CH"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egnaposto immagine diapositiva 1">
            <a:extLst>
              <a:ext uri="{FF2B5EF4-FFF2-40B4-BE49-F238E27FC236}">
                <a16:creationId xmlns:a16="http://schemas.microsoft.com/office/drawing/2014/main" id="{4EDBA5A2-B30F-4FC3-3A45-0F7B592F6C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5379" name="Segnaposto note 2">
            <a:extLst>
              <a:ext uri="{FF2B5EF4-FFF2-40B4-BE49-F238E27FC236}">
                <a16:creationId xmlns:a16="http://schemas.microsoft.com/office/drawing/2014/main" id="{FD972521-1EB1-8958-CE49-82877307E2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485380" name="Segnaposto numero diapositiva 3">
            <a:extLst>
              <a:ext uri="{FF2B5EF4-FFF2-40B4-BE49-F238E27FC236}">
                <a16:creationId xmlns:a16="http://schemas.microsoft.com/office/drawing/2014/main" id="{7307B326-D151-C0C7-6AA5-8153CA34C8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0CA13AF-4248-4CE7-A666-0B9F32A1E59C}" type="slidenum">
              <a:rPr lang="it-CH" altLang="en-US" smtClean="0"/>
              <a:pPr>
                <a:spcBef>
                  <a:spcPct val="0"/>
                </a:spcBef>
              </a:pPr>
              <a:t>152</a:t>
            </a:fld>
            <a:endParaRPr lang="it-CH"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egnaposto immagine diapositiva 1">
            <a:extLst>
              <a:ext uri="{FF2B5EF4-FFF2-40B4-BE49-F238E27FC236}">
                <a16:creationId xmlns:a16="http://schemas.microsoft.com/office/drawing/2014/main" id="{970452DC-27B8-A4C8-2C67-DA33E2DEF4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Segnaposto note 2">
            <a:extLst>
              <a:ext uri="{FF2B5EF4-FFF2-40B4-BE49-F238E27FC236}">
                <a16:creationId xmlns:a16="http://schemas.microsoft.com/office/drawing/2014/main" id="{2A1155E0-B1C1-E2E8-8BA5-E8380C521FE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Les démoliteurs isréliens démolissent chaque jour aux moins 3 maisons où infrastructures palestiniennes.</a:t>
            </a:r>
          </a:p>
          <a:p>
            <a:endParaRPr lang="it-CH" altLang="it-CH">
              <a:solidFill>
                <a:srgbClr val="000000"/>
              </a:solidFill>
            </a:endParaRPr>
          </a:p>
          <a:p>
            <a:r>
              <a:rPr lang="it-CH" altLang="it-CH">
                <a:solidFill>
                  <a:srgbClr val="000000"/>
                </a:solidFill>
              </a:rPr>
              <a:t>http://en.wikipedia.org/wiki/Battle_of_Jenin</a:t>
            </a:r>
          </a:p>
          <a:p>
            <a:r>
              <a:rPr lang="it-CH" altLang="it-CH">
                <a:solidFill>
                  <a:srgbClr val="000000"/>
                </a:solidFill>
              </a:rPr>
              <a:t>http://en.wikipedia.org/wiki/IDF_Caterpillar_D9</a:t>
            </a:r>
          </a:p>
          <a:p>
            <a:r>
              <a:rPr lang="it-CH" altLang="it-CH">
                <a:solidFill>
                  <a:srgbClr val="000000"/>
                </a:solidFill>
              </a:rPr>
              <a:t>http://www.btselem.org/planning_and_building/statistics</a:t>
            </a:r>
          </a:p>
          <a:p>
            <a:r>
              <a:rPr lang="it-CH" altLang="it-CH">
                <a:solidFill>
                  <a:srgbClr val="000000"/>
                </a:solidFill>
              </a:rPr>
              <a:t>http://www.maannews.com/Content.aspx?id=780939</a:t>
            </a:r>
          </a:p>
          <a:p>
            <a:r>
              <a:rPr lang="it-CH" altLang="it-CH">
                <a:solidFill>
                  <a:srgbClr val="000000"/>
                </a:solidFill>
              </a:rPr>
              <a:t>http://www.maannews.com/Content.aspx?id=781396</a:t>
            </a:r>
          </a:p>
          <a:p>
            <a:r>
              <a:rPr lang="it-CH" altLang="it-CH">
                <a:solidFill>
                  <a:srgbClr val="000000"/>
                </a:solidFill>
              </a:rPr>
              <a:t>https://www.thenational.ae/world/mena/israel-demolishes-record-number-of-palestinian-homes-in-a-single-day-1.865125</a:t>
            </a:r>
          </a:p>
          <a:p>
            <a:endParaRPr lang="it-CH" altLang="it-CH">
              <a:solidFill>
                <a:srgbClr val="000000"/>
              </a:solidFill>
            </a:endParaRPr>
          </a:p>
          <a:p>
            <a:endParaRPr lang="it-CH" altLang="it-CH"/>
          </a:p>
        </p:txBody>
      </p:sp>
      <p:sp>
        <p:nvSpPr>
          <p:cNvPr id="487428" name="Segnaposto numero diapositiva 3">
            <a:extLst>
              <a:ext uri="{FF2B5EF4-FFF2-40B4-BE49-F238E27FC236}">
                <a16:creationId xmlns:a16="http://schemas.microsoft.com/office/drawing/2014/main" id="{F91E865A-746C-ABAC-EEC0-88482E3941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7DEADD0-96E3-4D32-9921-14EBB18E3885}" type="slidenum">
              <a:rPr lang="it-CH" altLang="en-US" smtClean="0"/>
              <a:pPr>
                <a:spcBef>
                  <a:spcPct val="0"/>
                </a:spcBef>
              </a:pPr>
              <a:t>153</a:t>
            </a:fld>
            <a:endParaRPr lang="it-CH"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Segnaposto immagine diapositiva 1">
            <a:extLst>
              <a:ext uri="{FF2B5EF4-FFF2-40B4-BE49-F238E27FC236}">
                <a16:creationId xmlns:a16="http://schemas.microsoft.com/office/drawing/2014/main" id="{A6317584-1FC9-CB8B-97E3-A1B81F0FB4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9475" name="Segnaposto note 2">
            <a:extLst>
              <a:ext uri="{FF2B5EF4-FFF2-40B4-BE49-F238E27FC236}">
                <a16:creationId xmlns:a16="http://schemas.microsoft.com/office/drawing/2014/main" id="{7C050DF3-993E-FEBF-D1B4-485C658C850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http://electronicintifada.net/content/quiet-transfer-east-jerusalem-nears-completion/6412</a:t>
            </a:r>
          </a:p>
          <a:p>
            <a:endParaRPr lang="it-CH" altLang="it-CH"/>
          </a:p>
          <a:p>
            <a:r>
              <a:rPr lang="it-CH" altLang="it-CH"/>
              <a:t>http://saudigazette.com.sa/world/israeli-military-demolishes-palestinians-homes/</a:t>
            </a:r>
          </a:p>
        </p:txBody>
      </p:sp>
      <p:sp>
        <p:nvSpPr>
          <p:cNvPr id="489476" name="Segnaposto numero diapositiva 3">
            <a:extLst>
              <a:ext uri="{FF2B5EF4-FFF2-40B4-BE49-F238E27FC236}">
                <a16:creationId xmlns:a16="http://schemas.microsoft.com/office/drawing/2014/main" id="{4937C91A-4DD6-037B-9570-5BBFD0F9DE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EF74A8-413C-4AF5-9AB5-9A2BCBB84302}" type="slidenum">
              <a:rPr lang="it-CH" altLang="en-US" smtClean="0"/>
              <a:pPr>
                <a:spcBef>
                  <a:spcPct val="0"/>
                </a:spcBef>
              </a:pPr>
              <a:t>154</a:t>
            </a:fld>
            <a:endParaRPr lang="it-CH"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egnaposto immagine diapositiva 1">
            <a:extLst>
              <a:ext uri="{FF2B5EF4-FFF2-40B4-BE49-F238E27FC236}">
                <a16:creationId xmlns:a16="http://schemas.microsoft.com/office/drawing/2014/main" id="{63B17CED-622C-BA4B-0F63-63582282B4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23" name="Segnaposto note 2">
            <a:extLst>
              <a:ext uri="{FF2B5EF4-FFF2-40B4-BE49-F238E27FC236}">
                <a16:creationId xmlns:a16="http://schemas.microsoft.com/office/drawing/2014/main" id="{CC160972-EA25-58A8-9124-30021134B3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http://en.wikipedia.org/wiki/Dahiya_doctrine</a:t>
            </a:r>
          </a:p>
          <a:p>
            <a:endParaRPr lang="it-CH" altLang="it-CH"/>
          </a:p>
        </p:txBody>
      </p:sp>
      <p:sp>
        <p:nvSpPr>
          <p:cNvPr id="491524" name="Segnaposto numero diapositiva 3">
            <a:extLst>
              <a:ext uri="{FF2B5EF4-FFF2-40B4-BE49-F238E27FC236}">
                <a16:creationId xmlns:a16="http://schemas.microsoft.com/office/drawing/2014/main" id="{CB49923F-14FF-73DF-0821-7DB042113C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A374B87-D098-4A8F-BF4B-59FC6C76D130}" type="slidenum">
              <a:rPr lang="it-CH" altLang="en-US" smtClean="0"/>
              <a:pPr>
                <a:spcBef>
                  <a:spcPct val="0"/>
                </a:spcBef>
              </a:pPr>
              <a:t>155</a:t>
            </a:fld>
            <a:endParaRPr lang="it-CH"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Segnaposto immagine diapositiva 1">
            <a:extLst>
              <a:ext uri="{FF2B5EF4-FFF2-40B4-BE49-F238E27FC236}">
                <a16:creationId xmlns:a16="http://schemas.microsoft.com/office/drawing/2014/main" id="{A1487B36-C2F9-2821-F3CB-9AE18D84B0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3571" name="Segnaposto note 2">
            <a:extLst>
              <a:ext uri="{FF2B5EF4-FFF2-40B4-BE49-F238E27FC236}">
                <a16:creationId xmlns:a16="http://schemas.microsoft.com/office/drawing/2014/main" id="{C8CE8FD9-41A9-976E-E92A-63D591A5E1E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http://en.wikipedia.org/wiki/House_demolition_in_the_Israeli%E2%80%93Palestinian_conflict</a:t>
            </a:r>
          </a:p>
          <a:p>
            <a:endParaRPr lang="it-CH" altLang="it-CH"/>
          </a:p>
        </p:txBody>
      </p:sp>
      <p:sp>
        <p:nvSpPr>
          <p:cNvPr id="493572" name="Segnaposto numero diapositiva 3">
            <a:extLst>
              <a:ext uri="{FF2B5EF4-FFF2-40B4-BE49-F238E27FC236}">
                <a16:creationId xmlns:a16="http://schemas.microsoft.com/office/drawing/2014/main" id="{45D97C20-FB1C-5163-E93B-BFAF9D4AED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7FB8CAC-6FA0-4CCE-B9E0-77AF49EC3CC7}" type="slidenum">
              <a:rPr lang="it-CH" altLang="en-US" smtClean="0"/>
              <a:pPr>
                <a:spcBef>
                  <a:spcPct val="0"/>
                </a:spcBef>
              </a:pPr>
              <a:t>156</a:t>
            </a:fld>
            <a:endParaRPr lang="it-CH"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Segnaposto immagine diapositiva 1">
            <a:extLst>
              <a:ext uri="{FF2B5EF4-FFF2-40B4-BE49-F238E27FC236}">
                <a16:creationId xmlns:a16="http://schemas.microsoft.com/office/drawing/2014/main" id="{FF71F010-0C57-9EA6-6FF2-AA033D7EB3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5619" name="Segnaposto note 2">
            <a:extLst>
              <a:ext uri="{FF2B5EF4-FFF2-40B4-BE49-F238E27FC236}">
                <a16:creationId xmlns:a16="http://schemas.microsoft.com/office/drawing/2014/main" id="{533F0DA5-C21C-23F5-8C7A-BC419F3DAB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495620" name="Segnaposto numero diapositiva 3">
            <a:extLst>
              <a:ext uri="{FF2B5EF4-FFF2-40B4-BE49-F238E27FC236}">
                <a16:creationId xmlns:a16="http://schemas.microsoft.com/office/drawing/2014/main" id="{2345C138-4EF7-C5E1-1D07-456D035D52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2D87C3E-38B1-47A7-957D-C04FED7EA3C0}" type="slidenum">
              <a:rPr lang="it-CH" altLang="en-US" smtClean="0"/>
              <a:pPr>
                <a:spcBef>
                  <a:spcPct val="0"/>
                </a:spcBef>
              </a:pPr>
              <a:t>157</a:t>
            </a:fld>
            <a:endParaRPr lang="it-CH"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Segnaposto immagine diapositiva 1">
            <a:extLst>
              <a:ext uri="{FF2B5EF4-FFF2-40B4-BE49-F238E27FC236}">
                <a16:creationId xmlns:a16="http://schemas.microsoft.com/office/drawing/2014/main" id="{234C10F8-D31A-5B3B-8188-19AFF1A525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Segnaposto note 2">
            <a:extLst>
              <a:ext uri="{FF2B5EF4-FFF2-40B4-BE49-F238E27FC236}">
                <a16:creationId xmlns:a16="http://schemas.microsoft.com/office/drawing/2014/main" id="{F223DBC7-ACF8-102D-6977-EAB22F4C0F4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http://en.wikipedia.org/wiki/Dahiya_doctrine</a:t>
            </a:r>
          </a:p>
        </p:txBody>
      </p:sp>
      <p:sp>
        <p:nvSpPr>
          <p:cNvPr id="497668" name="Segnaposto numero diapositiva 3">
            <a:extLst>
              <a:ext uri="{FF2B5EF4-FFF2-40B4-BE49-F238E27FC236}">
                <a16:creationId xmlns:a16="http://schemas.microsoft.com/office/drawing/2014/main" id="{D3857ADA-632C-7696-1A87-1C69A646F6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F5EF33-7686-44D4-A141-0C312A9D783C}" type="slidenum">
              <a:rPr lang="it-CH" altLang="en-US" smtClean="0"/>
              <a:pPr>
                <a:spcBef>
                  <a:spcPct val="0"/>
                </a:spcBef>
              </a:pPr>
              <a:t>158</a:t>
            </a:fld>
            <a:endParaRPr lang="it-CH"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Segnaposto immagine diapositiva 1">
            <a:extLst>
              <a:ext uri="{FF2B5EF4-FFF2-40B4-BE49-F238E27FC236}">
                <a16:creationId xmlns:a16="http://schemas.microsoft.com/office/drawing/2014/main" id="{C6235E72-F23F-ED65-E37E-7DCAA6D22D6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Segnaposto note 2">
            <a:extLst>
              <a:ext uri="{FF2B5EF4-FFF2-40B4-BE49-F238E27FC236}">
                <a16:creationId xmlns:a16="http://schemas.microsoft.com/office/drawing/2014/main" id="{1C01CAF5-C5FB-F14F-C726-5B0D2B704C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Pour justifier et légaliser la confiscation des terres et des biens des palestiniens les Israéliens ont inventé la Loi des absents selon laquelle tous les biens d'une personne absente devient la propriété de l'État et sont confisqué.</a:t>
            </a:r>
          </a:p>
          <a:p>
            <a:pPr eaLnBrk="1" hangingPunct="1">
              <a:spcBef>
                <a:spcPct val="0"/>
              </a:spcBef>
            </a:pPr>
            <a:r>
              <a:rPr lang="fr-FR" altLang="it-CH"/>
              <a:t>Les Israéliens ont également réactivé une vieille loi de l'époque ottomane appelé des terres "marginales" selon laquelle les terres loin des villages et non cultivées sont de propriété de "État". De cette façon tout ce qui est défini comme «marginal» et confisqués. Aussi souvent les Palestiniens sont empêchés d'accéder à leurs terres qui restent incultes et donc définie comme «marginales» et confisquées.</a:t>
            </a:r>
          </a:p>
          <a:p>
            <a:pPr eaLnBrk="1" hangingPunct="1">
              <a:spcBef>
                <a:spcPct val="0"/>
              </a:spcBef>
            </a:pPr>
            <a:r>
              <a:rPr lang="fr-FR" altLang="it-CH"/>
              <a:t>Les terres palestiniennes sont aussi confisquées pour des «raisons de sécurité», des „motifs de planification» (pour agrandir les colonies, la construction du mur, les rues, les parcs, les infrastructures, etc. réservés aux Israéliens), des «motifs archéologiques", etc. où tout simplement pour élargir une colonie sioniste.</a:t>
            </a:r>
          </a:p>
          <a:p>
            <a:pPr eaLnBrk="1" hangingPunct="1">
              <a:spcBef>
                <a:spcPct val="0"/>
              </a:spcBef>
            </a:pPr>
            <a:endParaRPr lang="fr-FR" altLang="it-CH"/>
          </a:p>
          <a:p>
            <a:pPr eaLnBrk="1" hangingPunct="1">
              <a:spcBef>
                <a:spcPct val="0"/>
              </a:spcBef>
            </a:pPr>
            <a:r>
              <a:rPr lang="it-CH" altLang="it-CH">
                <a:solidFill>
                  <a:srgbClr val="000000"/>
                </a:solidFill>
              </a:rPr>
              <a:t>http://en.wikipedia.org/wiki/Baqa%27a_Valley#Land_confiscation_and_settlement_expansion</a:t>
            </a:r>
          </a:p>
          <a:p>
            <a:pPr eaLnBrk="1" hangingPunct="1">
              <a:spcBef>
                <a:spcPct val="0"/>
              </a:spcBef>
            </a:pPr>
            <a:r>
              <a:rPr lang="it-CH" altLang="it-CH">
                <a:solidFill>
                  <a:srgbClr val="000000"/>
                </a:solidFill>
              </a:rPr>
              <a:t>http://en.wikipedia.org/wiki/Ein_Yabrud#Land_confiscation</a:t>
            </a:r>
          </a:p>
          <a:p>
            <a:pPr eaLnBrk="1" hangingPunct="1">
              <a:spcBef>
                <a:spcPct val="0"/>
              </a:spcBef>
            </a:pPr>
            <a:r>
              <a:rPr lang="it-CH" altLang="it-CH">
                <a:solidFill>
                  <a:srgbClr val="000000"/>
                </a:solidFill>
              </a:rPr>
              <a:t>http://en.wikipedia.org/wiki/Israeli_land_and_property_laws</a:t>
            </a:r>
          </a:p>
          <a:p>
            <a:pPr eaLnBrk="1" hangingPunct="1">
              <a:spcBef>
                <a:spcPct val="0"/>
              </a:spcBef>
            </a:pPr>
            <a:r>
              <a:rPr lang="it-CH" altLang="it-CH">
                <a:solidFill>
                  <a:srgbClr val="000000"/>
                </a:solidFill>
              </a:rPr>
              <a:t>http://en.wikipedia.org/wiki/Palestinian_land_laws</a:t>
            </a:r>
          </a:p>
          <a:p>
            <a:pPr eaLnBrk="1" hangingPunct="1">
              <a:spcBef>
                <a:spcPct val="0"/>
              </a:spcBef>
            </a:pPr>
            <a:r>
              <a:rPr lang="it-CH" altLang="it-CH">
                <a:solidFill>
                  <a:srgbClr val="000000"/>
                </a:solidFill>
              </a:rPr>
              <a:t>http://en.wikipedia.org/wiki/Absentees%27_Property_Laws#The_.27Absentees_Property_Law.27</a:t>
            </a:r>
          </a:p>
          <a:p>
            <a:pPr eaLnBrk="1" hangingPunct="1">
              <a:spcBef>
                <a:spcPct val="0"/>
              </a:spcBef>
            </a:pPr>
            <a:r>
              <a:rPr lang="it-CH" altLang="it-CH">
                <a:solidFill>
                  <a:srgbClr val="000000"/>
                </a:solidFill>
              </a:rPr>
              <a:t>http://www.maannews.com/Content.aspx?id=780774</a:t>
            </a:r>
          </a:p>
          <a:p>
            <a:pPr eaLnBrk="1" hangingPunct="1">
              <a:spcBef>
                <a:spcPct val="0"/>
              </a:spcBef>
            </a:pPr>
            <a:r>
              <a:rPr lang="it-CH" altLang="it-CH">
                <a:solidFill>
                  <a:srgbClr val="000000"/>
                </a:solidFill>
              </a:rPr>
              <a:t>http://www.maannews.com/Content.aspx?id=782189</a:t>
            </a:r>
          </a:p>
          <a:p>
            <a:pPr eaLnBrk="1" hangingPunct="1">
              <a:spcBef>
                <a:spcPct val="0"/>
              </a:spcBef>
            </a:pPr>
            <a:endParaRPr lang="it-CH" altLang="it-CH">
              <a:solidFill>
                <a:srgbClr val="000000"/>
              </a:solidFill>
            </a:endParaRPr>
          </a:p>
          <a:p>
            <a:pPr eaLnBrk="1" hangingPunct="1">
              <a:spcBef>
                <a:spcPct val="0"/>
              </a:spcBef>
            </a:pPr>
            <a:endParaRPr lang="fr-FR" altLang="it-CH"/>
          </a:p>
          <a:p>
            <a:pPr eaLnBrk="1" hangingPunct="1">
              <a:spcBef>
                <a:spcPct val="0"/>
              </a:spcBef>
            </a:pPr>
            <a:endParaRPr lang="it-CH" altLang="it-CH"/>
          </a:p>
        </p:txBody>
      </p:sp>
      <p:sp>
        <p:nvSpPr>
          <p:cNvPr id="499716" name="Segnaposto numero diapositiva 3">
            <a:extLst>
              <a:ext uri="{FF2B5EF4-FFF2-40B4-BE49-F238E27FC236}">
                <a16:creationId xmlns:a16="http://schemas.microsoft.com/office/drawing/2014/main" id="{C5755D72-7AE3-E1C6-9B3B-E94A8FB330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F48076-D390-4EC3-9471-925AD2C61840}" type="slidenum">
              <a:rPr lang="it-CH" altLang="it-CH" smtClean="0">
                <a:solidFill>
                  <a:srgbClr val="000000"/>
                </a:solidFill>
              </a:rPr>
              <a:pPr>
                <a:spcBef>
                  <a:spcPct val="0"/>
                </a:spcBef>
              </a:pPr>
              <a:t>159</a:t>
            </a:fld>
            <a:endParaRPr lang="it-CH" altLang="it-CH">
              <a:solidFill>
                <a:srgbClr val="000000"/>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Segnaposto immagine diapositiva 1">
            <a:extLst>
              <a:ext uri="{FF2B5EF4-FFF2-40B4-BE49-F238E27FC236}">
                <a16:creationId xmlns:a16="http://schemas.microsoft.com/office/drawing/2014/main" id="{C55F7869-B482-D30E-2761-4F55F021C5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Segnaposto note 2">
            <a:extLst>
              <a:ext uri="{FF2B5EF4-FFF2-40B4-BE49-F238E27FC236}">
                <a16:creationId xmlns:a16="http://schemas.microsoft.com/office/drawing/2014/main" id="{CE09C4C1-0F16-2E26-7C68-38C051B90B2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Israéliens détruisent systématiquement les moyens de subsistance des Palestiniens</a:t>
            </a:r>
          </a:p>
          <a:p>
            <a:endParaRPr lang="fr-FR" altLang="it-CH"/>
          </a:p>
          <a:p>
            <a:r>
              <a:rPr lang="fr-FR" altLang="it-CH"/>
              <a:t>http://visualizingpalestine.org/visuals/olive-harvest</a:t>
            </a:r>
          </a:p>
          <a:p>
            <a:r>
              <a:rPr lang="fr-FR" altLang="it-CH"/>
              <a:t>http://www.maannews.com/Content.aspx?id=781632</a:t>
            </a:r>
          </a:p>
          <a:p>
            <a:r>
              <a:rPr lang="fr-FR" altLang="it-CH"/>
              <a:t>http://www.maannews.com/Content.aspx?id=782667</a:t>
            </a:r>
          </a:p>
          <a:p>
            <a:r>
              <a:rPr lang="fr-FR" altLang="it-CH"/>
              <a:t>https://french.palinfo.com/news/2019/6/6/1-000-oliviers-br-l-s-Naplouse-par-les-colons-extr-mistes</a:t>
            </a:r>
          </a:p>
        </p:txBody>
      </p:sp>
      <p:sp>
        <p:nvSpPr>
          <p:cNvPr id="501764" name="Segnaposto numero diapositiva 3">
            <a:extLst>
              <a:ext uri="{FF2B5EF4-FFF2-40B4-BE49-F238E27FC236}">
                <a16:creationId xmlns:a16="http://schemas.microsoft.com/office/drawing/2014/main" id="{4D1265A6-F360-E3E4-C803-6FB71B9BF8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A01EDB-B522-48C8-B277-B78BE60C3AAE}" type="slidenum">
              <a:rPr lang="it-CH" altLang="en-US" smtClean="0"/>
              <a:pPr>
                <a:spcBef>
                  <a:spcPct val="0"/>
                </a:spcBef>
              </a:pPr>
              <a:t>160</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immagine diapositiva 1">
            <a:extLst>
              <a:ext uri="{FF2B5EF4-FFF2-40B4-BE49-F238E27FC236}">
                <a16:creationId xmlns:a16="http://schemas.microsoft.com/office/drawing/2014/main" id="{E280D7B1-0A1A-EC8B-E0FF-604D13DE03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Segnaposto note 2">
            <a:extLst>
              <a:ext uri="{FF2B5EF4-FFF2-40B4-BE49-F238E27FC236}">
                <a16:creationId xmlns:a16="http://schemas.microsoft.com/office/drawing/2014/main" id="{FE91CC55-D58A-36B6-751E-33034750D8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https://fr.wikipedia.org/wiki/Empire_babylonien</a:t>
            </a:r>
          </a:p>
          <a:p>
            <a:r>
              <a:rPr lang="it-CH" altLang="it-CH">
                <a:solidFill>
                  <a:srgbClr val="000000"/>
                </a:solidFill>
              </a:rPr>
              <a:t>http://simple.wikipedia.org/wiki/Babylon</a:t>
            </a:r>
          </a:p>
          <a:p>
            <a:r>
              <a:rPr lang="it-CH" altLang="it-CH">
                <a:solidFill>
                  <a:srgbClr val="000000"/>
                </a:solidFill>
              </a:rPr>
              <a:t>http://en.wikipedia.org/wiki/Babylon_Empire</a:t>
            </a:r>
          </a:p>
          <a:p>
            <a:endParaRPr lang="it-CH" altLang="it-CH"/>
          </a:p>
        </p:txBody>
      </p:sp>
      <p:sp>
        <p:nvSpPr>
          <p:cNvPr id="207876" name="Segnaposto numero diapositiva 3">
            <a:extLst>
              <a:ext uri="{FF2B5EF4-FFF2-40B4-BE49-F238E27FC236}">
                <a16:creationId xmlns:a16="http://schemas.microsoft.com/office/drawing/2014/main" id="{4922817D-F755-5B59-E8F9-087628CF43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684666-327C-4D22-8A15-0522D538A035}" type="slidenum">
              <a:rPr lang="it-CH" altLang="en-US" smtClean="0"/>
              <a:pPr>
                <a:spcBef>
                  <a:spcPct val="0"/>
                </a:spcBef>
              </a:pPr>
              <a:t>16</a:t>
            </a:fld>
            <a:endParaRPr lang="it-CH"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Slide Image Placeholder 1">
            <a:extLst>
              <a:ext uri="{FF2B5EF4-FFF2-40B4-BE49-F238E27FC236}">
                <a16:creationId xmlns:a16="http://schemas.microsoft.com/office/drawing/2014/main" id="{EC6FA543-B788-41C9-D657-E4D62CB17E0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Notes Placeholder 2">
            <a:extLst>
              <a:ext uri="{FF2B5EF4-FFF2-40B4-BE49-F238E27FC236}">
                <a16:creationId xmlns:a16="http://schemas.microsoft.com/office/drawing/2014/main" id="{E16685DD-D15C-C8FB-FA14-C25BF7533E9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Source : Amnesty International, En Action No. 2/10</a:t>
            </a:r>
          </a:p>
          <a:p>
            <a:pPr eaLnBrk="1" hangingPunct="1">
              <a:spcBef>
                <a:spcPct val="0"/>
              </a:spcBef>
            </a:pPr>
            <a:endParaRPr lang="it-CH" altLang="it-CH"/>
          </a:p>
          <a:p>
            <a:pPr eaLnBrk="1" hangingPunct="1">
              <a:spcBef>
                <a:spcPct val="0"/>
              </a:spcBef>
            </a:pPr>
            <a:r>
              <a:rPr lang="fr-FR" altLang="it-CH"/>
              <a:t>Le 10 Mars 2008, une patrouille israélienne a pénétré les terres du paysans Fa'iq Ahmad Sheib dans le village d'Al-Farisya, dans la vallée du Jordan et a confisqué et détruit le système d'irrigation et détruits les champs cultivés.</a:t>
            </a:r>
          </a:p>
          <a:p>
            <a:pPr eaLnBrk="1" hangingPunct="1">
              <a:spcBef>
                <a:spcPct val="0"/>
              </a:spcBef>
            </a:pPr>
            <a:endParaRPr lang="fr-FR" altLang="it-CH"/>
          </a:p>
          <a:p>
            <a:pPr eaLnBrk="1" hangingPunct="1">
              <a:spcBef>
                <a:spcPct val="0"/>
              </a:spcBef>
            </a:pPr>
            <a:r>
              <a:rPr lang="it-IT" altLang="it-CH">
                <a:solidFill>
                  <a:srgbClr val="000000"/>
                </a:solidFill>
              </a:rPr>
              <a:t>http://www.amnesty.ch/it/attualita/news/2009/israele-discrimina-i-palestinesi-nella-fornitura-d2019acqua-piscine-per-i-coloni-cisterne-distrutte-nei-villaggi?searchterm=acqua+</a:t>
            </a:r>
          </a:p>
          <a:p>
            <a:pPr eaLnBrk="1" hangingPunct="1">
              <a:spcBef>
                <a:spcPct val="0"/>
              </a:spcBef>
            </a:pPr>
            <a:r>
              <a:rPr lang="it-IT" altLang="it-CH">
                <a:solidFill>
                  <a:srgbClr val="000000"/>
                </a:solidFill>
              </a:rPr>
              <a:t>https://imemc.org/article/army-confiscates-irrigation-network-in-central-plains/</a:t>
            </a:r>
          </a:p>
          <a:p>
            <a:pPr eaLnBrk="1" hangingPunct="1">
              <a:spcBef>
                <a:spcPct val="0"/>
              </a:spcBef>
            </a:pPr>
            <a:endParaRPr lang="it-IT" altLang="it-CH"/>
          </a:p>
        </p:txBody>
      </p:sp>
      <p:sp>
        <p:nvSpPr>
          <p:cNvPr id="503812" name="Slide Number Placeholder 3">
            <a:extLst>
              <a:ext uri="{FF2B5EF4-FFF2-40B4-BE49-F238E27FC236}">
                <a16:creationId xmlns:a16="http://schemas.microsoft.com/office/drawing/2014/main" id="{592F6848-2BEC-C440-4B6F-D8B882CE7C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61F418-E16B-4F5B-9101-CF53DADD3755}" type="slidenum">
              <a:rPr lang="it-IT" altLang="it-CH" smtClean="0">
                <a:solidFill>
                  <a:srgbClr val="000000"/>
                </a:solidFill>
                <a:latin typeface="Arial" panose="020B0604020202020204" pitchFamily="34" charset="0"/>
              </a:rPr>
              <a:pPr>
                <a:spcBef>
                  <a:spcPct val="0"/>
                </a:spcBef>
              </a:pPr>
              <a:t>161</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Segnaposto immagine diapositiva 1">
            <a:extLst>
              <a:ext uri="{FF2B5EF4-FFF2-40B4-BE49-F238E27FC236}">
                <a16:creationId xmlns:a16="http://schemas.microsoft.com/office/drawing/2014/main" id="{1E945163-9DE4-08C8-F049-F7655E2671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Segnaposto note 2">
            <a:extLst>
              <a:ext uri="{FF2B5EF4-FFF2-40B4-BE49-F238E27FC236}">
                <a16:creationId xmlns:a16="http://schemas.microsoft.com/office/drawing/2014/main" id="{7F0AFA97-E1EA-7002-D573-45DFCE9CC4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Commentaire: Si vous pensez que pour Israël cibler les orphelins palestiniens soit nouveau, vous vous trompez. En 2008, par exemple, des centaines de soldats de l'occupation israélienne ont pris d'assaut un orphelinat et annexe école palestinienne à Hébron et ils ont pillé des millions de dollars de produits alimentaires, des produits laitiers, les vêtements, les chaussures, réfrigérateurs, matériel de cuisine, des caisses de viande congelée, produits d'hygiène, les l'équipements de sport, les couvertures et les matelas ... le tout utilisés par le plus que 7.000 orphelins et de propriété de la Société islamique de bienfaisance. Ils ont ouvert le portail principale par la force et ils ont tout chargé sur des camions, tout ça pour détruire les infrastructures sociales et éducatives des palestiniens sur la peau de enfants innocents. Avec cette même rage, Israël a confisqué plusieurs bâtiments scolaires, un orphelinat, un supermarché, plusieurs immeubles d'habitation, des bus scolaires et a détruit d'autres entreprises, volé ordinateurs, armoires, meubles, appareils et même les fenêtres. Ils ont même arrêté le personnel supérieur. C’était un vol organisé. En style Gestapo. Sans pitié. Pathologique.</a:t>
            </a:r>
            <a:endParaRPr lang="it-CH" altLang="it-CH"/>
          </a:p>
        </p:txBody>
      </p:sp>
      <p:sp>
        <p:nvSpPr>
          <p:cNvPr id="505860" name="Segnaposto numero diapositiva 3">
            <a:extLst>
              <a:ext uri="{FF2B5EF4-FFF2-40B4-BE49-F238E27FC236}">
                <a16:creationId xmlns:a16="http://schemas.microsoft.com/office/drawing/2014/main" id="{16524CC3-2A77-2604-51AE-EDB342AF9B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9053FE-1FB2-4C73-94BB-68DBFF3A705C}" type="slidenum">
              <a:rPr lang="it-CH" altLang="en-US" smtClean="0"/>
              <a:pPr>
                <a:spcBef>
                  <a:spcPct val="0"/>
                </a:spcBef>
              </a:pPr>
              <a:t>162</a:t>
            </a:fld>
            <a:endParaRPr lang="it-CH"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Segnaposto immagine diapositiva 1">
            <a:extLst>
              <a:ext uri="{FF2B5EF4-FFF2-40B4-BE49-F238E27FC236}">
                <a16:creationId xmlns:a16="http://schemas.microsoft.com/office/drawing/2014/main" id="{76DB0F7B-CAAD-D805-5791-2032425851F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7907" name="Segnaposto note 2">
            <a:extLst>
              <a:ext uri="{FF2B5EF4-FFF2-40B4-BE49-F238E27FC236}">
                <a16:creationId xmlns:a16="http://schemas.microsoft.com/office/drawing/2014/main" id="{5317090A-D32E-7B67-7B6D-C0E8D96E0C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07908" name="Segnaposto numero diapositiva 3">
            <a:extLst>
              <a:ext uri="{FF2B5EF4-FFF2-40B4-BE49-F238E27FC236}">
                <a16:creationId xmlns:a16="http://schemas.microsoft.com/office/drawing/2014/main" id="{C543FCE0-B233-22D6-41DD-104DD8D46A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CE15F3-49A8-4B80-A1EA-6419D299885C}" type="slidenum">
              <a:rPr lang="it-CH" altLang="en-US" smtClean="0"/>
              <a:pPr>
                <a:spcBef>
                  <a:spcPct val="0"/>
                </a:spcBef>
              </a:pPr>
              <a:t>163</a:t>
            </a:fld>
            <a:endParaRPr lang="it-CH"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4" name="Segnaposto immagine diapositiva 1">
            <a:extLst>
              <a:ext uri="{FF2B5EF4-FFF2-40B4-BE49-F238E27FC236}">
                <a16:creationId xmlns:a16="http://schemas.microsoft.com/office/drawing/2014/main" id="{9F415272-2E83-DE3D-4A98-DD10795AF2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9955" name="Segnaposto note 2">
            <a:extLst>
              <a:ext uri="{FF2B5EF4-FFF2-40B4-BE49-F238E27FC236}">
                <a16:creationId xmlns:a16="http://schemas.microsoft.com/office/drawing/2014/main" id="{9F373D3A-34BC-89D3-80CF-5992C2EFD4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http://en.wikipedia.org/wiki/Prawer_Plan</a:t>
            </a:r>
          </a:p>
          <a:p>
            <a:r>
              <a:rPr lang="it-CH" altLang="it-CH">
                <a:solidFill>
                  <a:srgbClr val="000000"/>
                </a:solidFill>
              </a:rPr>
              <a:t>http://en.wikipedia.org/wiki/Unrecognized_Bedouin_villages_in_Israel</a:t>
            </a:r>
          </a:p>
          <a:p>
            <a:endParaRPr lang="it-CH" altLang="it-CH"/>
          </a:p>
        </p:txBody>
      </p:sp>
      <p:sp>
        <p:nvSpPr>
          <p:cNvPr id="509956" name="Segnaposto numero diapositiva 3">
            <a:extLst>
              <a:ext uri="{FF2B5EF4-FFF2-40B4-BE49-F238E27FC236}">
                <a16:creationId xmlns:a16="http://schemas.microsoft.com/office/drawing/2014/main" id="{05984956-D0DC-1FE8-740A-FBEC7FC126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8AC5E3-A7BE-4A16-8D10-79C81B47A7D0}" type="slidenum">
              <a:rPr lang="it-CH" altLang="en-US" smtClean="0"/>
              <a:pPr>
                <a:spcBef>
                  <a:spcPct val="0"/>
                </a:spcBef>
              </a:pPr>
              <a:t>164</a:t>
            </a:fld>
            <a:endParaRPr lang="it-CH"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Segnaposto immagine diapositiva 1">
            <a:extLst>
              <a:ext uri="{FF2B5EF4-FFF2-40B4-BE49-F238E27FC236}">
                <a16:creationId xmlns:a16="http://schemas.microsoft.com/office/drawing/2014/main" id="{196A85E9-F497-FC13-40AA-15D61F44A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3" name="Segnaposto note 2">
            <a:extLst>
              <a:ext uri="{FF2B5EF4-FFF2-40B4-BE49-F238E27FC236}">
                <a16:creationId xmlns:a16="http://schemas.microsoft.com/office/drawing/2014/main" id="{6413AABF-10EA-4EF0-C5CB-46EF3A3CDEC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Juin 2011, l'armée israélienne a détruit une fois de plus le village bédouin d'Al Farasiya dans la vallée du Jourdain et en a chassé définitivement les 113 derniers habitants.</a:t>
            </a:r>
          </a:p>
          <a:p>
            <a:endParaRPr lang="fr-FR" altLang="it-CH"/>
          </a:p>
          <a:p>
            <a:r>
              <a:rPr lang="it-CH" altLang="it-CH"/>
              <a:t>http://www.jordanvalleysolidarity.org/index.php/news-2/news2012/509-demolitions-in-al-himma-al-farasiya-and-khirbet-humsa</a:t>
            </a:r>
          </a:p>
          <a:p>
            <a:endParaRPr lang="it-CH" altLang="it-CH"/>
          </a:p>
          <a:p>
            <a:r>
              <a:rPr lang="it-CH" altLang="it-CH"/>
              <a:t>http://www.haaretz.com/print-edition/news/idf-destroys-west-bank-village-after-declaring-it-military-zone-1.303098</a:t>
            </a:r>
          </a:p>
          <a:p>
            <a:r>
              <a:rPr lang="it-CH" altLang="it-CH"/>
              <a:t>http://www.maannews.com/Content.aspx?id=781027</a:t>
            </a:r>
          </a:p>
          <a:p>
            <a:r>
              <a:rPr lang="it-CH" altLang="it-CH"/>
              <a:t>http://www.maannews.com/Content.aspx?id=781420</a:t>
            </a:r>
          </a:p>
          <a:p>
            <a:r>
              <a:rPr lang="it-CH" altLang="it-CH"/>
              <a:t>http://www.maannews.com/Content.aspx?id=781057</a:t>
            </a:r>
          </a:p>
          <a:p>
            <a:r>
              <a:rPr lang="it-CH" altLang="it-CH"/>
              <a:t>http://www.maannews.com/Content.aspx?id=779818</a:t>
            </a:r>
          </a:p>
          <a:p>
            <a:r>
              <a:rPr lang="it-CH" altLang="it-CH"/>
              <a:t>http://www.maannews.com/Content.aspx?id=779461</a:t>
            </a:r>
          </a:p>
          <a:p>
            <a:r>
              <a:rPr lang="it-CH" altLang="it-CH"/>
              <a:t>http://www.maannews.com/Content.aspx?id=776943</a:t>
            </a:r>
          </a:p>
          <a:p>
            <a:r>
              <a:rPr lang="it-CH" altLang="it-CH"/>
              <a:t>http://www.maannews.com/Content.aspx?id=775069</a:t>
            </a:r>
          </a:p>
          <a:p>
            <a:r>
              <a:rPr lang="it-CH" altLang="it-CH"/>
              <a:t>http://www.maannews.com/Content.aspx?id=773550</a:t>
            </a:r>
          </a:p>
          <a:p>
            <a:r>
              <a:rPr lang="it-CH" altLang="it-CH"/>
              <a:t>https://orientxxi.info/magazine/vallee-du-jourdain-nettoyage-ethnique-et-harcelement-des-paysans-palestiniens,3968</a:t>
            </a:r>
          </a:p>
          <a:p>
            <a:endParaRPr lang="it-CH" altLang="it-CH"/>
          </a:p>
          <a:p>
            <a:endParaRPr lang="it-CH" altLang="it-CH"/>
          </a:p>
        </p:txBody>
      </p:sp>
      <p:sp>
        <p:nvSpPr>
          <p:cNvPr id="512004" name="Segnaposto numero diapositiva 3">
            <a:extLst>
              <a:ext uri="{FF2B5EF4-FFF2-40B4-BE49-F238E27FC236}">
                <a16:creationId xmlns:a16="http://schemas.microsoft.com/office/drawing/2014/main" id="{85FE4AB3-4696-0E53-7C3C-6EB92AEBCF8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068DFAB-270C-49B5-B040-E17CB091417A}" type="slidenum">
              <a:rPr lang="it-CH" altLang="en-US" smtClean="0"/>
              <a:pPr>
                <a:spcBef>
                  <a:spcPct val="0"/>
                </a:spcBef>
              </a:pPr>
              <a:t>165</a:t>
            </a:fld>
            <a:endParaRPr lang="it-CH"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Segnaposto immagine diapositiva 1">
            <a:extLst>
              <a:ext uri="{FF2B5EF4-FFF2-40B4-BE49-F238E27FC236}">
                <a16:creationId xmlns:a16="http://schemas.microsoft.com/office/drawing/2014/main" id="{EF611D8C-5B7A-0F6B-98C8-68D3920977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Segnaposto note 2">
            <a:extLst>
              <a:ext uri="{FF2B5EF4-FFF2-40B4-BE49-F238E27FC236}">
                <a16:creationId xmlns:a16="http://schemas.microsoft.com/office/drawing/2014/main" id="{2A9C80BC-A1F3-F037-D7A7-C4AA0D72D9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2/3 des habitants de la bande de Gaza sont des réfugiés ou des descendants de réfugiés arrivés il y a des années dans la bande de Gaza après avoir été chassés de leurs terres par les sionistes. Les autres sont les descendants des habitants originaux qui  avaient la nationalité égyptienne.</a:t>
            </a:r>
          </a:p>
          <a:p>
            <a:endParaRPr lang="it-CH" altLang="it-CH"/>
          </a:p>
          <a:p>
            <a:r>
              <a:rPr lang="it-CH" altLang="it-CH"/>
              <a:t>https://fr.wikipedia.org/wiki/Bande_de_Gaza</a:t>
            </a:r>
          </a:p>
          <a:p>
            <a:r>
              <a:rPr lang="it-CH" altLang="it-CH"/>
              <a:t>http://en.wikipedia.org/wiki/Gaza_Strip</a:t>
            </a:r>
          </a:p>
        </p:txBody>
      </p:sp>
      <p:sp>
        <p:nvSpPr>
          <p:cNvPr id="514052" name="Segnaposto numero diapositiva 3">
            <a:extLst>
              <a:ext uri="{FF2B5EF4-FFF2-40B4-BE49-F238E27FC236}">
                <a16:creationId xmlns:a16="http://schemas.microsoft.com/office/drawing/2014/main" id="{D05627FC-9D21-AE48-89E8-BBE2E39014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C05670-E3A7-4C1C-B9A1-933585230BE7}" type="slidenum">
              <a:rPr lang="it-CH" altLang="en-US" smtClean="0">
                <a:solidFill>
                  <a:srgbClr val="000000"/>
                </a:solidFill>
              </a:rPr>
              <a:pPr>
                <a:spcBef>
                  <a:spcPct val="0"/>
                </a:spcBef>
              </a:pPr>
              <a:t>166</a:t>
            </a:fld>
            <a:endParaRPr lang="it-CH" altLang="en-US">
              <a:solidFill>
                <a:srgbClr val="000000"/>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Segnaposto immagine diapositiva 1">
            <a:extLst>
              <a:ext uri="{FF2B5EF4-FFF2-40B4-BE49-F238E27FC236}">
                <a16:creationId xmlns:a16="http://schemas.microsoft.com/office/drawing/2014/main" id="{96C13ABC-3299-E30E-AB97-DD51BDA104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Segnaposto note 2">
            <a:extLst>
              <a:ext uri="{FF2B5EF4-FFF2-40B4-BE49-F238E27FC236}">
                <a16:creationId xmlns:a16="http://schemas.microsoft.com/office/drawing/2014/main" id="{A492BD00-4178-3FF7-DCC1-0336A7214A6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http://en.wikipedia.org/wiki/Gaza_Strip</a:t>
            </a:r>
          </a:p>
        </p:txBody>
      </p:sp>
      <p:sp>
        <p:nvSpPr>
          <p:cNvPr id="516100" name="Segnaposto numero diapositiva 3">
            <a:extLst>
              <a:ext uri="{FF2B5EF4-FFF2-40B4-BE49-F238E27FC236}">
                <a16:creationId xmlns:a16="http://schemas.microsoft.com/office/drawing/2014/main" id="{B70E60B5-15FD-8497-26CC-E28B89FCD5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E444A20-F526-422F-A094-86AC2A0F296F}" type="slidenum">
              <a:rPr lang="it-CH" altLang="en-US" smtClean="0">
                <a:solidFill>
                  <a:srgbClr val="000000"/>
                </a:solidFill>
              </a:rPr>
              <a:pPr>
                <a:spcBef>
                  <a:spcPct val="0"/>
                </a:spcBef>
              </a:pPr>
              <a:t>167</a:t>
            </a:fld>
            <a:endParaRPr lang="it-CH" altLang="en-US">
              <a:solidFill>
                <a:srgbClr val="000000"/>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a:extLst>
              <a:ext uri="{FF2B5EF4-FFF2-40B4-BE49-F238E27FC236}">
                <a16:creationId xmlns:a16="http://schemas.microsoft.com/office/drawing/2014/main" id="{6B95AB71-D799-7D00-5CDE-F0DF3E6CB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DAD3773-2CD7-4B76-A60C-1E57318AD07B}" type="slidenum">
              <a:rPr lang="it-IT" altLang="it-CH" smtClean="0">
                <a:solidFill>
                  <a:srgbClr val="000000"/>
                </a:solidFill>
              </a:rPr>
              <a:pPr>
                <a:spcBef>
                  <a:spcPct val="0"/>
                </a:spcBef>
              </a:pPr>
              <a:t>168</a:t>
            </a:fld>
            <a:endParaRPr lang="it-IT" altLang="it-CH">
              <a:solidFill>
                <a:srgbClr val="000000"/>
              </a:solidFill>
            </a:endParaRPr>
          </a:p>
        </p:txBody>
      </p:sp>
      <p:sp>
        <p:nvSpPr>
          <p:cNvPr id="518147" name="Rectangle 2">
            <a:extLst>
              <a:ext uri="{FF2B5EF4-FFF2-40B4-BE49-F238E27FC236}">
                <a16:creationId xmlns:a16="http://schemas.microsoft.com/office/drawing/2014/main" id="{5AF89290-9103-596D-39B8-EBCD28BF77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8" name="Rectangle 3">
            <a:extLst>
              <a:ext uri="{FF2B5EF4-FFF2-40B4-BE49-F238E27FC236}">
                <a16:creationId xmlns:a16="http://schemas.microsoft.com/office/drawing/2014/main" id="{B6FDCD61-9843-55E5-B67B-F1DEA70D8B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http://www.miftah.org/Display.cfm?DocId=1715&amp;CategoryId=23</a:t>
            </a:r>
          </a:p>
          <a:p>
            <a:r>
              <a:rPr lang="it-CH" altLang="it-CH">
                <a:solidFill>
                  <a:srgbClr val="000000"/>
                </a:solidFill>
              </a:rPr>
              <a:t>http://en.wikipedia.org/wiki/Gaza_Airport</a:t>
            </a:r>
          </a:p>
          <a:p>
            <a:r>
              <a:rPr lang="it-CH" altLang="it-CH">
                <a:solidFill>
                  <a:srgbClr val="000000"/>
                </a:solidFill>
              </a:rPr>
              <a:t>http://en.wikipedia.org/wiki/Yasser_Arafat_International_Airport</a:t>
            </a:r>
          </a:p>
          <a:p>
            <a:r>
              <a:rPr lang="it-CH" altLang="it-CH">
                <a:solidFill>
                  <a:srgbClr val="000000"/>
                </a:solidFill>
              </a:rPr>
              <a:t>http://rense.com/general19/gazaairport.htm</a:t>
            </a:r>
          </a:p>
          <a:p>
            <a:r>
              <a:rPr lang="it-CH" altLang="it-CH">
                <a:solidFill>
                  <a:srgbClr val="000000"/>
                </a:solidFill>
              </a:rPr>
              <a:t>http://www.al-monitor.com/pulse/originals/2014/01/gaza-airport-israel-bomb-siege.html#</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pPr eaLnBrk="1" hangingPunct="1">
              <a:spcBef>
                <a:spcPct val="0"/>
              </a:spcBef>
            </a:pPr>
            <a:endParaRPr lang="en-GB" altLang="it-CH"/>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a:extLst>
              <a:ext uri="{FF2B5EF4-FFF2-40B4-BE49-F238E27FC236}">
                <a16:creationId xmlns:a16="http://schemas.microsoft.com/office/drawing/2014/main" id="{F070C357-53C2-11E5-A0D6-C1CDACBCA3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D9B61DA-A95B-442B-81B1-EAF3511FE3B5}" type="slidenum">
              <a:rPr lang="it-IT" altLang="it-CH" smtClean="0">
                <a:solidFill>
                  <a:srgbClr val="000000"/>
                </a:solidFill>
                <a:latin typeface="Arial" panose="020B0604020202020204" pitchFamily="34" charset="0"/>
              </a:rPr>
              <a:pPr>
                <a:spcBef>
                  <a:spcPct val="0"/>
                </a:spcBef>
              </a:pPr>
              <a:t>169</a:t>
            </a:fld>
            <a:endParaRPr lang="it-IT" altLang="it-CH">
              <a:solidFill>
                <a:srgbClr val="000000"/>
              </a:solidFill>
              <a:latin typeface="Arial" panose="020B0604020202020204" pitchFamily="34" charset="0"/>
            </a:endParaRPr>
          </a:p>
        </p:txBody>
      </p:sp>
      <p:sp>
        <p:nvSpPr>
          <p:cNvPr id="520195" name="Rectangle 2">
            <a:extLst>
              <a:ext uri="{FF2B5EF4-FFF2-40B4-BE49-F238E27FC236}">
                <a16:creationId xmlns:a16="http://schemas.microsoft.com/office/drawing/2014/main" id="{210D6CDA-13D7-8FAB-4437-9AE066B6DB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6" name="Rectangle 3">
            <a:extLst>
              <a:ext uri="{FF2B5EF4-FFF2-40B4-BE49-F238E27FC236}">
                <a16:creationId xmlns:a16="http://schemas.microsoft.com/office/drawing/2014/main" id="{0302F2B2-A8F7-956E-59D5-DFF7E6E6D8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 territoire vidé (“no mans land”) par les Israéliens le long de l’’Égypte se nomme : “Couloir de Philadelphia”, selon les pourparlers de Philadelphie, USA.</a:t>
            </a:r>
          </a:p>
          <a:p>
            <a:pPr eaLnBrk="1" hangingPunct="1">
              <a:spcBef>
                <a:spcPct val="0"/>
              </a:spcBef>
            </a:pPr>
            <a:r>
              <a:rPr lang="fr-FR" altLang="it-CH"/>
              <a:t>Ici le 17 Mars 2003, un bulldozer blindé israélien a écrasé et tué la militante pour la paix américaine Rachel Corrie agée de 23  ans, qui s'opposait à la destruction d'une maison palestinienne.</a:t>
            </a:r>
          </a:p>
          <a:p>
            <a:pPr eaLnBrk="1" hangingPunct="1">
              <a:spcBef>
                <a:spcPct val="0"/>
              </a:spcBef>
            </a:pPr>
            <a:endParaRPr lang="fr-FR" altLang="it-CH"/>
          </a:p>
          <a:p>
            <a:pPr eaLnBrk="1" hangingPunct="1">
              <a:spcBef>
                <a:spcPct val="0"/>
              </a:spcBef>
            </a:pPr>
            <a:r>
              <a:rPr lang="fr-FR" altLang="it-CH"/>
              <a:t>Depuis 2006 le Couloir de Philadelphie est contrôlé par l’armée égyptienne sur la base d’un accord entre Israel et l’Égypte…jusqu’en 2023.</a:t>
            </a:r>
          </a:p>
          <a:p>
            <a:pPr eaLnBrk="1" hangingPunct="1">
              <a:spcBef>
                <a:spcPct val="0"/>
              </a:spcBef>
            </a:pPr>
            <a:r>
              <a:rPr lang="fr-FR" altLang="it-CH"/>
              <a:t>Les Palestiniens ont construit de nombreux tunnels qui mènent de la bande de Gaza au territoire égyptien en passant sous le corridor de Philadelphie. Presque toutes les marchandises importées dans la bande de Gaza sont passées en contrebande par ces tunnels.</a:t>
            </a:r>
          </a:p>
          <a:p>
            <a:pPr eaLnBrk="1" hangingPunct="1">
              <a:spcBef>
                <a:spcPct val="0"/>
              </a:spcBef>
            </a:pPr>
            <a:endParaRPr lang="fr-FR" altLang="it-CH"/>
          </a:p>
          <a:p>
            <a:pPr eaLnBrk="1" hangingPunct="1">
              <a:spcBef>
                <a:spcPct val="0"/>
              </a:spcBef>
            </a:pPr>
            <a:r>
              <a:rPr lang="en-US" altLang="it-CH">
                <a:solidFill>
                  <a:srgbClr val="000000"/>
                </a:solidFill>
              </a:rPr>
              <a:t>http://en.wikipedia.org/wiki/Rafah</a:t>
            </a:r>
          </a:p>
          <a:p>
            <a:pPr eaLnBrk="1" hangingPunct="1">
              <a:spcBef>
                <a:spcPct val="0"/>
              </a:spcBef>
            </a:pPr>
            <a:r>
              <a:rPr lang="it-IT" altLang="it-CH">
                <a:solidFill>
                  <a:srgbClr val="000000"/>
                </a:solidFill>
              </a:rPr>
              <a:t>http://en.wikipedia.org/wiki/Philadelphia_Corridor</a:t>
            </a:r>
          </a:p>
          <a:p>
            <a:pPr eaLnBrk="1" hangingPunct="1">
              <a:spcBef>
                <a:spcPct val="0"/>
              </a:spcBef>
            </a:pPr>
            <a:r>
              <a:rPr lang="it-IT" altLang="it-CH">
                <a:solidFill>
                  <a:srgbClr val="000000"/>
                </a:solidFill>
              </a:rPr>
              <a:t>http://it.wikipedia.org/wiki/Rachel_Corrie</a:t>
            </a:r>
          </a:p>
          <a:p>
            <a:pPr eaLnBrk="1" hangingPunct="1">
              <a:spcBef>
                <a:spcPct val="0"/>
              </a:spcBef>
            </a:pPr>
            <a:r>
              <a:rPr lang="it-IT" altLang="it-CH">
                <a:solidFill>
                  <a:srgbClr val="000000"/>
                </a:solidFill>
              </a:rPr>
              <a:t>http://en.wikipedia.org/wiki/Rafah_tunnels#Smuggling_tunnels_in_Rafah.2C_Gaza_Strip</a:t>
            </a: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egnaposto immagine diapositiva 1">
            <a:extLst>
              <a:ext uri="{FF2B5EF4-FFF2-40B4-BE49-F238E27FC236}">
                <a16:creationId xmlns:a16="http://schemas.microsoft.com/office/drawing/2014/main" id="{0E6AA006-0048-4542-6AC4-1CB09757A3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Segnaposto note 2">
            <a:extLst>
              <a:ext uri="{FF2B5EF4-FFF2-40B4-BE49-F238E27FC236}">
                <a16:creationId xmlns:a16="http://schemas.microsoft.com/office/drawing/2014/main" id="{28288E6A-0AA5-8A57-3AD9-A11E7B6071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Jusqu'au dernier jour, les Israéliens ont enterré ici des camions de déchets spéciaux probablement toxiques.</a:t>
            </a:r>
          </a:p>
          <a:p>
            <a:endParaRPr lang="fr-FR" altLang="it-CH"/>
          </a:p>
          <a:p>
            <a:r>
              <a:rPr lang="it-CH" altLang="it-CH">
                <a:solidFill>
                  <a:srgbClr val="000000"/>
                </a:solidFill>
              </a:rPr>
              <a:t>http://en.wikipedia.org/wiki/Gaza_withdrawal</a:t>
            </a:r>
          </a:p>
          <a:p>
            <a:endParaRPr lang="it-CH" altLang="it-CH"/>
          </a:p>
        </p:txBody>
      </p:sp>
      <p:sp>
        <p:nvSpPr>
          <p:cNvPr id="522244" name="Segnaposto numero diapositiva 3">
            <a:extLst>
              <a:ext uri="{FF2B5EF4-FFF2-40B4-BE49-F238E27FC236}">
                <a16:creationId xmlns:a16="http://schemas.microsoft.com/office/drawing/2014/main" id="{EC9CCF85-8ABC-1AA6-57DC-A17093A277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597F12B-0766-4925-AEA9-052031641629}" type="slidenum">
              <a:rPr lang="it-CH" altLang="en-US" smtClean="0"/>
              <a:pPr>
                <a:spcBef>
                  <a:spcPct val="0"/>
                </a:spcBef>
              </a:pPr>
              <a:t>170</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immagine diapositiva 1">
            <a:extLst>
              <a:ext uri="{FF2B5EF4-FFF2-40B4-BE49-F238E27FC236}">
                <a16:creationId xmlns:a16="http://schemas.microsoft.com/office/drawing/2014/main" id="{2503AA53-A0F4-7005-379A-08583BFA09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Segnaposto note 2">
            <a:extLst>
              <a:ext uri="{FF2B5EF4-FFF2-40B4-BE49-F238E27FC236}">
                <a16:creationId xmlns:a16="http://schemas.microsoft.com/office/drawing/2014/main" id="{2FF8878D-412B-7A6E-49D0-41E9CA3F5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nb-NO" altLang="it-CH"/>
              <a:t>Selon les rechercheurs Israel Finkelstein et Neil Asher Silberman "La bible dévoilée«, le contact entre le clergé juif déporté en Perse avec la réligion et la culture perse a généré une culture nouvelle et une réligion monothéiste que le clergé juif a ensuite emporté en Palestine et répandu dans le monde ancien. </a:t>
            </a:r>
          </a:p>
          <a:p>
            <a:pPr eaLnBrk="1" hangingPunct="1">
              <a:spcBef>
                <a:spcPct val="0"/>
              </a:spcBef>
            </a:pPr>
            <a:endParaRPr lang="nb-NO" altLang="it-CH"/>
          </a:p>
          <a:p>
            <a:r>
              <a:rPr lang="it-CH" altLang="it-CH">
                <a:solidFill>
                  <a:srgbClr val="000000"/>
                </a:solidFill>
              </a:rPr>
              <a:t>https://fr.wikipedia.org/wiki/Empire_Perse</a:t>
            </a:r>
          </a:p>
          <a:p>
            <a:r>
              <a:rPr lang="it-CH" altLang="it-CH">
                <a:solidFill>
                  <a:srgbClr val="000000"/>
                </a:solidFill>
              </a:rPr>
              <a:t>http://en.wikipedia.org/wiki/Persian_Empire</a:t>
            </a:r>
          </a:p>
          <a:p>
            <a:r>
              <a:rPr lang="it-CH" altLang="it-CH">
                <a:solidFill>
                  <a:srgbClr val="000000"/>
                </a:solidFill>
              </a:rPr>
              <a:t>https://fr.wikipedia.org/wiki/Cyrus_le_Grand</a:t>
            </a:r>
          </a:p>
          <a:p>
            <a:r>
              <a:rPr lang="it-CH" altLang="it-CH">
                <a:solidFill>
                  <a:srgbClr val="000000"/>
                </a:solidFill>
              </a:rPr>
              <a:t>http://en.wikipedia.org/wiki/Cyrus_the_great</a:t>
            </a:r>
          </a:p>
          <a:p>
            <a:r>
              <a:rPr lang="it-CH" altLang="it-CH">
                <a:solidFill>
                  <a:srgbClr val="000000"/>
                </a:solidFill>
              </a:rPr>
              <a:t>http://en.wikipedia.org/wiki/Persepolis</a:t>
            </a:r>
          </a:p>
          <a:p>
            <a:endParaRPr lang="it-CH" altLang="it-CH">
              <a:solidFill>
                <a:srgbClr val="000000"/>
              </a:solidFill>
            </a:endParaRPr>
          </a:p>
          <a:p>
            <a:pPr eaLnBrk="1" hangingPunct="1">
              <a:spcBef>
                <a:spcPct val="0"/>
              </a:spcBef>
            </a:pPr>
            <a:endParaRPr lang="nb-NO" altLang="it-CH"/>
          </a:p>
          <a:p>
            <a:pPr eaLnBrk="1" hangingPunct="1">
              <a:spcBef>
                <a:spcPct val="0"/>
              </a:spcBef>
            </a:pPr>
            <a:endParaRPr lang="it-CH" altLang="it-CH"/>
          </a:p>
        </p:txBody>
      </p:sp>
      <p:sp>
        <p:nvSpPr>
          <p:cNvPr id="209924" name="Segnaposto numero diapositiva 3">
            <a:extLst>
              <a:ext uri="{FF2B5EF4-FFF2-40B4-BE49-F238E27FC236}">
                <a16:creationId xmlns:a16="http://schemas.microsoft.com/office/drawing/2014/main" id="{C6933B2A-7DB8-8C67-D81D-96654AB210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D0A7CF-04C1-4107-B570-4D38D69A8125}" type="slidenum">
              <a:rPr lang="it-CH" altLang="it-CH" smtClean="0">
                <a:solidFill>
                  <a:srgbClr val="000000"/>
                </a:solidFill>
              </a:rPr>
              <a:pPr>
                <a:spcBef>
                  <a:spcPct val="0"/>
                </a:spcBef>
              </a:pPr>
              <a:t>17</a:t>
            </a:fld>
            <a:endParaRPr lang="it-CH" altLang="it-CH">
              <a:solidFill>
                <a:srgbClr val="000000"/>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egnaposto immagine diapositiva 1">
            <a:extLst>
              <a:ext uri="{FF2B5EF4-FFF2-40B4-BE49-F238E27FC236}">
                <a16:creationId xmlns:a16="http://schemas.microsoft.com/office/drawing/2014/main" id="{09EA6E7E-1B51-125C-2D3D-9220A457A2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Segnaposto note 2">
            <a:extLst>
              <a:ext uri="{FF2B5EF4-FFF2-40B4-BE49-F238E27FC236}">
                <a16:creationId xmlns:a16="http://schemas.microsoft.com/office/drawing/2014/main" id="{8AD57315-F3AD-7432-2342-0BA9407F32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En 2006, le Hamas a remporté les élections palestiniennes et a formé un gouvernement. Cependant, Israël et les États-Unis ne le reconnaissent pas et le boycottent en décrétant un embargo qui touche principalement la population palestinienne. Des luttes intestines entre le Hamas et le Fatah commencent. </a:t>
            </a:r>
            <a:endParaRPr lang="en-US" altLang="en-US"/>
          </a:p>
        </p:txBody>
      </p:sp>
      <p:sp>
        <p:nvSpPr>
          <p:cNvPr id="524292" name="Segnaposto numero diapositiva 3">
            <a:extLst>
              <a:ext uri="{FF2B5EF4-FFF2-40B4-BE49-F238E27FC236}">
                <a16:creationId xmlns:a16="http://schemas.microsoft.com/office/drawing/2014/main" id="{B7AF821A-B21D-82BB-F760-F0B634E5A9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F9DA1C0-2BEA-4A2C-BD9F-980C668DD6BE}" type="slidenum">
              <a:rPr lang="it-CH" altLang="en-US" smtClean="0">
                <a:latin typeface="Calibri" panose="020F0502020204030204" pitchFamily="34" charset="0"/>
              </a:rPr>
              <a:pPr/>
              <a:t>171</a:t>
            </a:fld>
            <a:endParaRPr lang="it-CH"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Segnaposto immagine diapositiva 1">
            <a:extLst>
              <a:ext uri="{FF2B5EF4-FFF2-40B4-BE49-F238E27FC236}">
                <a16:creationId xmlns:a16="http://schemas.microsoft.com/office/drawing/2014/main" id="{CF9482F2-AD74-07C3-911A-816E6E1D17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6339" name="Segnaposto note 2">
            <a:extLst>
              <a:ext uri="{FF2B5EF4-FFF2-40B4-BE49-F238E27FC236}">
                <a16:creationId xmlns:a16="http://schemas.microsoft.com/office/drawing/2014/main" id="{8C00B941-9316-225E-4120-BAADB052B4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http://en.wikipedia.org/wiki/Blockade_of_the_Gaza_Strip</a:t>
            </a:r>
          </a:p>
          <a:p>
            <a:endParaRPr lang="it-CH" altLang="it-CH"/>
          </a:p>
        </p:txBody>
      </p:sp>
      <p:sp>
        <p:nvSpPr>
          <p:cNvPr id="526340" name="Segnaposto numero diapositiva 3">
            <a:extLst>
              <a:ext uri="{FF2B5EF4-FFF2-40B4-BE49-F238E27FC236}">
                <a16:creationId xmlns:a16="http://schemas.microsoft.com/office/drawing/2014/main" id="{2F579C97-1271-C1F0-6CDC-6432C57B0B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FD5F41-9F92-4BBF-95E8-F4957FCA1BA1}" type="slidenum">
              <a:rPr lang="it-CH" altLang="en-US" smtClean="0"/>
              <a:pPr>
                <a:spcBef>
                  <a:spcPct val="0"/>
                </a:spcBef>
              </a:pPr>
              <a:t>172</a:t>
            </a:fld>
            <a:endParaRPr lang="it-CH"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a:extLst>
              <a:ext uri="{FF2B5EF4-FFF2-40B4-BE49-F238E27FC236}">
                <a16:creationId xmlns:a16="http://schemas.microsoft.com/office/drawing/2014/main" id="{CDDDBE37-A48C-0E2F-F96B-A6A4F2C451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1C8D45-8050-4E51-A9C1-EBC7BCFF1B62}" type="slidenum">
              <a:rPr lang="it-IT" altLang="it-CH" smtClean="0">
                <a:solidFill>
                  <a:srgbClr val="000000"/>
                </a:solidFill>
                <a:latin typeface="Arial" panose="020B0604020202020204" pitchFamily="34" charset="0"/>
              </a:rPr>
              <a:pPr>
                <a:spcBef>
                  <a:spcPct val="0"/>
                </a:spcBef>
              </a:pPr>
              <a:t>173</a:t>
            </a:fld>
            <a:endParaRPr lang="it-IT" altLang="it-CH">
              <a:solidFill>
                <a:srgbClr val="000000"/>
              </a:solidFill>
              <a:latin typeface="Arial" panose="020B0604020202020204" pitchFamily="34" charset="0"/>
            </a:endParaRPr>
          </a:p>
        </p:txBody>
      </p:sp>
      <p:sp>
        <p:nvSpPr>
          <p:cNvPr id="528387" name="Rectangle 2">
            <a:extLst>
              <a:ext uri="{FF2B5EF4-FFF2-40B4-BE49-F238E27FC236}">
                <a16:creationId xmlns:a16="http://schemas.microsoft.com/office/drawing/2014/main" id="{C3D30BB1-DE53-072B-D63C-BBAE6ACC1B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8388" name="Rectangle 3">
            <a:extLst>
              <a:ext uri="{FF2B5EF4-FFF2-40B4-BE49-F238E27FC236}">
                <a16:creationId xmlns:a16="http://schemas.microsoft.com/office/drawing/2014/main" id="{54563982-41AF-E3DA-3FD1-57CF6AC2F3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Dans la bande de Gaza environ 25’000 personne dépendent de l’industrie de la pêche.</a:t>
            </a:r>
          </a:p>
          <a:p>
            <a:pPr eaLnBrk="1" hangingPunct="1">
              <a:spcBef>
                <a:spcPct val="0"/>
              </a:spcBef>
            </a:pPr>
            <a:r>
              <a:rPr lang="fr-CH" altLang="it-CH"/>
              <a:t>Les Israéliens ont limité la zone de pêche pour les Palestiniens à 6 miles. Souvent les Israéliens arrêtent les pêcheurs et confisquent les bateaux et/où les filets.</a:t>
            </a:r>
          </a:p>
          <a:p>
            <a:pPr eaLnBrk="1" hangingPunct="1">
              <a:spcBef>
                <a:spcPct val="0"/>
              </a:spcBef>
            </a:pPr>
            <a:endParaRPr lang="fr-CH" altLang="it-CH"/>
          </a:p>
          <a:p>
            <a:pPr eaLnBrk="1" hangingPunct="1">
              <a:spcBef>
                <a:spcPct val="0"/>
              </a:spcBef>
            </a:pPr>
            <a:r>
              <a:rPr lang="it-CH" altLang="it-CH">
                <a:solidFill>
                  <a:srgbClr val="000000"/>
                </a:solidFill>
              </a:rPr>
              <a:t>http://endtheblockade.tumblr.com/</a:t>
            </a:r>
          </a:p>
          <a:p>
            <a:pPr eaLnBrk="1" hangingPunct="1">
              <a:spcBef>
                <a:spcPct val="0"/>
              </a:spcBef>
            </a:pPr>
            <a:endParaRPr lang="it-IT" altLang="it-CH"/>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Slide Image Placeholder 1">
            <a:extLst>
              <a:ext uri="{FF2B5EF4-FFF2-40B4-BE49-F238E27FC236}">
                <a16:creationId xmlns:a16="http://schemas.microsoft.com/office/drawing/2014/main" id="{CF79A5AA-CF5B-C5D4-6A2A-DFEA12A35F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0435" name="Notes Placeholder 2">
            <a:extLst>
              <a:ext uri="{FF2B5EF4-FFF2-40B4-BE49-F238E27FC236}">
                <a16:creationId xmlns:a16="http://schemas.microsoft.com/office/drawing/2014/main" id="{130E0E38-CE67-89CD-EA54-55EA04724E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À droite (*) on voit la photo de l’utilisation d’une bombe au phosphore blanc.</a:t>
            </a:r>
          </a:p>
          <a:p>
            <a:pPr eaLnBrk="1" hangingPunct="1">
              <a:spcBef>
                <a:spcPct val="0"/>
              </a:spcBef>
            </a:pPr>
            <a:r>
              <a:rPr lang="fr-CH" altLang="it-CH"/>
              <a:t>La Bande de Gaza a été bombardée sans interruption pendant 3 semaines depuis le sol, l’air et la mer. Ont été bombardé aussi des écoles, des hôpitaux, des dépôts de vivres de l’UNWRA/ONU, etc.</a:t>
            </a:r>
          </a:p>
          <a:p>
            <a:pPr eaLnBrk="1" hangingPunct="1">
              <a:spcBef>
                <a:spcPct val="0"/>
              </a:spcBef>
            </a:pPr>
            <a:endParaRPr lang="fr-CH" altLang="it-CH"/>
          </a:p>
          <a:p>
            <a:pPr eaLnBrk="1" hangingPunct="1">
              <a:spcBef>
                <a:spcPct val="0"/>
              </a:spcBef>
            </a:pPr>
            <a:r>
              <a:rPr lang="fr-FR" altLang="it-CH"/>
              <a:t>Officiellement, le bombardement était en représailles aux tirs de roquettes depuis la bande de Gaza par le Hamas, mais en réalité c’était une opération électorale de la direction du parti Kadima au pouvoir qui a également profité du vide présidentielle aux USA.</a:t>
            </a:r>
            <a:br>
              <a:rPr lang="fr-FR" altLang="it-CH"/>
            </a:br>
            <a:r>
              <a:rPr lang="fr-FR" altLang="it-CH"/>
              <a:t>En 2012, Israël a bombardé la bande de Gaza pendant  une semaine: 170 morts et 1.200 blessés et d'énormes dégâts.</a:t>
            </a:r>
            <a:br>
              <a:rPr lang="fr-FR" altLang="it-CH"/>
            </a:br>
            <a:r>
              <a:rPr lang="fr-FR" altLang="it-CH"/>
              <a:t>Israël a également envahi la bande de Gaza par voie terrestre, avec des chars et des bulldozers blindés.</a:t>
            </a:r>
          </a:p>
          <a:p>
            <a:pPr eaLnBrk="1" hangingPunct="1">
              <a:spcBef>
                <a:spcPct val="0"/>
              </a:spcBef>
            </a:pPr>
            <a:endParaRPr lang="fr-FR" altLang="it-CH"/>
          </a:p>
          <a:p>
            <a:pPr eaLnBrk="1" hangingPunct="1">
              <a:spcBef>
                <a:spcPct val="0"/>
              </a:spcBef>
            </a:pPr>
            <a:r>
              <a:rPr lang="it-IT" altLang="it-CH"/>
              <a:t>https://fr.wikipedia.org/wiki/Guerre_de_Gaza_de_2008-2009</a:t>
            </a:r>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r>
              <a:rPr lang="it-IT" altLang="it-CH"/>
              <a:t>http://en.wikipedia.org/wiki/White_phosphorus</a:t>
            </a:r>
          </a:p>
          <a:p>
            <a:pPr eaLnBrk="1" hangingPunct="1">
              <a:spcBef>
                <a:spcPct val="0"/>
              </a:spcBef>
            </a:pPr>
            <a:r>
              <a:rPr lang="it-IT" altLang="it-CH"/>
              <a:t>http://en.wikipedia.org/wiki/Dahiya_strategy</a:t>
            </a:r>
          </a:p>
          <a:p>
            <a:pPr eaLnBrk="1" hangingPunct="1">
              <a:spcBef>
                <a:spcPct val="0"/>
              </a:spcBef>
            </a:pPr>
            <a:r>
              <a:rPr lang="it-IT" altLang="it-CH"/>
              <a:t>http://fr.wikipedia.org/wiki/Directive_Hannibal</a:t>
            </a:r>
          </a:p>
          <a:p>
            <a:pPr eaLnBrk="1" hangingPunct="1">
              <a:spcBef>
                <a:spcPct val="0"/>
              </a:spcBef>
            </a:pPr>
            <a:endParaRPr lang="it-IT" altLang="it-CH"/>
          </a:p>
          <a:p>
            <a:pPr eaLnBrk="1" hangingPunct="1">
              <a:spcBef>
                <a:spcPct val="0"/>
              </a:spcBef>
            </a:pPr>
            <a:endParaRPr lang="it-IT" altLang="it-CH"/>
          </a:p>
        </p:txBody>
      </p:sp>
      <p:sp>
        <p:nvSpPr>
          <p:cNvPr id="530436" name="Slide Number Placeholder 3">
            <a:extLst>
              <a:ext uri="{FF2B5EF4-FFF2-40B4-BE49-F238E27FC236}">
                <a16:creationId xmlns:a16="http://schemas.microsoft.com/office/drawing/2014/main" id="{A7FD7991-3943-4788-810C-E904828F89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508ABD-C96A-49BC-AF26-12A43BC75790}" type="slidenum">
              <a:rPr lang="it-IT" altLang="it-CH" smtClean="0">
                <a:solidFill>
                  <a:srgbClr val="000000"/>
                </a:solidFill>
                <a:latin typeface="Arial" panose="020B0604020202020204" pitchFamily="34" charset="0"/>
              </a:rPr>
              <a:pPr>
                <a:spcBef>
                  <a:spcPct val="0"/>
                </a:spcBef>
              </a:pPr>
              <a:t>174</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a:extLst>
              <a:ext uri="{FF2B5EF4-FFF2-40B4-BE49-F238E27FC236}">
                <a16:creationId xmlns:a16="http://schemas.microsoft.com/office/drawing/2014/main" id="{DA163F5F-1CD7-CDE8-DBB4-5350A8B874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Notes Placeholder 2">
            <a:extLst>
              <a:ext uri="{FF2B5EF4-FFF2-40B4-BE49-F238E27FC236}">
                <a16:creationId xmlns:a16="http://schemas.microsoft.com/office/drawing/2014/main" id="{6BA79BFB-FBBA-E13C-3AC9-186C8D6CB9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a bombardé la bande de Gaza en continu pendant des semaines du ciel, de la terre, depuis la mer et a fait des opérations par terre visant surtout des objectifs civils. Officiellement, le bombardement était une riposte à l'assassinat de trois jeunes Israéliens et aux missiles lancés depuis la bande de Gaza par le Hamas, mais en réalité, il s'agissait d'une opération déjà prévue depuis un certain temps pour empêcher une réunification / renforcement des Palestiniens et pour contrôler les gisements de gaz.</a:t>
            </a:r>
          </a:p>
          <a:p>
            <a:pPr eaLnBrk="1" hangingPunct="1">
              <a:spcBef>
                <a:spcPct val="0"/>
              </a:spcBef>
            </a:pPr>
            <a:r>
              <a:rPr lang="fr-FR" altLang="it-CH"/>
              <a:t>Les morts israéliens sont environ 70; presque pas de blessés et de dégâts.</a:t>
            </a:r>
          </a:p>
          <a:p>
            <a:pPr eaLnBrk="1" hangingPunct="1">
              <a:spcBef>
                <a:spcPct val="0"/>
              </a:spcBef>
            </a:pPr>
            <a:endParaRPr lang="fr-FR" altLang="it-CH"/>
          </a:p>
          <a:p>
            <a:pPr eaLnBrk="1" hangingPunct="1">
              <a:spcBef>
                <a:spcPct val="0"/>
              </a:spcBef>
            </a:pPr>
            <a:r>
              <a:rPr lang="fr-CH" altLang="it-CH">
                <a:solidFill>
                  <a:srgbClr val="000000"/>
                </a:solidFill>
              </a:rPr>
              <a:t>http://en.wikipedia.org/wiki/Operation_Protective_Edge</a:t>
            </a:r>
          </a:p>
          <a:p>
            <a:pPr eaLnBrk="1" hangingPunct="1">
              <a:spcBef>
                <a:spcPct val="0"/>
              </a:spcBef>
            </a:pPr>
            <a:r>
              <a:rPr lang="fr-CH" altLang="it-CH">
                <a:solidFill>
                  <a:srgbClr val="000000"/>
                </a:solidFill>
              </a:rPr>
              <a:t>http://simple.wikipedia.org/wiki/Gaza_war</a:t>
            </a:r>
          </a:p>
          <a:p>
            <a:pPr eaLnBrk="1" hangingPunct="1">
              <a:spcBef>
                <a:spcPct val="0"/>
              </a:spcBef>
            </a:pPr>
            <a:r>
              <a:rPr lang="fr-CH" altLang="it-CH">
                <a:solidFill>
                  <a:srgbClr val="000000"/>
                </a:solidFill>
              </a:rPr>
              <a:t>http://en.wikipedia.org/wiki/2014_Israel%E2%80%93Gaza_conflict</a:t>
            </a:r>
          </a:p>
          <a:p>
            <a:pPr eaLnBrk="1" hangingPunct="1">
              <a:spcBef>
                <a:spcPct val="0"/>
              </a:spcBef>
            </a:pPr>
            <a:r>
              <a:rPr lang="fr-CH" altLang="it-CH">
                <a:solidFill>
                  <a:srgbClr val="000000"/>
                </a:solidFill>
              </a:rPr>
              <a:t>http://en.wikipedia.org/wiki/Cast_Lead</a:t>
            </a:r>
          </a:p>
          <a:p>
            <a:pPr eaLnBrk="1" hangingPunct="1">
              <a:spcBef>
                <a:spcPct val="0"/>
              </a:spcBef>
            </a:pPr>
            <a:r>
              <a:rPr lang="fr-CH" altLang="it-CH">
                <a:solidFill>
                  <a:srgbClr val="000000"/>
                </a:solidFill>
              </a:rPr>
              <a:t>http://en.wikipedia.org/wiki/Operation_Pillar_of_Cloud</a:t>
            </a:r>
          </a:p>
          <a:p>
            <a:pPr eaLnBrk="1" hangingPunct="1">
              <a:spcBef>
                <a:spcPct val="0"/>
              </a:spcBef>
            </a:pPr>
            <a:r>
              <a:rPr lang="fr-CH" altLang="it-CH">
                <a:solidFill>
                  <a:srgbClr val="000000"/>
                </a:solidFill>
              </a:rPr>
              <a:t>http://en.wikipedia.org/wiki/Dahiya_strategy</a:t>
            </a:r>
          </a:p>
          <a:p>
            <a:pPr eaLnBrk="1" hangingPunct="1">
              <a:spcBef>
                <a:spcPct val="0"/>
              </a:spcBef>
            </a:pPr>
            <a:r>
              <a:rPr lang="fr-CH" altLang="it-CH">
                <a:solidFill>
                  <a:srgbClr val="000000"/>
                </a:solidFill>
              </a:rPr>
              <a:t>http://fr.wikipedia.org/wiki/Directive_Hannibal</a:t>
            </a:r>
          </a:p>
          <a:p>
            <a:pPr eaLnBrk="1" hangingPunct="1">
              <a:spcBef>
                <a:spcPct val="0"/>
              </a:spcBef>
            </a:pPr>
            <a:endParaRPr lang="fr-CH" altLang="it-CH">
              <a:solidFill>
                <a:srgbClr val="000000"/>
              </a:solidFill>
            </a:endParaRPr>
          </a:p>
          <a:p>
            <a:pPr eaLnBrk="1" hangingPunct="1">
              <a:spcBef>
                <a:spcPct val="0"/>
              </a:spcBef>
            </a:pPr>
            <a:endParaRPr lang="fr-CH" altLang="it-CH"/>
          </a:p>
        </p:txBody>
      </p:sp>
      <p:sp>
        <p:nvSpPr>
          <p:cNvPr id="532484" name="Slide Number Placeholder 3">
            <a:extLst>
              <a:ext uri="{FF2B5EF4-FFF2-40B4-BE49-F238E27FC236}">
                <a16:creationId xmlns:a16="http://schemas.microsoft.com/office/drawing/2014/main" id="{8DEB07E0-C9D7-C4C9-0D0F-0CDEA1575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70A549-03B4-4AFA-A26E-3B76B2955DD9}" type="slidenum">
              <a:rPr lang="it-IT" altLang="it-CH" smtClean="0">
                <a:solidFill>
                  <a:srgbClr val="000000"/>
                </a:solidFill>
                <a:latin typeface="Arial" panose="020B0604020202020204" pitchFamily="34" charset="0"/>
              </a:rPr>
              <a:pPr>
                <a:spcBef>
                  <a:spcPct val="0"/>
                </a:spcBef>
              </a:pPr>
              <a:t>175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Segnaposto immagine diapositiva 1">
            <a:extLst>
              <a:ext uri="{FF2B5EF4-FFF2-40B4-BE49-F238E27FC236}">
                <a16:creationId xmlns:a16="http://schemas.microsoft.com/office/drawing/2014/main" id="{6EA3FFFC-5029-7399-42BC-43CA9FE543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Segnaposto note 2">
            <a:extLst>
              <a:ext uri="{FF2B5EF4-FFF2-40B4-BE49-F238E27FC236}">
                <a16:creationId xmlns:a16="http://schemas.microsoft.com/office/drawing/2014/main" id="{C20AD35F-4A65-3AF2-5469-43245BBE2B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http://en.wikipedia.org/wiki/White_phosphorus</a:t>
            </a:r>
          </a:p>
          <a:p>
            <a:r>
              <a:rPr lang="it-CH" altLang="it-CH"/>
              <a:t>https://www.middleeastmonitor.com/20140804-military-expert-israel-is-using-3-internationally-banned-weapons-in-gaza/</a:t>
            </a:r>
          </a:p>
        </p:txBody>
      </p:sp>
      <p:sp>
        <p:nvSpPr>
          <p:cNvPr id="534532" name="Segnaposto numero diapositiva 3">
            <a:extLst>
              <a:ext uri="{FF2B5EF4-FFF2-40B4-BE49-F238E27FC236}">
                <a16:creationId xmlns:a16="http://schemas.microsoft.com/office/drawing/2014/main" id="{36DF5C90-48CD-0DFE-973D-CAE2932A12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CF6548D-6272-4B56-ACE0-F39EF0728B10}" type="slidenum">
              <a:rPr lang="it-CH" altLang="en-US" smtClean="0"/>
              <a:pPr>
                <a:spcBef>
                  <a:spcPct val="0"/>
                </a:spcBef>
              </a:pPr>
              <a:t>176</a:t>
            </a:fld>
            <a:endParaRPr lang="it-CH"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Segnaposto immagine diapositiva 1">
            <a:extLst>
              <a:ext uri="{FF2B5EF4-FFF2-40B4-BE49-F238E27FC236}">
                <a16:creationId xmlns:a16="http://schemas.microsoft.com/office/drawing/2014/main" id="{5EBDA34F-CB8D-7323-7802-538AA7E563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Segnaposto note 2">
            <a:extLst>
              <a:ext uri="{FF2B5EF4-FFF2-40B4-BE49-F238E27FC236}">
                <a16:creationId xmlns:a16="http://schemas.microsoft.com/office/drawing/2014/main" id="{F1C9FCCC-9836-D213-FA23-C69D8244B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2023 – </a:t>
            </a:r>
            <a:r>
              <a:rPr lang="fr-FR" altLang="en-US"/>
              <a:t>Après une attaque menée par le Hamas le 7 octobre. 2023, Israël a forcé 1,2 million de personnes à fuir vers le sud de la bande de Gaza. Israël a ensuite bombardé le nord de la Bande de Gaza, puis le sud de la Bande de Gaza et a envahi l'ensemble de la Bande. La population a sombré dans la famine.</a:t>
            </a:r>
          </a:p>
          <a:p>
            <a:endParaRPr lang="en-US" altLang="en-US"/>
          </a:p>
          <a:p>
            <a:r>
              <a:rPr lang="fr-FR" altLang="en-US"/>
              <a:t>Pour plus d'informations sur la bande de Gaza veuillez consulter la présentation "The Gaza Strip".</a:t>
            </a:r>
            <a:endParaRPr lang="en-US" altLang="en-US"/>
          </a:p>
          <a:p>
            <a:endParaRPr lang="en-US" altLang="en-US"/>
          </a:p>
        </p:txBody>
      </p:sp>
      <p:sp>
        <p:nvSpPr>
          <p:cNvPr id="536580" name="Segnaposto numero diapositiva 3">
            <a:extLst>
              <a:ext uri="{FF2B5EF4-FFF2-40B4-BE49-F238E27FC236}">
                <a16:creationId xmlns:a16="http://schemas.microsoft.com/office/drawing/2014/main" id="{96C06547-F4C6-5097-A800-1F8BF09C4A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C78FEDB-9083-4AC5-A70D-66E74D667127}" type="slidenum">
              <a:rPr lang="it-CH" altLang="en-US" smtClean="0">
                <a:latin typeface="Calibri" panose="020F0502020204030204" pitchFamily="34" charset="0"/>
              </a:rPr>
              <a:pPr/>
              <a:t>177</a:t>
            </a:fld>
            <a:endParaRPr lang="it-CH" altLang="en-US">
              <a:latin typeface="Calibri" panose="020F050202020403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Segnaposto immagine diapositiva 1">
            <a:extLst>
              <a:ext uri="{FF2B5EF4-FFF2-40B4-BE49-F238E27FC236}">
                <a16:creationId xmlns:a16="http://schemas.microsoft.com/office/drawing/2014/main" id="{D4B16826-93E4-5681-A42D-605BE1E315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Segnaposto note 2">
            <a:extLst>
              <a:ext uri="{FF2B5EF4-FFF2-40B4-BE49-F238E27FC236}">
                <a16:creationId xmlns:a16="http://schemas.microsoft.com/office/drawing/2014/main" id="{5D37BC85-D6F2-A7F6-24DF-6AF407E13720}"/>
              </a:ext>
            </a:extLst>
          </p:cNvPr>
          <p:cNvSpPr>
            <a:spLocks noGrp="1"/>
          </p:cNvSpPr>
          <p:nvPr>
            <p:ph type="body" idx="1"/>
          </p:nvPr>
        </p:nvSpPr>
        <p:spPr/>
        <p:txBody>
          <a:bodyPr/>
          <a:lstStyle/>
          <a:p>
            <a:pPr>
              <a:defRPr/>
            </a:pPr>
            <a:r>
              <a:rPr lang="en-US" dirty="0"/>
              <a:t>2023 </a:t>
            </a:r>
            <a:r>
              <a:rPr lang="fr-FR" dirty="0"/>
              <a:t>La bande de Gaza se transforme en un tas de décombres - plus de 30 000 morts.</a:t>
            </a:r>
          </a:p>
          <a:p>
            <a:pPr>
              <a:defRPr/>
            </a:pPr>
            <a:endParaRPr lang="en-US" dirty="0"/>
          </a:p>
          <a:p>
            <a:pPr>
              <a:defRPr/>
            </a:pPr>
            <a:r>
              <a:rPr lang="fr-FR" dirty="0"/>
              <a:t>Film impressionnant sur la vie dans la bande de Gaza après le 7 octobre 2023, filmé par les Palestiniens eux-mêmes. En arabe, sous-titres français - (1 heure 34 min).</a:t>
            </a:r>
          </a:p>
          <a:p>
            <a:pPr>
              <a:defRPr/>
            </a:pPr>
            <a:r>
              <a:rPr lang="fr-FR" dirty="0"/>
              <a:t>https://www.cinemutins.com/gaza-apres-le-7-octobre/watch/2034</a:t>
            </a:r>
          </a:p>
          <a:p>
            <a:pPr>
              <a:defRPr/>
            </a:pPr>
            <a:endParaRPr lang="fr-FR" dirty="0"/>
          </a:p>
          <a:p>
            <a:pPr>
              <a:defRPr/>
            </a:pPr>
            <a:r>
              <a:rPr lang="fr-FR" dirty="0"/>
              <a:t>Pour plus d'informations sur la bande de Gaza veuillez consulter la présentation "The Gaza </a:t>
            </a:r>
            <a:r>
              <a:rPr lang="fr-FR" dirty="0" err="1"/>
              <a:t>Strip</a:t>
            </a:r>
            <a:r>
              <a:rPr lang="fr-FR" dirty="0"/>
              <a:t>".</a:t>
            </a:r>
            <a:endParaRPr lang="en-US" dirty="0"/>
          </a:p>
          <a:p>
            <a:pPr>
              <a:defRPr/>
            </a:pPr>
            <a:endParaRPr lang="en-US" dirty="0"/>
          </a:p>
          <a:p>
            <a:pPr>
              <a:defRPr/>
            </a:pPr>
            <a:r>
              <a:rPr lang="en-US" sz="1800" u="sng" kern="100"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https://new.thecradle.co/articles/how-israeli-forces-trapped-and-killed-ravers-at-the-nova-festival</a:t>
            </a:r>
            <a:endParaRPr lang="en-US" sz="1800" kern="100" dirty="0">
              <a:latin typeface="Arial" panose="020B0604020202020204" pitchFamily="34" charset="0"/>
              <a:ea typeface="Calibri" panose="020F0502020204030204" pitchFamily="34" charset="0"/>
              <a:cs typeface="Times New Roman" panose="02020603050405020304" pitchFamily="18" charset="0"/>
            </a:endParaRPr>
          </a:p>
          <a:p>
            <a:pPr>
              <a:defRPr/>
            </a:pPr>
            <a:endParaRPr lang="en-US" dirty="0"/>
          </a:p>
          <a:p>
            <a:pPr>
              <a:defRPr/>
            </a:pPr>
            <a:endParaRPr lang="en-US" dirty="0"/>
          </a:p>
          <a:p>
            <a:pPr>
              <a:defRPr/>
            </a:pPr>
            <a:endParaRPr lang="en-US" dirty="0"/>
          </a:p>
          <a:p>
            <a:pPr>
              <a:defRPr/>
            </a:pPr>
            <a:endParaRPr lang="en-US" dirty="0"/>
          </a:p>
        </p:txBody>
      </p:sp>
      <p:sp>
        <p:nvSpPr>
          <p:cNvPr id="538628" name="Segnaposto numero diapositiva 3">
            <a:extLst>
              <a:ext uri="{FF2B5EF4-FFF2-40B4-BE49-F238E27FC236}">
                <a16:creationId xmlns:a16="http://schemas.microsoft.com/office/drawing/2014/main" id="{D403B75F-794E-8BB0-6C3E-2489BDF0BF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FC701DD-9962-4CD7-91CC-AA938203840E}" type="slidenum">
              <a:rPr lang="it-CH" altLang="en-US" smtClean="0">
                <a:latin typeface="Calibri" panose="020F0502020204030204" pitchFamily="34" charset="0"/>
              </a:rPr>
              <a:pPr/>
              <a:t>178</a:t>
            </a:fld>
            <a:endParaRPr lang="it-CH" altLang="en-US">
              <a:latin typeface="Calibri" panose="020F0502020204030204"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egnaposto immagine diapositiva 1">
            <a:extLst>
              <a:ext uri="{FF2B5EF4-FFF2-40B4-BE49-F238E27FC236}">
                <a16:creationId xmlns:a16="http://schemas.microsoft.com/office/drawing/2014/main" id="{ABC2942D-752B-8342-5586-6ACD2043DF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Segnaposto note 2">
            <a:extLst>
              <a:ext uri="{FF2B5EF4-FFF2-40B4-BE49-F238E27FC236}">
                <a16:creationId xmlns:a16="http://schemas.microsoft.com/office/drawing/2014/main" id="{BED209CF-FD11-2EE3-A6B3-1D42DB5D9C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40676" name="Segnaposto numero diapositiva 3">
            <a:extLst>
              <a:ext uri="{FF2B5EF4-FFF2-40B4-BE49-F238E27FC236}">
                <a16:creationId xmlns:a16="http://schemas.microsoft.com/office/drawing/2014/main" id="{B7B64946-C013-6F78-44A3-12896B6CA5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B287633-ABA3-4689-A547-E651E1620F03}" type="slidenum">
              <a:rPr lang="it-CH" altLang="en-US" smtClean="0"/>
              <a:pPr>
                <a:spcBef>
                  <a:spcPct val="0"/>
                </a:spcBef>
              </a:pPr>
              <a:t>179</a:t>
            </a:fld>
            <a:endParaRPr lang="it-CH"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egnaposto immagine diapositiva 1">
            <a:extLst>
              <a:ext uri="{FF2B5EF4-FFF2-40B4-BE49-F238E27FC236}">
                <a16:creationId xmlns:a16="http://schemas.microsoft.com/office/drawing/2014/main" id="{55034C98-81F5-2D6A-9B73-091DDE140E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Segnaposto note 2">
            <a:extLst>
              <a:ext uri="{FF2B5EF4-FFF2-40B4-BE49-F238E27FC236}">
                <a16:creationId xmlns:a16="http://schemas.microsoft.com/office/drawing/2014/main" id="{367A5762-EAAB-8739-3715-8FB03E09BA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Israeli–Palestinian peace talks 2013–14; </a:t>
            </a:r>
          </a:p>
          <a:p>
            <a:r>
              <a:rPr lang="it-CH" altLang="it-CH"/>
              <a:t>Arab peace initiative; etc.</a:t>
            </a:r>
          </a:p>
          <a:p>
            <a:endParaRPr lang="it-CH" altLang="it-CH"/>
          </a:p>
          <a:p>
            <a:endParaRPr lang="it-CH" altLang="it-CH"/>
          </a:p>
          <a:p>
            <a:r>
              <a:rPr lang="fr-FR" altLang="it-CH"/>
              <a:t>En 1937, Ben Gourion, dans une lettre à son fils, écrivait : "Nous chasserons les Arabes et prendrons leur place. C'est pourquoi il est nécessaire de réduire le peuple palestinien à un groupe de clochards sans terre, en démantelant son réseau social, en éliminant ses dirigeants et en détruisant ses infrastructures."</a:t>
            </a:r>
          </a:p>
          <a:p>
            <a:r>
              <a:rPr lang="fr-FR" altLang="it-CH"/>
              <a:t>++++++++++</a:t>
            </a:r>
          </a:p>
          <a:p>
            <a:r>
              <a:rPr lang="fr-FR" altLang="it-CH"/>
              <a:t>Dès 1937, David Ben Gourion, premier Premier ministre d'Israël depuis 1948, avait déclaré : "L'objectif et la pierre de touche du sionisme est la réalisation complète de la colonisation par les Juifs de tous les territoires de la terre d'Israël. Toute division de la Palestine, toute 'ligne verte', tout accord et tout traité qui ferment une partie de la 'terre d'Israël' à la colonisation juive est, du point de vue du sionisme, tout au plus une étape de passage, mais ne doit jamais être valable pour toujours". Le 24 août (2015) dernier, l'actuel président de l'Etat, Reuven Richlin, a fait savoir que cette maxime du sionisme était encore valable aujourd'hui et qu'elle était devenue pour ainsi dire la raison d'Etat d'Israël : "Notre droit à la terre ne fait pas l'objet d'un débat politique. C'est un fait fondamental du sionisme moderne. Nous ne devons pas permettre à quiconque de penser qu'il existe un quelconque doute sur notre droit à la terre. Pour moi, la colonisation de la terre d'Israël est l'expression de ce droit, de notre droit historique, de notre droit national, qui vient de l'amour de la terre d'Israël, de la reconnaissance de nos racines qui sont ici".</a:t>
            </a:r>
          </a:p>
          <a:p>
            <a:r>
              <a:rPr lang="fr-FR" altLang="it-CH"/>
              <a:t>Source : Palestine - une guerre éternelle au Proche-Orient ? Sur l'histoire et l'avenir du conflit au Proche-Orient.</a:t>
            </a:r>
          </a:p>
          <a:p>
            <a:r>
              <a:rPr lang="fr-FR" altLang="it-CH"/>
              <a:t>Norman Paech ; Osnabrück , 2015</a:t>
            </a:r>
          </a:p>
          <a:p>
            <a:endParaRPr lang="it-CH" altLang="it-CH"/>
          </a:p>
          <a:p>
            <a:endParaRPr lang="it-CH" altLang="it-CH"/>
          </a:p>
          <a:p>
            <a:endParaRPr lang="it-CH" altLang="it-CH"/>
          </a:p>
          <a:p>
            <a:r>
              <a:rPr lang="it-CH" altLang="it-CH">
                <a:solidFill>
                  <a:srgbClr val="000000"/>
                </a:solidFill>
              </a:rPr>
              <a:t>http://it.wikipedia.org/wiki/Conferenza_di_Annapolis</a:t>
            </a:r>
          </a:p>
          <a:p>
            <a:r>
              <a:rPr lang="it-CH" altLang="it-CH">
                <a:solidFill>
                  <a:srgbClr val="000000"/>
                </a:solidFill>
              </a:rPr>
              <a:t>http://en.wikipedia.org/wiki/Arab_Peace_Initiative</a:t>
            </a:r>
          </a:p>
          <a:p>
            <a:r>
              <a:rPr lang="it-CH" altLang="it-CH">
                <a:solidFill>
                  <a:srgbClr val="000000"/>
                </a:solidFill>
              </a:rPr>
              <a:t>http://en.wikipedia.org/wiki/2013_Israel-Palestine_peace_talks</a:t>
            </a:r>
          </a:p>
          <a:p>
            <a:endParaRPr lang="it-CH" altLang="it-CH">
              <a:solidFill>
                <a:srgbClr val="000000"/>
              </a:solidFill>
            </a:endParaRPr>
          </a:p>
        </p:txBody>
      </p:sp>
      <p:sp>
        <p:nvSpPr>
          <p:cNvPr id="542724" name="Segnaposto numero diapositiva 3">
            <a:extLst>
              <a:ext uri="{FF2B5EF4-FFF2-40B4-BE49-F238E27FC236}">
                <a16:creationId xmlns:a16="http://schemas.microsoft.com/office/drawing/2014/main" id="{A7622F2E-167E-BD24-C9FE-A0DB219AC2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BC4991-5F26-44D2-AC0C-BFD0FD516E7C}" type="slidenum">
              <a:rPr lang="it-CH" altLang="en-US" smtClean="0"/>
              <a:pPr>
                <a:spcBef>
                  <a:spcPct val="0"/>
                </a:spcBef>
              </a:pPr>
              <a:t>180</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egnaposto immagine diapositiva 1">
            <a:extLst>
              <a:ext uri="{FF2B5EF4-FFF2-40B4-BE49-F238E27FC236}">
                <a16:creationId xmlns:a16="http://schemas.microsoft.com/office/drawing/2014/main" id="{C4E25FE8-99E1-B8A5-FA70-DAE0FAEC91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Segnaposto note 2">
            <a:extLst>
              <a:ext uri="{FF2B5EF4-FFF2-40B4-BE49-F238E27FC236}">
                <a16:creationId xmlns:a16="http://schemas.microsoft.com/office/drawing/2014/main" id="{8DBBE769-2B9F-18B7-1384-0E59ACE385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https://fr.wikipedia.org/wiki/Histoire_des_grandes_puissances#Empire_mac.C3.A9donien</a:t>
            </a:r>
          </a:p>
          <a:p>
            <a:r>
              <a:rPr lang="it-CH" altLang="it-CH">
                <a:solidFill>
                  <a:srgbClr val="000000"/>
                </a:solidFill>
              </a:rPr>
              <a:t>http://en.wikipedia.org/wiki/Macedonian_Empire#Empire</a:t>
            </a:r>
          </a:p>
          <a:p>
            <a:r>
              <a:rPr lang="it-CH" altLang="it-CH">
                <a:solidFill>
                  <a:srgbClr val="000000"/>
                </a:solidFill>
              </a:rPr>
              <a:t>http://en.wikipedia.org/wiki/Alexander_the_Great</a:t>
            </a:r>
          </a:p>
          <a:p>
            <a:endParaRPr lang="it-CH" altLang="it-CH"/>
          </a:p>
        </p:txBody>
      </p:sp>
      <p:sp>
        <p:nvSpPr>
          <p:cNvPr id="211972" name="Segnaposto numero diapositiva 3">
            <a:extLst>
              <a:ext uri="{FF2B5EF4-FFF2-40B4-BE49-F238E27FC236}">
                <a16:creationId xmlns:a16="http://schemas.microsoft.com/office/drawing/2014/main" id="{EFF1E910-493C-1F51-EF08-3D6D16873A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4ECF32C-F3AE-4F33-9625-8E688076D84C}" type="slidenum">
              <a:rPr lang="it-CH" altLang="en-US" smtClean="0"/>
              <a:pPr>
                <a:spcBef>
                  <a:spcPct val="0"/>
                </a:spcBef>
              </a:pPr>
              <a:t>18</a:t>
            </a:fld>
            <a:endParaRPr lang="it-CH"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7">
            <a:extLst>
              <a:ext uri="{FF2B5EF4-FFF2-40B4-BE49-F238E27FC236}">
                <a16:creationId xmlns:a16="http://schemas.microsoft.com/office/drawing/2014/main" id="{20E05511-ED49-5EC7-180E-83B3C39F3B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A8587DD-5B6F-4C46-B239-DB488BA62B10}" type="slidenum">
              <a:rPr lang="it-IT" altLang="it-CH" smtClean="0">
                <a:solidFill>
                  <a:srgbClr val="000000"/>
                </a:solidFill>
                <a:latin typeface="Arial" panose="020B0604020202020204" pitchFamily="34" charset="0"/>
              </a:rPr>
              <a:pPr>
                <a:spcBef>
                  <a:spcPct val="0"/>
                </a:spcBef>
              </a:pPr>
              <a:t>181</a:t>
            </a:fld>
            <a:endParaRPr lang="it-IT" altLang="it-CH">
              <a:solidFill>
                <a:srgbClr val="000000"/>
              </a:solidFill>
              <a:latin typeface="Arial" panose="020B0604020202020204" pitchFamily="34" charset="0"/>
            </a:endParaRPr>
          </a:p>
        </p:txBody>
      </p:sp>
      <p:sp>
        <p:nvSpPr>
          <p:cNvPr id="544771" name="Rectangle 2">
            <a:extLst>
              <a:ext uri="{FF2B5EF4-FFF2-40B4-BE49-F238E27FC236}">
                <a16:creationId xmlns:a16="http://schemas.microsoft.com/office/drawing/2014/main" id="{9C378689-5B64-A9E0-53AA-E5E82A7278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2" name="Rectangle 3">
            <a:extLst>
              <a:ext uri="{FF2B5EF4-FFF2-40B4-BE49-F238E27FC236}">
                <a16:creationId xmlns:a16="http://schemas.microsoft.com/office/drawing/2014/main" id="{C8BDB24E-37DF-08F1-6908-DB61229C19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https://en.wikipedia.org/wiki/Category:Israeli%E2%80%93Palestinian_conflict-related_lists</a:t>
            </a:r>
          </a:p>
          <a:p>
            <a:pPr eaLnBrk="1" hangingPunct="1">
              <a:spcBef>
                <a:spcPct val="0"/>
              </a:spcBef>
            </a:pPr>
            <a:r>
              <a:rPr lang="fr-CH" altLang="it-CH"/>
              <a:t>http://en.wikipedia.org/wiki/List_of_Israeli_assassinations</a:t>
            </a:r>
          </a:p>
          <a:p>
            <a:pPr eaLnBrk="1" hangingPunct="1">
              <a:spcBef>
                <a:spcPct val="0"/>
              </a:spcBef>
            </a:pPr>
            <a:r>
              <a:rPr lang="fr-CH" altLang="it-CH"/>
              <a:t>https://occupiedpalestine.wordpress.com/2010/10/03/the-deathmasters-israeli-massacres-on-palestinians/</a:t>
            </a:r>
          </a:p>
          <a:p>
            <a:pPr eaLnBrk="1" hangingPunct="1">
              <a:spcBef>
                <a:spcPct val="0"/>
              </a:spcBef>
            </a:pPr>
            <a:r>
              <a:rPr lang="fr-CH" altLang="it-CH"/>
              <a:t>https://sites.google.com/site/palestiniangenocide/</a:t>
            </a:r>
          </a:p>
          <a:p>
            <a:pPr eaLnBrk="1" hangingPunct="1">
              <a:spcBef>
                <a:spcPct val="0"/>
              </a:spcBef>
            </a:pPr>
            <a:endParaRPr lang="fr-CH" altLang="it-CH"/>
          </a:p>
          <a:p>
            <a:pPr eaLnBrk="1" hangingPunct="1">
              <a:spcBef>
                <a:spcPct val="0"/>
              </a:spcBef>
            </a:pPr>
            <a:r>
              <a:rPr lang="fr-CH" altLang="it-CH"/>
              <a:t>https://israel-massacres.com/</a:t>
            </a:r>
          </a:p>
          <a:p>
            <a:pPr eaLnBrk="1" hangingPunct="1">
              <a:spcBef>
                <a:spcPct val="0"/>
              </a:spcBef>
            </a:pPr>
            <a:endParaRPr lang="it-IT" altLang="it-CH"/>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Segnaposto immagine diapositiva 1">
            <a:extLst>
              <a:ext uri="{FF2B5EF4-FFF2-40B4-BE49-F238E27FC236}">
                <a16:creationId xmlns:a16="http://schemas.microsoft.com/office/drawing/2014/main" id="{7051B168-20DE-8714-975A-8C164AD522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Segnaposto note 2">
            <a:extLst>
              <a:ext uri="{FF2B5EF4-FFF2-40B4-BE49-F238E27FC236}">
                <a16:creationId xmlns:a16="http://schemas.microsoft.com/office/drawing/2014/main" id="{5D00A5F7-74F7-379C-A779-B447DFD8F8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a:p>
            <a:endParaRPr lang="it-CH" altLang="it-CH"/>
          </a:p>
        </p:txBody>
      </p:sp>
      <p:sp>
        <p:nvSpPr>
          <p:cNvPr id="546820" name="Segnaposto numero diapositiva 3">
            <a:extLst>
              <a:ext uri="{FF2B5EF4-FFF2-40B4-BE49-F238E27FC236}">
                <a16:creationId xmlns:a16="http://schemas.microsoft.com/office/drawing/2014/main" id="{355036CE-F2ED-E1C4-BC85-B4B6A6D6F3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094A1C-E9CE-4723-95A7-258B0B0CA434}" type="slidenum">
              <a:rPr lang="it-CH" altLang="en-US" smtClean="0"/>
              <a:pPr>
                <a:spcBef>
                  <a:spcPct val="0"/>
                </a:spcBef>
              </a:pPr>
              <a:t>182</a:t>
            </a:fld>
            <a:endParaRPr lang="it-CH"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a:extLst>
              <a:ext uri="{FF2B5EF4-FFF2-40B4-BE49-F238E27FC236}">
                <a16:creationId xmlns:a16="http://schemas.microsoft.com/office/drawing/2014/main" id="{A0CA21B1-2CBA-9944-B92A-211F3E3E31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C509D2-62B1-4191-8F6D-BFACF13C5BE5}" type="slidenum">
              <a:rPr lang="it-IT" altLang="it-CH" smtClean="0">
                <a:solidFill>
                  <a:srgbClr val="000000"/>
                </a:solidFill>
                <a:latin typeface="Arial" panose="020B0604020202020204" pitchFamily="34" charset="0"/>
              </a:rPr>
              <a:pPr>
                <a:spcBef>
                  <a:spcPct val="0"/>
                </a:spcBef>
              </a:pPr>
              <a:t>183</a:t>
            </a:fld>
            <a:endParaRPr lang="it-IT" altLang="it-CH">
              <a:solidFill>
                <a:srgbClr val="000000"/>
              </a:solidFill>
              <a:latin typeface="Arial" panose="020B0604020202020204" pitchFamily="34" charset="0"/>
            </a:endParaRPr>
          </a:p>
        </p:txBody>
      </p:sp>
      <p:sp>
        <p:nvSpPr>
          <p:cNvPr id="548867" name="Rectangle 2">
            <a:extLst>
              <a:ext uri="{FF2B5EF4-FFF2-40B4-BE49-F238E27FC236}">
                <a16:creationId xmlns:a16="http://schemas.microsoft.com/office/drawing/2014/main" id="{56A7C89E-0A6C-4D7A-0C18-C0F699CA1F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8" name="Rectangle 3">
            <a:extLst>
              <a:ext uri="{FF2B5EF4-FFF2-40B4-BE49-F238E27FC236}">
                <a16:creationId xmlns:a16="http://schemas.microsoft.com/office/drawing/2014/main" id="{DA1D2B0D-11FE-C57B-0989-0458D753E1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diaspora palestinienne comprend les émigrants mais pas les réfugiés des camps pour réfugiés et ceux qui ont optenu le status de réfugié.</a:t>
            </a:r>
          </a:p>
          <a:p>
            <a:pPr eaLnBrk="1" hangingPunct="1">
              <a:spcBef>
                <a:spcPct val="0"/>
              </a:spcBef>
            </a:pPr>
            <a:endParaRPr lang="it-CH" altLang="it-CH"/>
          </a:p>
          <a:p>
            <a:pPr eaLnBrk="1" hangingPunct="1">
              <a:spcBef>
                <a:spcPct val="0"/>
              </a:spcBef>
            </a:pPr>
            <a:r>
              <a:rPr lang="it-IT" altLang="it-CH">
                <a:solidFill>
                  <a:srgbClr val="000000"/>
                </a:solidFill>
              </a:rPr>
              <a:t>https://fr.wikipedia.org/wiki/Diaspora_palestinienne</a:t>
            </a:r>
          </a:p>
          <a:p>
            <a:pPr eaLnBrk="1" hangingPunct="1">
              <a:spcBef>
                <a:spcPct val="0"/>
              </a:spcBef>
            </a:pPr>
            <a:r>
              <a:rPr lang="it-IT" altLang="it-CH">
                <a:solidFill>
                  <a:srgbClr val="000000"/>
                </a:solidFill>
              </a:rPr>
              <a:t>http://en.wikipedia.org/wiki/Palestinian_diaspora</a:t>
            </a:r>
          </a:p>
          <a:p>
            <a:pPr eaLnBrk="1" hangingPunct="1">
              <a:spcBef>
                <a:spcPct val="0"/>
              </a:spcBef>
            </a:pPr>
            <a:endParaRPr lang="it-IT" altLang="it-CH"/>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Segnaposto immagine diapositiva 1">
            <a:extLst>
              <a:ext uri="{FF2B5EF4-FFF2-40B4-BE49-F238E27FC236}">
                <a16:creationId xmlns:a16="http://schemas.microsoft.com/office/drawing/2014/main" id="{DD970784-B24B-A557-DE9D-3442AC677EE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Segnaposto note 2">
            <a:extLst>
              <a:ext uri="{FF2B5EF4-FFF2-40B4-BE49-F238E27FC236}">
                <a16:creationId xmlns:a16="http://schemas.microsoft.com/office/drawing/2014/main" id="{07875DC7-57CA-C796-0F81-BF3F3C44919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https://fr.wikipedia.org/wiki/Droit_au_retour_(Palestine)</a:t>
            </a:r>
          </a:p>
          <a:p>
            <a:r>
              <a:rPr lang="it-CH" altLang="it-CH">
                <a:solidFill>
                  <a:srgbClr val="000000"/>
                </a:solidFill>
              </a:rPr>
              <a:t>http://en.wikipedia.org/wiki/Palestinian_right_of_return</a:t>
            </a:r>
          </a:p>
          <a:p>
            <a:endParaRPr lang="it-CH" altLang="it-CH"/>
          </a:p>
        </p:txBody>
      </p:sp>
      <p:sp>
        <p:nvSpPr>
          <p:cNvPr id="550916" name="Segnaposto numero diapositiva 3">
            <a:extLst>
              <a:ext uri="{FF2B5EF4-FFF2-40B4-BE49-F238E27FC236}">
                <a16:creationId xmlns:a16="http://schemas.microsoft.com/office/drawing/2014/main" id="{320F200C-933E-58C7-B748-F13A20A5124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F8D441-D6CC-438E-87C9-C68E41D8E9BA}" type="slidenum">
              <a:rPr lang="it-CH" altLang="en-US" smtClean="0"/>
              <a:pPr>
                <a:spcBef>
                  <a:spcPct val="0"/>
                </a:spcBef>
              </a:pPr>
              <a:t>184</a:t>
            </a:fld>
            <a:endParaRPr lang="it-CH"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Segnaposto immagine diapositiva 1">
            <a:extLst>
              <a:ext uri="{FF2B5EF4-FFF2-40B4-BE49-F238E27FC236}">
                <a16:creationId xmlns:a16="http://schemas.microsoft.com/office/drawing/2014/main" id="{6EC5B0DB-42BB-994A-5661-3A997B8E98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63" name="Segnaposto note 2">
            <a:extLst>
              <a:ext uri="{FF2B5EF4-FFF2-40B4-BE49-F238E27FC236}">
                <a16:creationId xmlns:a16="http://schemas.microsoft.com/office/drawing/2014/main" id="{08729014-E22E-86D6-985E-1C8D0227F8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L'occupation et la guerre à Gaza ont permis à Israël d'acquérir "une expérience inestimable dans le contrôle d'une population ennemie", les Palestiniens servant de cobayes. Ce faisant, Israël a perfectionné l'architecture du contrôle, en utilisant les territoires palestiniens occupés comme terrain d'essai pour les armes et les technologies de surveillance qu'il exporte ensuite dans le monde entier, contribuant ainsi activement à la répression mondiale.</a:t>
            </a:r>
          </a:p>
          <a:p>
            <a:endParaRPr lang="fr-FR" altLang="it-CH"/>
          </a:p>
          <a:p>
            <a:r>
              <a:rPr lang="fr-FR" altLang="it-CH"/>
              <a:t>Antony Loewenstein: The Palestine Laboratory</a:t>
            </a:r>
          </a:p>
          <a:p>
            <a:endParaRPr lang="it-CH" altLang="it-CH"/>
          </a:p>
          <a:p>
            <a:r>
              <a:rPr lang="it-CH" altLang="it-CH"/>
              <a:t>http://en.wikipedia.org/wiki/IDF</a:t>
            </a:r>
          </a:p>
          <a:p>
            <a:endParaRPr lang="it-CH" altLang="it-CH"/>
          </a:p>
        </p:txBody>
      </p:sp>
      <p:sp>
        <p:nvSpPr>
          <p:cNvPr id="552964" name="Segnaposto numero diapositiva 3">
            <a:extLst>
              <a:ext uri="{FF2B5EF4-FFF2-40B4-BE49-F238E27FC236}">
                <a16:creationId xmlns:a16="http://schemas.microsoft.com/office/drawing/2014/main" id="{95E1F9F0-0267-6398-63C8-A60097AA40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3FAFEC9-832C-4C4B-97E3-02949DE2A2BB}" type="slidenum">
              <a:rPr lang="it-CH" altLang="en-US" smtClean="0"/>
              <a:pPr>
                <a:spcBef>
                  <a:spcPct val="0"/>
                </a:spcBef>
              </a:pPr>
              <a:t>185</a:t>
            </a:fld>
            <a:endParaRPr lang="it-CH"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Segnaposto immagine diapositiva 1">
            <a:extLst>
              <a:ext uri="{FF2B5EF4-FFF2-40B4-BE49-F238E27FC236}">
                <a16:creationId xmlns:a16="http://schemas.microsoft.com/office/drawing/2014/main" id="{EA8E004B-7BFF-176C-13C6-D5D4FCBDEC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5011" name="Segnaposto note 2">
            <a:extLst>
              <a:ext uri="{FF2B5EF4-FFF2-40B4-BE49-F238E27FC236}">
                <a16:creationId xmlns:a16="http://schemas.microsoft.com/office/drawing/2014/main" id="{8E4297BB-F03B-F8D8-B7DC-A52600B2E6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dispose de plusieurs sous-marins Dolphin du type capable de transporter et lancer des missiles à ogives nucléaires. Les missiles ont une portée de 1500 km.</a:t>
            </a:r>
          </a:p>
          <a:p>
            <a:pPr eaLnBrk="1" hangingPunct="1">
              <a:spcBef>
                <a:spcPct val="0"/>
              </a:spcBef>
            </a:pPr>
            <a:r>
              <a:rPr lang="fr-FR" altLang="it-CH"/>
              <a:t>Les sous-marins Dolphin ont été en partie donné et en partie vendu à Israël par l’Allemagne</a:t>
            </a:r>
          </a:p>
          <a:p>
            <a:pPr eaLnBrk="1" hangingPunct="1">
              <a:spcBef>
                <a:spcPct val="0"/>
              </a:spcBef>
            </a:pPr>
            <a:r>
              <a:rPr lang="fr-FR" altLang="it-CH"/>
              <a:t>En guise de remerciement pour l'aide apportée par Israël pendant la guerre de Suez en 1957, la France a fourni à Israël la technologie nucléaire nécessaire pour fabriquer des armes nucléaires tandis que les Etats-Unis ont probablement fourni l'uranium.</a:t>
            </a:r>
          </a:p>
          <a:p>
            <a:pPr eaLnBrk="1" hangingPunct="1">
              <a:spcBef>
                <a:spcPct val="0"/>
              </a:spcBef>
            </a:pPr>
            <a:endParaRPr lang="it-CH" altLang="it-CH"/>
          </a:p>
          <a:p>
            <a:pPr eaLnBrk="1" hangingPunct="1">
              <a:spcBef>
                <a:spcPct val="0"/>
              </a:spcBef>
            </a:pPr>
            <a:r>
              <a:rPr lang="en-US" altLang="it-CH"/>
              <a:t>Israel Shahak :  </a:t>
            </a:r>
          </a:p>
          <a:p>
            <a:pPr eaLnBrk="1" hangingPunct="1">
              <a:spcBef>
                <a:spcPct val="0"/>
              </a:spcBef>
            </a:pPr>
            <a:r>
              <a:rPr lang="en-US" altLang="it-CH"/>
              <a:t>Open Secrets: Israeli Foreign and Nuclear Policies</a:t>
            </a:r>
          </a:p>
          <a:p>
            <a:pPr eaLnBrk="1" hangingPunct="1">
              <a:spcBef>
                <a:spcPct val="0"/>
              </a:spcBef>
            </a:pPr>
            <a:endParaRPr lang="en-US" altLang="it-CH"/>
          </a:p>
          <a:p>
            <a:pPr eaLnBrk="1" hangingPunct="1">
              <a:spcBef>
                <a:spcPct val="0"/>
              </a:spcBef>
            </a:pPr>
            <a:r>
              <a:rPr lang="en-US" altLang="it-CH"/>
              <a:t>http://en.wikipedia.org/wiki/Dolphin_submarine</a:t>
            </a:r>
          </a:p>
          <a:p>
            <a:pPr eaLnBrk="1" hangingPunct="1">
              <a:spcBef>
                <a:spcPct val="0"/>
              </a:spcBef>
            </a:pPr>
            <a:r>
              <a:rPr lang="en-US" altLang="it-CH"/>
              <a:t>http://en.wikipedia.org/wiki/Nuclear_weapons_and_Israel</a:t>
            </a:r>
          </a:p>
          <a:p>
            <a:pPr eaLnBrk="1" hangingPunct="1">
              <a:spcBef>
                <a:spcPct val="0"/>
              </a:spcBef>
            </a:pPr>
            <a:r>
              <a:rPr lang="en-US" altLang="it-CH"/>
              <a:t>http://en.wikipedia.org/wiki/Dimona_Nuclear_Centre</a:t>
            </a:r>
          </a:p>
          <a:p>
            <a:pPr eaLnBrk="1" hangingPunct="1">
              <a:spcBef>
                <a:spcPct val="0"/>
              </a:spcBef>
            </a:pPr>
            <a:r>
              <a:rPr lang="en-US" altLang="it-CH"/>
              <a:t>https://www.aljazeera.com/indepth/opinion/2014/09/how-washington-helped-create-is-201493144249940421.html</a:t>
            </a:r>
          </a:p>
          <a:p>
            <a:pPr eaLnBrk="1" hangingPunct="1">
              <a:spcBef>
                <a:spcPct val="0"/>
              </a:spcBef>
            </a:pPr>
            <a:r>
              <a:rPr lang="en-US" altLang="it-CH"/>
              <a:t>https://www.theguardian.com/world/2014/jan/15/truth-israels-secret-nuclear-arsenal</a:t>
            </a:r>
          </a:p>
          <a:p>
            <a:pPr eaLnBrk="1" hangingPunct="1">
              <a:spcBef>
                <a:spcPct val="0"/>
              </a:spcBef>
            </a:pPr>
            <a:r>
              <a:rPr lang="en-US" altLang="it-CH"/>
              <a:t>https://en.wikipedia.org/wiki/Operation_Plumbat</a:t>
            </a:r>
          </a:p>
          <a:p>
            <a:pPr eaLnBrk="1" hangingPunct="1">
              <a:spcBef>
                <a:spcPct val="0"/>
              </a:spcBef>
            </a:pPr>
            <a:endParaRPr lang="en-US" altLang="it-CH"/>
          </a:p>
          <a:p>
            <a:pPr eaLnBrk="1" hangingPunct="1">
              <a:spcBef>
                <a:spcPct val="0"/>
              </a:spcBef>
            </a:pPr>
            <a:r>
              <a:rPr lang="en-US" altLang="it-CH"/>
              <a:t> </a:t>
            </a:r>
          </a:p>
          <a:p>
            <a:pPr eaLnBrk="1" hangingPunct="1">
              <a:spcBef>
                <a:spcPct val="0"/>
              </a:spcBef>
            </a:pPr>
            <a:endParaRPr lang="it-CH" altLang="it-CH"/>
          </a:p>
        </p:txBody>
      </p:sp>
      <p:sp>
        <p:nvSpPr>
          <p:cNvPr id="555012" name="Segnaposto numero diapositiva 3">
            <a:extLst>
              <a:ext uri="{FF2B5EF4-FFF2-40B4-BE49-F238E27FC236}">
                <a16:creationId xmlns:a16="http://schemas.microsoft.com/office/drawing/2014/main" id="{8E9B357B-BBAF-4E6B-E388-EE7294C996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55C9A30-DEBB-4AEB-B8A9-51E9A761CEA1}" type="slidenum">
              <a:rPr lang="it-CH" altLang="it-CH" smtClean="0">
                <a:solidFill>
                  <a:srgbClr val="000000"/>
                </a:solidFill>
              </a:rPr>
              <a:pPr>
                <a:spcBef>
                  <a:spcPct val="0"/>
                </a:spcBef>
              </a:pPr>
              <a:t>186</a:t>
            </a:fld>
            <a:endParaRPr lang="it-CH" altLang="it-CH">
              <a:solidFill>
                <a:srgbClr val="000000"/>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a:extLst>
              <a:ext uri="{FF2B5EF4-FFF2-40B4-BE49-F238E27FC236}">
                <a16:creationId xmlns:a16="http://schemas.microsoft.com/office/drawing/2014/main" id="{CCFA58F0-0E47-63FD-F9F1-A1C89E8FE6B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3B83B8-E115-4A6A-A593-98307B8309F3}" type="slidenum">
              <a:rPr lang="it-IT" altLang="it-CH" smtClean="0">
                <a:solidFill>
                  <a:srgbClr val="000000"/>
                </a:solidFill>
                <a:latin typeface="Arial" panose="020B0604020202020204" pitchFamily="34" charset="0"/>
              </a:rPr>
              <a:pPr>
                <a:spcBef>
                  <a:spcPct val="0"/>
                </a:spcBef>
              </a:pPr>
              <a:t>187</a:t>
            </a:fld>
            <a:endParaRPr lang="it-IT" altLang="it-CH">
              <a:solidFill>
                <a:srgbClr val="000000"/>
              </a:solidFill>
              <a:latin typeface="Arial" panose="020B0604020202020204" pitchFamily="34" charset="0"/>
            </a:endParaRPr>
          </a:p>
        </p:txBody>
      </p:sp>
      <p:sp>
        <p:nvSpPr>
          <p:cNvPr id="557059" name="Rectangle 2">
            <a:extLst>
              <a:ext uri="{FF2B5EF4-FFF2-40B4-BE49-F238E27FC236}">
                <a16:creationId xmlns:a16="http://schemas.microsoft.com/office/drawing/2014/main" id="{455613D3-EF32-C1F7-27EC-BB013024B3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7060" name="Rectangle 3">
            <a:extLst>
              <a:ext uri="{FF2B5EF4-FFF2-40B4-BE49-F238E27FC236}">
                <a16:creationId xmlns:a16="http://schemas.microsoft.com/office/drawing/2014/main" id="{5B52DF51-B2F0-E960-9D62-2F36C7F86BE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Israël met tout son possible pour se présenter comme la «victime», le petit David contre le Goliath arabe, et ainsi de suite. Également il joue en permanence la carte de l'Holocauste. </a:t>
            </a:r>
          </a:p>
          <a:p>
            <a:pPr eaLnBrk="1" hangingPunct="1">
              <a:spcBef>
                <a:spcPct val="0"/>
              </a:spcBef>
            </a:pPr>
            <a:r>
              <a:rPr lang="fr-FR" altLang="it-CH"/>
              <a:t>Les sionistes essaient toujours de faire passer l'idée que la Palestine était une terre désertique, vide, que les Palestiniens étaient seulement des bédouin qui ont quitté la Palestine volontairement, qu’ils sont des incapables et des terroristes, que la région était sèche, mais qu’ils en ont fait un jardin, que la Palestine leur a été donnée par les Britanniques et par l'ONU et par Dieu, qu’aussi les Juifs ont droit à une patrie, et ainsi de suite.</a:t>
            </a:r>
          </a:p>
          <a:p>
            <a:pPr eaLnBrk="1" hangingPunct="1">
              <a:spcBef>
                <a:spcPct val="0"/>
              </a:spcBef>
            </a:pPr>
            <a:endParaRPr lang="en-US" altLang="it-CH"/>
          </a:p>
          <a:p>
            <a:pPr eaLnBrk="1" hangingPunct="1">
              <a:spcBef>
                <a:spcPct val="0"/>
              </a:spcBef>
            </a:pPr>
            <a:r>
              <a:rPr lang="en-US" altLang="it-CH"/>
              <a:t>http://en.wikipedia.org/wiki/Hasbara</a:t>
            </a:r>
          </a:p>
          <a:p>
            <a:pPr eaLnBrk="1" hangingPunct="1">
              <a:spcBef>
                <a:spcPct val="0"/>
              </a:spcBef>
            </a:pPr>
            <a:r>
              <a:rPr lang="en-US" altLang="it-CH"/>
              <a:t>https://fr.wikipedia.org/wiki/Hasbara</a:t>
            </a:r>
          </a:p>
          <a:p>
            <a:pPr eaLnBrk="1" hangingPunct="1">
              <a:spcBef>
                <a:spcPct val="0"/>
              </a:spcBef>
            </a:pPr>
            <a:r>
              <a:rPr lang="it-CH" altLang="it-CH"/>
              <a:t>https://en.wikipedia.org/wiki/Working_Definition_of_Antisemitism</a:t>
            </a:r>
          </a:p>
          <a:p>
            <a:pPr eaLnBrk="1" hangingPunct="1">
              <a:spcBef>
                <a:spcPct val="0"/>
              </a:spcBef>
            </a:pPr>
            <a:r>
              <a:rPr lang="en-US" altLang="it-CH"/>
              <a:t>The Politics of Teaching Palestine to Americans: Addressing Pedagogical Strategies</a:t>
            </a:r>
          </a:p>
          <a:p>
            <a:pPr eaLnBrk="1" hangingPunct="1">
              <a:spcBef>
                <a:spcPct val="0"/>
              </a:spcBef>
            </a:pPr>
            <a:r>
              <a:rPr lang="en-US" altLang="it-CH"/>
              <a:t>by Marcy Jane Knopf-Newman</a:t>
            </a:r>
          </a:p>
          <a:p>
            <a:pPr eaLnBrk="1" hangingPunct="1">
              <a:spcBef>
                <a:spcPct val="0"/>
              </a:spcBef>
            </a:pPr>
            <a:r>
              <a:rPr lang="fr-FR" altLang="it-CH"/>
              <a:t>Norman Finkelstein: “L'Industrie de l'Holocauste”</a:t>
            </a:r>
            <a:endParaRPr lang="en-US" altLang="it-CH"/>
          </a:p>
          <a:p>
            <a:pPr eaLnBrk="1" hangingPunct="1">
              <a:spcBef>
                <a:spcPct val="0"/>
              </a:spcBef>
            </a:pPr>
            <a:r>
              <a:rPr lang="it-CH" altLang="it-CH"/>
              <a:t>L’histoire est la version des faits de celui qui détient le pouvoir. (Georg Wilhelm Friedrich Hegel)</a:t>
            </a:r>
          </a:p>
          <a:p>
            <a:pPr eaLnBrk="1" hangingPunct="1">
              <a:spcBef>
                <a:spcPct val="0"/>
              </a:spcBef>
            </a:pPr>
            <a:endParaRPr lang="it-CH" altLang="it-CH"/>
          </a:p>
          <a:p>
            <a:pPr eaLnBrk="1" hangingPunct="1">
              <a:spcBef>
                <a:spcPct val="0"/>
              </a:spcBef>
            </a:pPr>
            <a:r>
              <a:rPr lang="it-CH" altLang="it-CH"/>
              <a:t>Hasbara manual</a:t>
            </a:r>
          </a:p>
          <a:p>
            <a:pPr eaLnBrk="1" hangingPunct="1">
              <a:spcBef>
                <a:spcPct val="0"/>
              </a:spcBef>
            </a:pPr>
            <a:r>
              <a:rPr lang="it-CH" altLang="it-CH"/>
              <a:t>https://www.israelandstuff.com/want-to-defend-israel-heres-a-lesson-in-hasbara</a:t>
            </a:r>
          </a:p>
          <a:p>
            <a:pPr eaLnBrk="1" hangingPunct="1">
              <a:spcBef>
                <a:spcPct val="0"/>
              </a:spcBef>
            </a:pPr>
            <a:endParaRPr lang="it-CH" altLang="it-CH"/>
          </a:p>
          <a:p>
            <a:pPr eaLnBrk="1" hangingPunct="1">
              <a:spcBef>
                <a:spcPct val="0"/>
              </a:spcBef>
            </a:pPr>
            <a:endParaRPr lang="it-CH" altLang="it-CH"/>
          </a:p>
          <a:p>
            <a:pPr eaLnBrk="1" hangingPunct="1">
              <a:spcBef>
                <a:spcPct val="0"/>
              </a:spcBef>
            </a:pPr>
            <a:r>
              <a:rPr lang="it-CH" altLang="it-CH"/>
              <a:t>https://fr.wikipedia.org/wiki/Guerre_des_mots_dans_le_conflit_isra%C3%A9lo-palestinien</a:t>
            </a:r>
          </a:p>
          <a:p>
            <a:pPr eaLnBrk="1" hangingPunct="1">
              <a:spcBef>
                <a:spcPct val="0"/>
              </a:spcBef>
            </a:pPr>
            <a:r>
              <a:rPr lang="it-CH" altLang="it-CH"/>
              <a:t>https://en.wikipedia.org/wiki/Hillel:_The_Foundation_for_Jewish_Campus_Life</a:t>
            </a:r>
          </a:p>
          <a:p>
            <a:pPr eaLnBrk="1" hangingPunct="1">
              <a:spcBef>
                <a:spcPct val="0"/>
              </a:spcBef>
            </a:pPr>
            <a:r>
              <a:rPr lang="it-CH" altLang="it-CH"/>
              <a:t>https://www.linkedin.com/pulse/israeli-zionist-lies-propaganda-machinery-exposed-roberto</a:t>
            </a:r>
          </a:p>
          <a:p>
            <a:pPr eaLnBrk="1" hangingPunct="1">
              <a:spcBef>
                <a:spcPct val="0"/>
              </a:spcBef>
            </a:pPr>
            <a:r>
              <a:rPr lang="it-CH" altLang="it-CH"/>
              <a:t>https://en.wikipedia.org/wiki/AMCHA_Initiative</a:t>
            </a:r>
          </a:p>
          <a:p>
            <a:pPr eaLnBrk="1" hangingPunct="1">
              <a:spcBef>
                <a:spcPct val="0"/>
              </a:spcBef>
            </a:pPr>
            <a:r>
              <a:rPr lang="it-CH" altLang="it-CH"/>
              <a:t>https://en.wikipedia.org/wiki/International_Holocaust_Remembrance_Alliance</a:t>
            </a:r>
          </a:p>
          <a:p>
            <a:pPr eaLnBrk="1" hangingPunct="1">
              <a:spcBef>
                <a:spcPct val="0"/>
              </a:spcBef>
            </a:pPr>
            <a:r>
              <a:rPr lang="it-CH" altLang="it-CH"/>
              <a:t>https://en.wikipedia.org/wiki/Israeli-American_Council</a:t>
            </a:r>
          </a:p>
          <a:p>
            <a:pPr eaLnBrk="1" hangingPunct="1">
              <a:spcBef>
                <a:spcPct val="0"/>
              </a:spcBef>
            </a:pPr>
            <a:r>
              <a:rPr lang="it-CH" altLang="it-CH"/>
              <a:t>https://en.wikipedia.org/wiki/StandWithUs</a:t>
            </a:r>
          </a:p>
          <a:p>
            <a:pPr eaLnBrk="1" hangingPunct="1">
              <a:spcBef>
                <a:spcPct val="0"/>
              </a:spcBef>
            </a:pPr>
            <a:r>
              <a:rPr lang="it-CH" altLang="it-CH"/>
              <a:t>https://en.wikipedia.org/wiki/Foundation_for_Defense_of_Democracies</a:t>
            </a:r>
          </a:p>
          <a:p>
            <a:pPr eaLnBrk="1" hangingPunct="1">
              <a:spcBef>
                <a:spcPct val="0"/>
              </a:spcBef>
            </a:pPr>
            <a:r>
              <a:rPr lang="it-CH" altLang="it-CH"/>
              <a:t>https://en.wikipedia.org/wiki/Zionist_Organization_of_America</a:t>
            </a:r>
          </a:p>
          <a:p>
            <a:pPr eaLnBrk="1" hangingPunct="1">
              <a:spcBef>
                <a:spcPct val="0"/>
              </a:spcBef>
            </a:pPr>
            <a:r>
              <a:rPr lang="it-CH" altLang="it-CH"/>
              <a:t>https://en.wikipedia.org/wiki/Israel_on_Campus_Coalition</a:t>
            </a:r>
          </a:p>
          <a:p>
            <a:pPr eaLnBrk="1" hangingPunct="1">
              <a:spcBef>
                <a:spcPct val="0"/>
              </a:spcBef>
            </a:pPr>
            <a:r>
              <a:rPr lang="it-CH" altLang="it-CH"/>
              <a:t>https://en.wikipedia.org/wiki/American_Israel_Public_Affairs_Committee</a:t>
            </a:r>
          </a:p>
          <a:p>
            <a:pPr eaLnBrk="1" hangingPunct="1">
              <a:spcBef>
                <a:spcPct val="0"/>
              </a:spcBef>
            </a:pPr>
            <a:r>
              <a:rPr lang="it-CH" altLang="it-CH"/>
              <a:t>https://www.youtube.com/watch?v=yAfVIKXOmI0&amp;fbclid=IwAR1_gULp3cwZPAvIl-ouD99wT_CEHrYTQgw11UlwNfWcDSI9evU-SLR9Xcc&amp;app=desktop</a:t>
            </a:r>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it-CH" altLang="it-CH"/>
          </a:p>
          <a:p>
            <a:pPr eaLnBrk="1" hangingPunct="1">
              <a:spcBef>
                <a:spcPct val="0"/>
              </a:spcBef>
            </a:pPr>
            <a:endParaRPr lang="en-US" altLang="it-CH"/>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Segnaposto immagine diapositiva 1">
            <a:extLst>
              <a:ext uri="{FF2B5EF4-FFF2-40B4-BE49-F238E27FC236}">
                <a16:creationId xmlns:a16="http://schemas.microsoft.com/office/drawing/2014/main" id="{5FCF06FF-B7AD-B588-E7EC-C4B642CA6C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9107" name="Segnaposto note 2">
            <a:extLst>
              <a:ext uri="{FF2B5EF4-FFF2-40B4-BE49-F238E27FC236}">
                <a16:creationId xmlns:a16="http://schemas.microsoft.com/office/drawing/2014/main" id="{A07BAC44-FD25-A754-E9F3-4B116A50A9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http://en.wikipedia.org/wiki/Immigration_to_Israel</a:t>
            </a:r>
          </a:p>
          <a:p>
            <a:r>
              <a:rPr lang="it-CH" altLang="it-CH"/>
              <a:t>http://en.wikipedia.org/wiki/Aliyah</a:t>
            </a:r>
          </a:p>
          <a:p>
            <a:r>
              <a:rPr lang="it-CH" altLang="it-CH"/>
              <a:t>http://en.wikipedia.org/wiki/Russian_Jewish_immigration_to_Israel</a:t>
            </a:r>
          </a:p>
          <a:p>
            <a:endParaRPr lang="it-CH" altLang="it-CH"/>
          </a:p>
          <a:p>
            <a:endParaRPr lang="it-CH" altLang="it-CH"/>
          </a:p>
        </p:txBody>
      </p:sp>
      <p:sp>
        <p:nvSpPr>
          <p:cNvPr id="559108" name="Segnaposto numero diapositiva 3">
            <a:extLst>
              <a:ext uri="{FF2B5EF4-FFF2-40B4-BE49-F238E27FC236}">
                <a16:creationId xmlns:a16="http://schemas.microsoft.com/office/drawing/2014/main" id="{A38AF446-050C-B6DB-D68B-F39143F0C5E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0EC969-69E8-4AA0-BCE2-088A5B12315D}" type="slidenum">
              <a:rPr lang="it-CH" altLang="en-US" smtClean="0"/>
              <a:pPr>
                <a:spcBef>
                  <a:spcPct val="0"/>
                </a:spcBef>
              </a:pPr>
              <a:t>188</a:t>
            </a:fld>
            <a:endParaRPr lang="it-CH"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Segnaposto immagine diapositiva 1">
            <a:extLst>
              <a:ext uri="{FF2B5EF4-FFF2-40B4-BE49-F238E27FC236}">
                <a16:creationId xmlns:a16="http://schemas.microsoft.com/office/drawing/2014/main" id="{061E6320-E43B-77E5-E091-28F1D00C0DD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1155" name="Segnaposto note 2">
            <a:extLst>
              <a:ext uri="{FF2B5EF4-FFF2-40B4-BE49-F238E27FC236}">
                <a16:creationId xmlns:a16="http://schemas.microsoft.com/office/drawing/2014/main" id="{B8790726-427D-2C22-E3A3-FE70683D6FE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Le journaliste dans la foto en bas à droite a été préalablement ciblé dans les yeux avec du spray au poivre.</a:t>
            </a:r>
          </a:p>
        </p:txBody>
      </p:sp>
      <p:sp>
        <p:nvSpPr>
          <p:cNvPr id="561156" name="Segnaposto numero diapositiva 3">
            <a:extLst>
              <a:ext uri="{FF2B5EF4-FFF2-40B4-BE49-F238E27FC236}">
                <a16:creationId xmlns:a16="http://schemas.microsoft.com/office/drawing/2014/main" id="{D864E7A8-F4E5-F99C-3480-920D1E8A00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BF5F04F-D9ED-40E1-B4EF-DFFBF379F792}" type="slidenum">
              <a:rPr lang="it-CH" altLang="en-US" smtClean="0"/>
              <a:pPr>
                <a:spcBef>
                  <a:spcPct val="0"/>
                </a:spcBef>
              </a:pPr>
              <a:t>189</a:t>
            </a:fld>
            <a:endParaRPr lang="it-CH"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a:extLst>
              <a:ext uri="{FF2B5EF4-FFF2-40B4-BE49-F238E27FC236}">
                <a16:creationId xmlns:a16="http://schemas.microsoft.com/office/drawing/2014/main" id="{496C7587-E2F9-CE05-D365-00BEABB93D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A74C7C4-2826-47D3-B4FB-532A30247363}" type="slidenum">
              <a:rPr lang="it-IT" altLang="it-CH" smtClean="0">
                <a:solidFill>
                  <a:srgbClr val="000000"/>
                </a:solidFill>
                <a:latin typeface="Arial" panose="020B0604020202020204" pitchFamily="34" charset="0"/>
              </a:rPr>
              <a:pPr>
                <a:spcBef>
                  <a:spcPct val="0"/>
                </a:spcBef>
              </a:pPr>
              <a:t>190</a:t>
            </a:fld>
            <a:endParaRPr lang="it-IT" altLang="it-CH">
              <a:solidFill>
                <a:srgbClr val="000000"/>
              </a:solidFill>
              <a:latin typeface="Arial" panose="020B0604020202020204" pitchFamily="34" charset="0"/>
            </a:endParaRPr>
          </a:p>
        </p:txBody>
      </p:sp>
      <p:sp>
        <p:nvSpPr>
          <p:cNvPr id="563203" name="Rectangle 2">
            <a:extLst>
              <a:ext uri="{FF2B5EF4-FFF2-40B4-BE49-F238E27FC236}">
                <a16:creationId xmlns:a16="http://schemas.microsoft.com/office/drawing/2014/main" id="{4E19DE37-0D26-9301-2669-6E9D4DB555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4" name="Rectangle 3">
            <a:extLst>
              <a:ext uri="{FF2B5EF4-FFF2-40B4-BE49-F238E27FC236}">
                <a16:creationId xmlns:a16="http://schemas.microsoft.com/office/drawing/2014/main" id="{D4DCBAEE-08F4-7AB2-6820-4CD86BF249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En Palestine opèrent plus de cent ONG et beaucoup d’autres travaillent dans le monde pour soutenir la cause palestinienne. Souvent leur travail est vital pour les Palestiniens, comme par éxemple l’Hôpital pédiatrique de Betlehem, l’unique dans toute la Cisjordanie.</a:t>
            </a:r>
          </a:p>
          <a:p>
            <a:pPr eaLnBrk="1" hangingPunct="1">
              <a:spcBef>
                <a:spcPct val="0"/>
              </a:spcBef>
            </a:pPr>
            <a:r>
              <a:rPr lang="it-CH" altLang="it-CH"/>
              <a:t>Même en Israel des ONG travaillent en faveur de la paix et aident les Palestiniens.</a:t>
            </a:r>
          </a:p>
          <a:p>
            <a:pPr eaLnBrk="1" hangingPunct="1">
              <a:spcBef>
                <a:spcPct val="0"/>
              </a:spcBef>
            </a:pPr>
            <a:endParaRPr lang="it-CH" altLang="it-CH"/>
          </a:p>
          <a:p>
            <a:pPr eaLnBrk="1" hangingPunct="1">
              <a:spcBef>
                <a:spcPct val="0"/>
              </a:spcBef>
            </a:pPr>
            <a:r>
              <a:rPr lang="fr-FR" altLang="it-CH"/>
              <a:t>Depuis quelques années, Israël rend plus difficile le travail des ONG en empêchant l'entrée des coopérants ou en les expulsant, en empêchant l'entrée des financements et de l'aide, et ainsi de suite.</a:t>
            </a:r>
          </a:p>
          <a:p>
            <a:pPr eaLnBrk="1" hangingPunct="1">
              <a:spcBef>
                <a:spcPct val="0"/>
              </a:spcBef>
            </a:pPr>
            <a:endParaRPr lang="fr-FR" altLang="it-CH"/>
          </a:p>
          <a:p>
            <a:pPr eaLnBrk="1" hangingPunct="1">
              <a:spcBef>
                <a:spcPct val="0"/>
              </a:spcBef>
            </a:pPr>
            <a:r>
              <a:rPr lang="it-IT" altLang="it-CH">
                <a:solidFill>
                  <a:srgbClr val="000000"/>
                </a:solidFill>
              </a:rPr>
              <a:t>http://en.wikipedia.org/wiki/Palestinian_Environmental_NGOs_Network</a:t>
            </a:r>
          </a:p>
          <a:p>
            <a:pPr eaLnBrk="1" hangingPunct="1">
              <a:spcBef>
                <a:spcPct val="0"/>
              </a:spcBef>
            </a:pPr>
            <a:r>
              <a:rPr lang="it-IT" altLang="it-CH">
                <a:solidFill>
                  <a:srgbClr val="000000"/>
                </a:solidFill>
              </a:rPr>
              <a:t>http://www.kinderhilfe-bethlehem.ch/en/</a:t>
            </a:r>
          </a:p>
          <a:p>
            <a:pPr eaLnBrk="1" hangingPunct="1">
              <a:spcBef>
                <a:spcPct val="0"/>
              </a:spcBef>
            </a:pPr>
            <a:r>
              <a:rPr lang="it-IT" altLang="it-CH">
                <a:solidFill>
                  <a:srgbClr val="000000"/>
                </a:solidFill>
              </a:rPr>
              <a:t>https://www.zochrot.org/</a:t>
            </a:r>
          </a:p>
          <a:p>
            <a:pPr eaLnBrk="1" hangingPunct="1">
              <a:spcBef>
                <a:spcPct val="0"/>
              </a:spcBef>
            </a:pPr>
            <a:r>
              <a:rPr lang="it-IT" altLang="it-CH">
                <a:solidFill>
                  <a:srgbClr val="000000"/>
                </a:solidFill>
              </a:rPr>
              <a:t>https://www.btselem.org/</a:t>
            </a:r>
          </a:p>
          <a:p>
            <a:pPr eaLnBrk="1" hangingPunct="1">
              <a:spcBef>
                <a:spcPct val="0"/>
              </a:spcBef>
            </a:pPr>
            <a:r>
              <a:rPr lang="it-IT" altLang="it-CH">
                <a:solidFill>
                  <a:srgbClr val="000000"/>
                </a:solidFill>
              </a:rPr>
              <a:t>http://peacenow.org.il/en</a:t>
            </a:r>
          </a:p>
          <a:p>
            <a:pPr eaLnBrk="1" hangingPunct="1">
              <a:spcBef>
                <a:spcPct val="0"/>
              </a:spcBef>
            </a:pPr>
            <a:endParaRPr lang="it-IT" altLang="it-CH">
              <a:solidFill>
                <a:srgbClr val="000000"/>
              </a:solidFill>
            </a:endParaRPr>
          </a:p>
          <a:p>
            <a:pPr eaLnBrk="1" hangingPunct="1">
              <a:spcBef>
                <a:spcPct val="0"/>
              </a:spcBef>
            </a:pPr>
            <a:endParaRPr lang="it-IT" altLang="it-CH">
              <a:solidFill>
                <a:srgbClr val="000000"/>
              </a:solidFill>
            </a:endParaRPr>
          </a:p>
          <a:p>
            <a:pPr eaLnBrk="1" hangingPunct="1">
              <a:spcBef>
                <a:spcPct val="0"/>
              </a:spcBef>
            </a:pPr>
            <a:endParaRPr lang="it-IT" altLang="it-CH"/>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egnaposto immagine diapositiva 1">
            <a:extLst>
              <a:ext uri="{FF2B5EF4-FFF2-40B4-BE49-F238E27FC236}">
                <a16:creationId xmlns:a16="http://schemas.microsoft.com/office/drawing/2014/main" id="{51D9F9E5-CFB8-AC5F-2293-8D6EC956BB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Segnaposto note 2">
            <a:extLst>
              <a:ext uri="{FF2B5EF4-FFF2-40B4-BE49-F238E27FC236}">
                <a16:creationId xmlns:a16="http://schemas.microsoft.com/office/drawing/2014/main" id="{DE6E91A6-3BB9-7AA2-33C4-09E31212EE9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https://fr.wikipedia.org/wiki/Empire_romain</a:t>
            </a:r>
          </a:p>
          <a:p>
            <a:r>
              <a:rPr lang="it-CH" altLang="it-CH">
                <a:solidFill>
                  <a:srgbClr val="000000"/>
                </a:solidFill>
              </a:rPr>
              <a:t>http://en.wikipedia.org/wiki/Roman_empire</a:t>
            </a:r>
          </a:p>
          <a:p>
            <a:endParaRPr lang="it-CH" altLang="it-CH">
              <a:solidFill>
                <a:srgbClr val="000000"/>
              </a:solidFill>
            </a:endParaRPr>
          </a:p>
          <a:p>
            <a:endParaRPr lang="it-CH" altLang="it-CH"/>
          </a:p>
        </p:txBody>
      </p:sp>
      <p:sp>
        <p:nvSpPr>
          <p:cNvPr id="214020" name="Segnaposto numero diapositiva 3">
            <a:extLst>
              <a:ext uri="{FF2B5EF4-FFF2-40B4-BE49-F238E27FC236}">
                <a16:creationId xmlns:a16="http://schemas.microsoft.com/office/drawing/2014/main" id="{3D62394B-5922-D3E1-62AC-B10C73396F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675A9-F49B-4C2C-94B1-28367E083BF0}" type="slidenum">
              <a:rPr lang="it-CH" altLang="en-US" smtClean="0"/>
              <a:pPr>
                <a:spcBef>
                  <a:spcPct val="0"/>
                </a:spcBef>
              </a:pPr>
              <a:t>19</a:t>
            </a:fld>
            <a:endParaRPr lang="it-CH"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egnaposto immagine diapositiva 1">
            <a:extLst>
              <a:ext uri="{FF2B5EF4-FFF2-40B4-BE49-F238E27FC236}">
                <a16:creationId xmlns:a16="http://schemas.microsoft.com/office/drawing/2014/main" id="{16D8B01F-FB4C-C801-9240-53BD6183C9F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Segnaposto note 2">
            <a:extLst>
              <a:ext uri="{FF2B5EF4-FFF2-40B4-BE49-F238E27FC236}">
                <a16:creationId xmlns:a16="http://schemas.microsoft.com/office/drawing/2014/main" id="{36C31F8A-CE44-DE5B-6FD6-5C681908C03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https://fr.wikipedia.org/wiki/Naturei_Karta</a:t>
            </a:r>
          </a:p>
          <a:p>
            <a:r>
              <a:rPr lang="it-CH" altLang="it-CH">
                <a:solidFill>
                  <a:srgbClr val="000000"/>
                </a:solidFill>
              </a:rPr>
              <a:t>http://en.wikipedia.org/wiki/Naturei_Karta</a:t>
            </a:r>
          </a:p>
          <a:p>
            <a:r>
              <a:rPr lang="it-CH" altLang="it-CH">
                <a:solidFill>
                  <a:srgbClr val="000000"/>
                </a:solidFill>
              </a:rPr>
              <a:t>https://fr.wikipedia.org/wiki/Boycott,_d%C3%A9sinvestissement_et_sanctions</a:t>
            </a:r>
          </a:p>
          <a:p>
            <a:r>
              <a:rPr lang="it-CH" altLang="it-CH">
                <a:solidFill>
                  <a:srgbClr val="000000"/>
                </a:solidFill>
              </a:rPr>
              <a:t>http://en.wikipedia.org/wiki/Peace_Now</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fr-FR" altLang="it-CH">
                <a:solidFill>
                  <a:srgbClr val="000000"/>
                </a:solidFill>
              </a:rPr>
              <a:t>Juifs antisionistes. Il faut savoir que dans les écritures sacrées juives, il est écrit qu'après les événements du veau d'or, etc.  Dieu a maudit les Juifs et les a condamnés à se disperser dans le monde entier jusqu'à l'arrivée du messie qui leur indiquera où ils pourront créer l'État pour les Juifs.</a:t>
            </a:r>
          </a:p>
          <a:p>
            <a:r>
              <a:rPr lang="fr-FR" altLang="it-CH">
                <a:solidFill>
                  <a:srgbClr val="000000"/>
                </a:solidFill>
              </a:rPr>
              <a:t>Le fait est que le messie n'est pas encore arrivé mais que certains juifs (les sionistes) se sont déjà installés en Palestine où ils ont créé un Etat pour les juifs. </a:t>
            </a:r>
          </a:p>
          <a:p>
            <a:r>
              <a:rPr lang="fr-FR" altLang="it-CH">
                <a:solidFill>
                  <a:srgbClr val="000000"/>
                </a:solidFill>
              </a:rPr>
              <a:t>Pour certains juifs orthodoxes (Nkusa et Neturei Karta, par exemple), cela est absolument contraire aux saintes écritures, et ils considèrent donc que ce que font les sionistes est absolument faux, d'autant plus que les sionistes mentent, volent et tuent, ce qui est également contraire aux saintes écritures... C'est pourquoi ces juifs antisionistes se sont héroïquement rangés du côté des Palestiniens. Les Juifs antisionistes ne se sont pas installé en Palestine/Israël parce qu'ils sont convaincus qu'il est de leur devoir d'expier complètement la malédiction divine de rester dispersés dans le monde et de s'intégrer aux populations des nations dans lesquelles ils vivent, ce que les sionistes justement ne font pas. De plus, les sionistes voudraient parler au nom de l'ensemble de la communauté juive mondiale, ce qui est inacceptable pour les juifs antisionistes qui considèrent que les juifs sionistes ne sont qu'une minorité et une expression du courant ashkénaze.</a:t>
            </a:r>
          </a:p>
          <a:p>
            <a:r>
              <a:rPr lang="fr-FR" altLang="it-CH">
                <a:solidFill>
                  <a:srgbClr val="000000"/>
                </a:solidFill>
              </a:rPr>
              <a:t>La position des juifs orthodoxes en Israël est différente. Ils ont trouvé pratique de s'installer en Palestine et d'être soutenus par l'État d'Israël (ils ne travaillent pas et ne font pas de service militaire, mais ils ne font rien d'autre qu'étudier les écritures hébraïques sacrées et vivre en tant que juifs orthodoxes) et pourtant ils sont très critiques à l'égard de l'État parce qu'il se comporte mal... alors qu'ils sont là sur une terre volée... Leur position est assez ambiguë et ils maltraitent souvent les non-Juifs (Goym) qu'ils considèrent comme inférieurs. De plus, ils sont désormais tenus d'effectuer leur service militaire, ce qu'ils ne veulent absolument pas....</a:t>
            </a:r>
          </a:p>
          <a:p>
            <a:r>
              <a:rPr lang="fr-FR" altLang="it-CH">
                <a:solidFill>
                  <a:srgbClr val="000000"/>
                </a:solidFill>
              </a:rPr>
              <a:t>Toute cette situation a créé une fracture majeure dans le monde juif avec des accusations mutuelles véhémentes de trahison, d'antisémitisme, etc., ce qui heureusement affaiblit Israël et renforce le camp palestinien.</a:t>
            </a:r>
          </a:p>
          <a:p>
            <a:endParaRPr lang="fr-FR" altLang="it-CH">
              <a:solidFill>
                <a:srgbClr val="000000"/>
              </a:solidFill>
            </a:endParaRPr>
          </a:p>
          <a:p>
            <a:r>
              <a:rPr lang="fr-FR" altLang="it-CH">
                <a:solidFill>
                  <a:srgbClr val="000000"/>
                </a:solidFill>
              </a:rPr>
              <a:t>https://www.eastjournal.net/archives/114553</a:t>
            </a:r>
          </a:p>
          <a:p>
            <a:r>
              <a:rPr lang="fr-FR" altLang="it-CH">
                <a:solidFill>
                  <a:srgbClr val="000000"/>
                </a:solidFill>
              </a:rPr>
              <a:t>https://en.wikipedia.org/wiki/International_Jewish_Anti-Zionist_Network</a:t>
            </a:r>
          </a:p>
          <a:p>
            <a:r>
              <a:rPr lang="fr-FR" altLang="it-CH">
                <a:solidFill>
                  <a:srgbClr val="000000"/>
                </a:solidFill>
              </a:rPr>
              <a:t>https://fernwoodpublishing.ca/book/a-threat-from-within</a:t>
            </a:r>
          </a:p>
          <a:p>
            <a:endParaRPr lang="it-CH" altLang="it-CH">
              <a:solidFill>
                <a:srgbClr val="000000"/>
              </a:solidFill>
            </a:endParaRPr>
          </a:p>
          <a:p>
            <a:endParaRPr lang="it-CH" altLang="it-CH"/>
          </a:p>
        </p:txBody>
      </p:sp>
      <p:sp>
        <p:nvSpPr>
          <p:cNvPr id="565252" name="Segnaposto numero diapositiva 3">
            <a:extLst>
              <a:ext uri="{FF2B5EF4-FFF2-40B4-BE49-F238E27FC236}">
                <a16:creationId xmlns:a16="http://schemas.microsoft.com/office/drawing/2014/main" id="{95B6E2B4-37D7-F493-3B1C-1C9A09B286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355CD4-AC43-42D8-A0B6-7E224EF83E9D}" type="slidenum">
              <a:rPr lang="it-CH" altLang="en-US" smtClean="0"/>
              <a:pPr>
                <a:spcBef>
                  <a:spcPct val="0"/>
                </a:spcBef>
              </a:pPr>
              <a:t>191</a:t>
            </a:fld>
            <a:endParaRPr lang="it-CH"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Segnaposto immagine diapositiva 1">
            <a:extLst>
              <a:ext uri="{FF2B5EF4-FFF2-40B4-BE49-F238E27FC236}">
                <a16:creationId xmlns:a16="http://schemas.microsoft.com/office/drawing/2014/main" id="{C29B941D-37A3-4AA0-A151-81824586EA0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Segnaposto note 2">
            <a:extLst>
              <a:ext uri="{FF2B5EF4-FFF2-40B4-BE49-F238E27FC236}">
                <a16:creationId xmlns:a16="http://schemas.microsoft.com/office/drawing/2014/main" id="{DC412544-8048-3E5E-71AA-3F8ACB1B73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567300" name="Segnaposto numero diapositiva 3">
            <a:extLst>
              <a:ext uri="{FF2B5EF4-FFF2-40B4-BE49-F238E27FC236}">
                <a16:creationId xmlns:a16="http://schemas.microsoft.com/office/drawing/2014/main" id="{4FD35729-8116-9CDA-461E-0AEA60F8A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E7B06A-9F5E-45C0-9F50-D955C47ADCAA}" type="slidenum">
              <a:rPr lang="it-CH" altLang="en-US" smtClean="0"/>
              <a:pPr>
                <a:spcBef>
                  <a:spcPct val="0"/>
                </a:spcBef>
              </a:pPr>
              <a:t>192</a:t>
            </a:fld>
            <a:endParaRPr lang="it-CH"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Segnaposto immagine diapositiva 1">
            <a:extLst>
              <a:ext uri="{FF2B5EF4-FFF2-40B4-BE49-F238E27FC236}">
                <a16:creationId xmlns:a16="http://schemas.microsoft.com/office/drawing/2014/main" id="{DC30CAEF-DC24-C668-085A-7A38549FAF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Segnaposto note 2">
            <a:extLst>
              <a:ext uri="{FF2B5EF4-FFF2-40B4-BE49-F238E27FC236}">
                <a16:creationId xmlns:a16="http://schemas.microsoft.com/office/drawing/2014/main" id="{7980907D-A1E0-50DB-C106-7777A3AEEF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Selon les accords d'Oslo et les protocoles successifs, les ressources en eau et la distribution de l'eau dans les territoires palestiniens sont également gérées par Israël. Toutefois, plutôt que de « gestion » de l'eau, on peut parler d'« appropriation ». En outre, depuis 1948, Israël utilise l'eau comme une arme pour opprimer le peuple palestinien. En outre, Israël gère le registre de l'état civil, les communications téléphoniques, le cadastre, l'énergie, les permis de toutes sortes, perçoit la TVA sur les importations et les exportations palestiniennes, etc.</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http://en.wikipedia.org/wiki/Water_in_Palestine</a:t>
            </a:r>
          </a:p>
          <a:p>
            <a:r>
              <a:rPr lang="it-CH" altLang="it-CH">
                <a:solidFill>
                  <a:srgbClr val="000000"/>
                </a:solidFill>
              </a:rPr>
              <a:t>http://en.wikipedia.org/wiki/National_Water_Carrier_of_Israel</a:t>
            </a:r>
          </a:p>
          <a:p>
            <a:r>
              <a:rPr lang="it-CH" altLang="it-CH">
                <a:solidFill>
                  <a:srgbClr val="000000"/>
                </a:solidFill>
              </a:rPr>
              <a:t>http://en.wikipedia.org/wiki/Water_supply_and_sanitation_in_Israel</a:t>
            </a:r>
          </a:p>
          <a:p>
            <a:r>
              <a:rPr lang="it-CH" altLang="it-CH">
                <a:solidFill>
                  <a:srgbClr val="000000"/>
                </a:solidFill>
              </a:rPr>
              <a:t>http://www.alhaq.org/publications/publications-index/item/water-for-one-people-only-discriminatory-access-and-water-apartheid-in-the-opt</a:t>
            </a:r>
          </a:p>
          <a:p>
            <a:r>
              <a:rPr lang="it-CH" altLang="it-CH">
                <a:solidFill>
                  <a:srgbClr val="000000"/>
                </a:solidFill>
              </a:rPr>
              <a:t>http://www.amnesty.ch/it/attualita/news/2009/israele-discrimina-i-palestinesi-nella-fornitura-d2019acqua-piscine-per-i-coloni-cisterne-distrutte-nei-villaggi?searchterm=acqua+</a:t>
            </a:r>
          </a:p>
          <a:p>
            <a:endParaRPr lang="it-CH" altLang="it-CH"/>
          </a:p>
          <a:p>
            <a:r>
              <a:rPr lang="it-CH" altLang="it-CH"/>
              <a:t>https://en.wikipedia.org/wiki/Water_supply_and_sanitation_in_the_State_of_Palestine</a:t>
            </a:r>
          </a:p>
          <a:p>
            <a:endParaRPr lang="it-CH" altLang="it-CH"/>
          </a:p>
          <a:p>
            <a:r>
              <a:rPr lang="it-CH" altLang="it-CH"/>
              <a:t>http://en.wikipedia.org/wiki/Water_in_Palestinehttp://en.wikipedia.org/wiki/Sea_of_Galilee</a:t>
            </a:r>
          </a:p>
          <a:p>
            <a:r>
              <a:rPr lang="it-CH" altLang="it-CH"/>
              <a:t>http://www.cesr.org/sites/default/files/Palestine.RighttoWater.Factsheet.pdf</a:t>
            </a:r>
          </a:p>
          <a:p>
            <a:r>
              <a:rPr lang="it-CH" altLang="it-CH"/>
              <a:t>http://www.amnesty.ch/it/attualita/news/2009/israele-discrimina-i-palestinesi-nella-fornitura-d2019acqua-piscine-per-i-coloni-cisterne-distrutte-nei-villaggi?searchterm=acqua+</a:t>
            </a:r>
          </a:p>
          <a:p>
            <a:r>
              <a:rPr lang="it-CH" altLang="it-CH"/>
              <a:t>https://imemc.org/article/israel-cuts-palestinian-water-supply-in-west-bank/</a:t>
            </a:r>
          </a:p>
          <a:p>
            <a:endParaRPr lang="it-CH" altLang="it-CH"/>
          </a:p>
          <a:p>
            <a:r>
              <a:rPr lang="it-CH" altLang="it-CH"/>
              <a:t>https://en.wikipedia.org/wiki/Mekorot</a:t>
            </a:r>
          </a:p>
          <a:p>
            <a:endParaRPr lang="it-CH" altLang="it-CH"/>
          </a:p>
          <a:p>
            <a:r>
              <a:rPr lang="it-CH" altLang="it-CH"/>
              <a:t>Jerusalem water:</a:t>
            </a:r>
          </a:p>
          <a:p>
            <a:r>
              <a:rPr lang="it-CH" altLang="it-CH"/>
              <a:t>https://en.wikipedia.org/wiki/Hagihon</a:t>
            </a:r>
          </a:p>
          <a:p>
            <a:endParaRPr lang="it-CH" altLang="it-CH"/>
          </a:p>
          <a:p>
            <a:r>
              <a:rPr lang="it-CH" altLang="it-CH"/>
              <a:t>Jericho water:</a:t>
            </a:r>
          </a:p>
          <a:p>
            <a:r>
              <a:rPr lang="it-CH" altLang="it-CH"/>
              <a:t>https://www.phg.org/uploads/articles/a6089e2e50360d2aaafec63596ae8b45.pdf</a:t>
            </a:r>
          </a:p>
          <a:p>
            <a:endParaRPr lang="it-CH" altLang="it-CH"/>
          </a:p>
        </p:txBody>
      </p:sp>
      <p:sp>
        <p:nvSpPr>
          <p:cNvPr id="569348" name="Segnaposto numero diapositiva 3">
            <a:extLst>
              <a:ext uri="{FF2B5EF4-FFF2-40B4-BE49-F238E27FC236}">
                <a16:creationId xmlns:a16="http://schemas.microsoft.com/office/drawing/2014/main" id="{146A2436-5035-DF1C-F2F1-2DDA61CD4C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D3099B-AAA0-4F67-B692-611AC76137B8}" type="slidenum">
              <a:rPr lang="it-CH" altLang="en-US" smtClean="0"/>
              <a:pPr>
                <a:spcBef>
                  <a:spcPct val="0"/>
                </a:spcBef>
              </a:pPr>
              <a:t>193</a:t>
            </a:fld>
            <a:endParaRPr lang="it-CH"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a:extLst>
              <a:ext uri="{FF2B5EF4-FFF2-40B4-BE49-F238E27FC236}">
                <a16:creationId xmlns:a16="http://schemas.microsoft.com/office/drawing/2014/main" id="{7EB1E0A2-7893-BB81-399C-BFA8A6484C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9B9142-B56B-4D4D-A05D-C7F406C4FE79}" type="slidenum">
              <a:rPr lang="it-IT" altLang="it-CH" smtClean="0">
                <a:solidFill>
                  <a:srgbClr val="000000"/>
                </a:solidFill>
                <a:latin typeface="Arial" panose="020B0604020202020204" pitchFamily="34" charset="0"/>
              </a:rPr>
              <a:pPr>
                <a:spcBef>
                  <a:spcPct val="0"/>
                </a:spcBef>
              </a:pPr>
              <a:t>194</a:t>
            </a:fld>
            <a:endParaRPr lang="it-IT" altLang="it-CH">
              <a:solidFill>
                <a:srgbClr val="000000"/>
              </a:solidFill>
              <a:latin typeface="Arial" panose="020B0604020202020204" pitchFamily="34" charset="0"/>
            </a:endParaRPr>
          </a:p>
        </p:txBody>
      </p:sp>
      <p:sp>
        <p:nvSpPr>
          <p:cNvPr id="571395" name="Rectangle 2">
            <a:extLst>
              <a:ext uri="{FF2B5EF4-FFF2-40B4-BE49-F238E27FC236}">
                <a16:creationId xmlns:a16="http://schemas.microsoft.com/office/drawing/2014/main" id="{E05E049C-FB74-3B38-5D15-57829FA388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6" name="Rectangle 3">
            <a:extLst>
              <a:ext uri="{FF2B5EF4-FFF2-40B4-BE49-F238E27FC236}">
                <a16:creationId xmlns:a16="http://schemas.microsoft.com/office/drawing/2014/main" id="{C1F6988F-860A-98ED-BA00-4366A83031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Schéma de l’Applied Research Institude – Jerusalem - www.arij.org/pub/wconflict/fig2.gif – quantités en mmc/a: million de mètres cubes par année</a:t>
            </a:r>
          </a:p>
          <a:p>
            <a:pPr eaLnBrk="1" hangingPunct="1">
              <a:spcBef>
                <a:spcPct val="0"/>
              </a:spcBef>
            </a:pPr>
            <a:endParaRPr lang="fr-CH" altLang="it-CH"/>
          </a:p>
          <a:p>
            <a:pPr eaLnBrk="1" hangingPunct="1">
              <a:spcBef>
                <a:spcPct val="0"/>
              </a:spcBef>
            </a:pPr>
            <a:r>
              <a:rPr lang="fr-FR" altLang="it-CH"/>
              <a:t>Les Israéliens consomment par habitant environ 4 fois plus d'eau que les Palestiniens des TO. </a:t>
            </a:r>
            <a:br>
              <a:rPr lang="fr-FR" altLang="it-CH"/>
            </a:br>
            <a:r>
              <a:rPr lang="fr-FR" altLang="it-CH"/>
              <a:t>En 2010, Amnesty International a dénoncé l'appropriation injuste de l’eau par Israël </a:t>
            </a:r>
            <a:br>
              <a:rPr lang="fr-FR" altLang="it-CH"/>
            </a:br>
            <a:r>
              <a:rPr lang="fr-FR" altLang="it-CH"/>
              <a:t>Le tableau ne relève pas les grandes quantités d'eau qu'Israël produise par dessalement et importe depuis l'étranger.</a:t>
            </a:r>
            <a:endParaRPr lang="it-IT" altLang="it-CH"/>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Segnaposto immagine diapositiva 1">
            <a:extLst>
              <a:ext uri="{FF2B5EF4-FFF2-40B4-BE49-F238E27FC236}">
                <a16:creationId xmlns:a16="http://schemas.microsoft.com/office/drawing/2014/main" id="{AAE72093-2FFE-0383-2A48-586B66C8BB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Segnaposto note 2">
            <a:extLst>
              <a:ext uri="{FF2B5EF4-FFF2-40B4-BE49-F238E27FC236}">
                <a16:creationId xmlns:a16="http://schemas.microsoft.com/office/drawing/2014/main" id="{E5BCEEA5-AE8B-30F0-0915-84DC2D4412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a:p>
            <a:endParaRPr lang="it-CH" altLang="it-CH"/>
          </a:p>
          <a:p>
            <a:r>
              <a:rPr lang="it-CH" altLang="it-CH"/>
              <a:t>http://www.alzaytouna.net/wp-content/plugins/extrawatch-pro/components/com_extrawatch/extrawatch.php?origin=frontend&amp;task=ajax&amp;action=download&amp;env=ExtraWatchWordpressEnv&amp;file=english/publications/PSR14_15/PSR_14-15_CH2-P2.pdf</a:t>
            </a:r>
          </a:p>
          <a:p>
            <a:endParaRPr lang="it-CH" altLang="it-CH"/>
          </a:p>
        </p:txBody>
      </p:sp>
      <p:sp>
        <p:nvSpPr>
          <p:cNvPr id="573444" name="Segnaposto numero diapositiva 3">
            <a:extLst>
              <a:ext uri="{FF2B5EF4-FFF2-40B4-BE49-F238E27FC236}">
                <a16:creationId xmlns:a16="http://schemas.microsoft.com/office/drawing/2014/main" id="{83288C60-9867-6476-C921-D6B0152589B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C6E4159-4182-4797-8754-87CDBE0818B3}" type="slidenum">
              <a:rPr lang="it-CH" altLang="en-US" smtClean="0">
                <a:solidFill>
                  <a:srgbClr val="000000"/>
                </a:solidFill>
              </a:rPr>
              <a:pPr>
                <a:spcBef>
                  <a:spcPct val="0"/>
                </a:spcBef>
              </a:pPr>
              <a:t>195</a:t>
            </a:fld>
            <a:endParaRPr lang="it-CH" altLang="en-US">
              <a:solidFill>
                <a:srgbClr val="000000"/>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a:extLst>
              <a:ext uri="{FF2B5EF4-FFF2-40B4-BE49-F238E27FC236}">
                <a16:creationId xmlns:a16="http://schemas.microsoft.com/office/drawing/2014/main" id="{0750AB73-9328-8B7A-DCFD-CD37923641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E4857D-BC52-453F-B628-1C7D8E78E43C}" type="slidenum">
              <a:rPr lang="it-IT" altLang="it-CH" smtClean="0">
                <a:solidFill>
                  <a:srgbClr val="000000"/>
                </a:solidFill>
                <a:latin typeface="Arial" panose="020B0604020202020204" pitchFamily="34" charset="0"/>
              </a:rPr>
              <a:pPr>
                <a:spcBef>
                  <a:spcPct val="0"/>
                </a:spcBef>
              </a:pPr>
              <a:t>196</a:t>
            </a:fld>
            <a:endParaRPr lang="it-IT" altLang="it-CH">
              <a:solidFill>
                <a:srgbClr val="000000"/>
              </a:solidFill>
              <a:latin typeface="Arial" panose="020B0604020202020204" pitchFamily="34" charset="0"/>
            </a:endParaRPr>
          </a:p>
        </p:txBody>
      </p:sp>
      <p:sp>
        <p:nvSpPr>
          <p:cNvPr id="575491" name="Rectangle 2">
            <a:extLst>
              <a:ext uri="{FF2B5EF4-FFF2-40B4-BE49-F238E27FC236}">
                <a16:creationId xmlns:a16="http://schemas.microsoft.com/office/drawing/2014/main" id="{06B2D21A-1B8D-2BFE-B57D-DC736D6609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2" name="Rectangle 3">
            <a:extLst>
              <a:ext uri="{FF2B5EF4-FFF2-40B4-BE49-F238E27FC236}">
                <a16:creationId xmlns:a16="http://schemas.microsoft.com/office/drawing/2014/main" id="{BE2CBF4D-2A41-13E6-2D5D-3E5E2F692B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Depuis 1948 les USA ont donné à Israel environ 100 milliard de dollars cash et comme aide militaire. Obama a augmenté le don de 2 milliards à 3,8 milliards / an.</a:t>
            </a:r>
          </a:p>
          <a:p>
            <a:pPr eaLnBrk="1" hangingPunct="1">
              <a:spcBef>
                <a:spcPct val="0"/>
              </a:spcBef>
            </a:pPr>
            <a:endParaRPr lang="it-CH" altLang="it-CH"/>
          </a:p>
          <a:p>
            <a:pPr eaLnBrk="1" hangingPunct="1">
              <a:spcBef>
                <a:spcPct val="0"/>
              </a:spcBef>
            </a:pPr>
            <a:r>
              <a:rPr lang="fr-FR" altLang="it-CH"/>
              <a:t>Dans les relations États-Unis - Israël et dans la politique mondiale un rôle clé est joué par la capacité de persuasion d'Israël dirigé par ses puissantes élites militaristes et le sionisme religieux (le Talmudisme) inspiration pour tout raciste occidentale. (James Petras)</a:t>
            </a:r>
            <a:endParaRPr lang="it-CH" altLang="it-CH"/>
          </a:p>
          <a:p>
            <a:pPr eaLnBrk="1" hangingPunct="1">
              <a:spcBef>
                <a:spcPct val="0"/>
              </a:spcBef>
            </a:pPr>
            <a:endParaRPr lang="it-CH" altLang="it-CH"/>
          </a:p>
          <a:p>
            <a:pPr eaLnBrk="1" hangingPunct="1">
              <a:spcBef>
                <a:spcPct val="0"/>
              </a:spcBef>
            </a:pPr>
            <a:r>
              <a:rPr lang="it-IT" altLang="it-CH">
                <a:solidFill>
                  <a:srgbClr val="000000"/>
                </a:solidFill>
              </a:rPr>
              <a:t>http://en.wikipedia.org/wiki/USA_-_Israel_relations</a:t>
            </a:r>
          </a:p>
          <a:p>
            <a:pPr eaLnBrk="1" hangingPunct="1">
              <a:spcBef>
                <a:spcPct val="0"/>
              </a:spcBef>
            </a:pPr>
            <a:r>
              <a:rPr lang="it-IT" altLang="it-CH">
                <a:solidFill>
                  <a:srgbClr val="000000"/>
                </a:solidFill>
              </a:rPr>
              <a:t>http://www.jewishvirtuallibrary.org/jsource/US-Israel/U.S._Assistance_to_Israel1.html</a:t>
            </a:r>
          </a:p>
          <a:p>
            <a:pPr eaLnBrk="1" hangingPunct="1">
              <a:spcBef>
                <a:spcPct val="0"/>
              </a:spcBef>
            </a:pPr>
            <a:r>
              <a:rPr lang="it-IT" altLang="it-CH">
                <a:solidFill>
                  <a:srgbClr val="000000"/>
                </a:solidFill>
              </a:rPr>
              <a:t>https://en.wikipedia.org/wiki/Anti-Defamation_League</a:t>
            </a:r>
          </a:p>
          <a:p>
            <a:pPr eaLnBrk="1" hangingPunct="1">
              <a:spcBef>
                <a:spcPct val="0"/>
              </a:spcBef>
            </a:pPr>
            <a:r>
              <a:rPr lang="it-IT" altLang="it-CH">
                <a:solidFill>
                  <a:srgbClr val="000000"/>
                </a:solidFill>
              </a:rPr>
              <a:t>https://en.wikipedia.org/wiki/AIPAC</a:t>
            </a:r>
          </a:p>
          <a:p>
            <a:pPr eaLnBrk="1" hangingPunct="1">
              <a:spcBef>
                <a:spcPct val="0"/>
              </a:spcBef>
            </a:pPr>
            <a:r>
              <a:rPr lang="it-IT" altLang="it-CH">
                <a:solidFill>
                  <a:srgbClr val="000000"/>
                </a:solidFill>
              </a:rPr>
              <a:t>https://www.jewishvirtuallibrary.org/history-and-overview-of-u-s-foreign-aid-to-israel</a:t>
            </a:r>
          </a:p>
          <a:p>
            <a:pPr eaLnBrk="1" hangingPunct="1">
              <a:spcBef>
                <a:spcPct val="0"/>
              </a:spcBef>
            </a:pPr>
            <a:r>
              <a:rPr lang="it-IT" altLang="it-CH">
                <a:solidFill>
                  <a:srgbClr val="000000"/>
                </a:solidFill>
              </a:rPr>
              <a:t>https://en.wikipedia.org/wiki/United_States_foreign_aid</a:t>
            </a:r>
          </a:p>
          <a:p>
            <a:pPr eaLnBrk="1" hangingPunct="1">
              <a:spcBef>
                <a:spcPct val="0"/>
              </a:spcBef>
            </a:pPr>
            <a:r>
              <a:rPr lang="it-IT" altLang="it-CH">
                <a:solidFill>
                  <a:srgbClr val="000000"/>
                </a:solidFill>
              </a:rPr>
              <a:t>https://en.wikipedia.org/wiki/Israel%E2%80%93United_States_relations</a:t>
            </a:r>
          </a:p>
          <a:p>
            <a:pPr eaLnBrk="1" hangingPunct="1">
              <a:spcBef>
                <a:spcPct val="0"/>
              </a:spcBef>
            </a:pPr>
            <a:r>
              <a:rPr lang="it-IT" altLang="it-CH">
                <a:solidFill>
                  <a:srgbClr val="000000"/>
                </a:solidFill>
              </a:rPr>
              <a:t>https://en.wikipedia.org/wiki/Israel%E2%80%93United_States_relations#Obama_administration_(2009%E2%80%932017)</a:t>
            </a:r>
          </a:p>
          <a:p>
            <a:pPr eaLnBrk="1" hangingPunct="1">
              <a:spcBef>
                <a:spcPct val="0"/>
              </a:spcBef>
            </a:pPr>
            <a:r>
              <a:rPr lang="it-IT" altLang="it-CH">
                <a:solidFill>
                  <a:srgbClr val="000000"/>
                </a:solidFill>
              </a:rPr>
              <a:t>https://en.wikipedia.org/wiki/Israel%E2%80%93United_States_military_relations</a:t>
            </a:r>
          </a:p>
          <a:p>
            <a:pPr eaLnBrk="1" hangingPunct="1">
              <a:spcBef>
                <a:spcPct val="0"/>
              </a:spcBef>
            </a:pPr>
            <a:r>
              <a:rPr lang="it-IT" altLang="it-CH">
                <a:solidFill>
                  <a:srgbClr val="000000"/>
                </a:solidFill>
              </a:rPr>
              <a:t>https://fas.org/sgp/crs/mideast/RL33222.pdf</a:t>
            </a:r>
          </a:p>
          <a:p>
            <a:pPr eaLnBrk="1" hangingPunct="1">
              <a:spcBef>
                <a:spcPct val="0"/>
              </a:spcBef>
            </a:pPr>
            <a:r>
              <a:rPr lang="it-IT" altLang="it-CH">
                <a:solidFill>
                  <a:srgbClr val="000000"/>
                </a:solidFill>
              </a:rPr>
              <a:t>https://www.opensecrets.org/fara/countries/73?cycle=2018</a:t>
            </a:r>
          </a:p>
          <a:p>
            <a:pPr eaLnBrk="1" hangingPunct="1">
              <a:spcBef>
                <a:spcPct val="0"/>
              </a:spcBef>
            </a:pPr>
            <a:r>
              <a:rPr lang="it-IT" altLang="it-CH">
                <a:solidFill>
                  <a:srgbClr val="000000"/>
                </a:solidFill>
              </a:rPr>
              <a:t>https://www.arabamericannews.com/2019/06/27/new-analysis-shows-aipac-has-spent-millions-to-fund-u-s-congressional-trips-to-israel/</a:t>
            </a:r>
          </a:p>
          <a:p>
            <a:pPr eaLnBrk="1" hangingPunct="1">
              <a:spcBef>
                <a:spcPct val="0"/>
              </a:spcBef>
            </a:pPr>
            <a:endParaRPr lang="it-CH" altLang="it-CH"/>
          </a:p>
          <a:p>
            <a:pPr eaLnBrk="1" hangingPunct="1">
              <a:spcBef>
                <a:spcPct val="0"/>
              </a:spcBef>
            </a:pPr>
            <a:br>
              <a:rPr lang="it-IT" altLang="it-CH"/>
            </a:br>
            <a:endParaRPr lang="it-IT" altLang="it-CH"/>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Segnaposto immagine diapositiva 1">
            <a:extLst>
              <a:ext uri="{FF2B5EF4-FFF2-40B4-BE49-F238E27FC236}">
                <a16:creationId xmlns:a16="http://schemas.microsoft.com/office/drawing/2014/main" id="{26A2A408-30F2-79BD-08A5-2CEC5AAE37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Segnaposto note 2">
            <a:extLst>
              <a:ext uri="{FF2B5EF4-FFF2-40B4-BE49-F238E27FC236}">
                <a16:creationId xmlns:a16="http://schemas.microsoft.com/office/drawing/2014/main" id="{876ECEB5-2294-BBAE-1F31-331EA13BEC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http://en.wikipedia.org/wiki/Israel%E2%80%93Lebanon_relations</a:t>
            </a:r>
          </a:p>
          <a:p>
            <a:r>
              <a:rPr lang="it-CH" altLang="it-CH">
                <a:solidFill>
                  <a:srgbClr val="000000"/>
                </a:solidFill>
              </a:rPr>
              <a:t>http://en.wikipedia.org/wiki/Dahiya_strategy</a:t>
            </a:r>
          </a:p>
          <a:p>
            <a:endParaRPr lang="it-CH" altLang="it-CH"/>
          </a:p>
        </p:txBody>
      </p:sp>
      <p:sp>
        <p:nvSpPr>
          <p:cNvPr id="577540" name="Segnaposto numero diapositiva 3">
            <a:extLst>
              <a:ext uri="{FF2B5EF4-FFF2-40B4-BE49-F238E27FC236}">
                <a16:creationId xmlns:a16="http://schemas.microsoft.com/office/drawing/2014/main" id="{F67FD5C4-9447-C217-29E5-CB8FE951F40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FD3BDD3-7E6F-4771-839C-DB871D0F4A0F}" type="slidenum">
              <a:rPr lang="it-CH" altLang="en-US" smtClean="0"/>
              <a:pPr>
                <a:spcBef>
                  <a:spcPct val="0"/>
                </a:spcBef>
              </a:pPr>
              <a:t>197</a:t>
            </a:fld>
            <a:endParaRPr lang="it-CH"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Segnaposto immagine diapositiva 1">
            <a:extLst>
              <a:ext uri="{FF2B5EF4-FFF2-40B4-BE49-F238E27FC236}">
                <a16:creationId xmlns:a16="http://schemas.microsoft.com/office/drawing/2014/main" id="{4FB919D5-8E17-D4A7-1E94-C51667ED05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Segnaposto note 2">
            <a:extLst>
              <a:ext uri="{FF2B5EF4-FFF2-40B4-BE49-F238E27FC236}">
                <a16:creationId xmlns:a16="http://schemas.microsoft.com/office/drawing/2014/main" id="{622FC14E-F333-CDF7-8827-69CE77FF1F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https://fr.wikipedia.org/wiki/Ligue_arabe</a:t>
            </a:r>
          </a:p>
          <a:p>
            <a:r>
              <a:rPr lang="it-CH" altLang="it-CH">
                <a:solidFill>
                  <a:srgbClr val="000000"/>
                </a:solidFill>
              </a:rPr>
              <a:t>http://en.wikipedia.org/wiki/Arab_League</a:t>
            </a:r>
          </a:p>
          <a:p>
            <a:r>
              <a:rPr lang="it-CH" altLang="it-CH">
                <a:solidFill>
                  <a:srgbClr val="000000"/>
                </a:solidFill>
              </a:rPr>
              <a:t>http://en.wikipedia.org/wiki/Arab_League_and_the_Arab%E2%80%93Israeli_conflict</a:t>
            </a:r>
          </a:p>
          <a:p>
            <a:endParaRPr lang="it-CH" altLang="it-CH"/>
          </a:p>
        </p:txBody>
      </p:sp>
      <p:sp>
        <p:nvSpPr>
          <p:cNvPr id="579588" name="Segnaposto numero diapositiva 3">
            <a:extLst>
              <a:ext uri="{FF2B5EF4-FFF2-40B4-BE49-F238E27FC236}">
                <a16:creationId xmlns:a16="http://schemas.microsoft.com/office/drawing/2014/main" id="{B858A8F0-1E05-7146-DC49-28298958C3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85C08AC-EF8C-4A4A-8B0A-FDA03C00AF2D}" type="slidenum">
              <a:rPr lang="it-CH" altLang="en-US" smtClean="0"/>
              <a:pPr>
                <a:spcBef>
                  <a:spcPct val="0"/>
                </a:spcBef>
              </a:pPr>
              <a:t>198</a:t>
            </a:fld>
            <a:endParaRPr lang="it-CH"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4" name="Rectangle 7">
            <a:extLst>
              <a:ext uri="{FF2B5EF4-FFF2-40B4-BE49-F238E27FC236}">
                <a16:creationId xmlns:a16="http://schemas.microsoft.com/office/drawing/2014/main" id="{A8B2DDD3-5825-9F95-C8B0-2F2603D49A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D4C35B-2EEC-497A-B73C-2231AADDCC9F}" type="slidenum">
              <a:rPr lang="it-IT" altLang="it-CH" smtClean="0">
                <a:solidFill>
                  <a:srgbClr val="000000"/>
                </a:solidFill>
                <a:latin typeface="Arial" panose="020B0604020202020204" pitchFamily="34" charset="0"/>
              </a:rPr>
              <a:pPr>
                <a:spcBef>
                  <a:spcPct val="0"/>
                </a:spcBef>
              </a:pPr>
              <a:t>199</a:t>
            </a:fld>
            <a:endParaRPr lang="it-IT" altLang="it-CH">
              <a:solidFill>
                <a:srgbClr val="000000"/>
              </a:solidFill>
              <a:latin typeface="Arial" panose="020B0604020202020204" pitchFamily="34" charset="0"/>
            </a:endParaRPr>
          </a:p>
        </p:txBody>
      </p:sp>
      <p:sp>
        <p:nvSpPr>
          <p:cNvPr id="581635" name="Rectangle 2">
            <a:extLst>
              <a:ext uri="{FF2B5EF4-FFF2-40B4-BE49-F238E27FC236}">
                <a16:creationId xmlns:a16="http://schemas.microsoft.com/office/drawing/2014/main" id="{5A2DCD03-5059-7DD1-60FD-7EEB076E99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6" name="Rectangle 3">
            <a:extLst>
              <a:ext uri="{FF2B5EF4-FFF2-40B4-BE49-F238E27FC236}">
                <a16:creationId xmlns:a16="http://schemas.microsoft.com/office/drawing/2014/main" id="{3C485FC0-4107-A2D1-AD58-D69E961A96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http://en.wikipedia.org/wiki/Camp_1391</a:t>
            </a:r>
          </a:p>
          <a:p>
            <a:pPr eaLnBrk="1" hangingPunct="1">
              <a:spcBef>
                <a:spcPct val="0"/>
              </a:spcBef>
            </a:pPr>
            <a:r>
              <a:rPr lang="it-IT" altLang="it-CH">
                <a:solidFill>
                  <a:srgbClr val="000000"/>
                </a:solidFill>
              </a:rPr>
              <a:t>http://en.wikipedia.org/wiki/Mossad</a:t>
            </a:r>
          </a:p>
          <a:p>
            <a:pPr eaLnBrk="1" hangingPunct="1">
              <a:spcBef>
                <a:spcPct val="0"/>
              </a:spcBef>
            </a:pPr>
            <a:r>
              <a:rPr lang="it-IT" altLang="it-CH">
                <a:solidFill>
                  <a:srgbClr val="000000"/>
                </a:solidFill>
              </a:rPr>
              <a:t>http://en.wikipedia.org/wiki/Israel%27s_Secret_Wars</a:t>
            </a:r>
          </a:p>
          <a:p>
            <a:pPr eaLnBrk="1" hangingPunct="1">
              <a:spcBef>
                <a:spcPct val="0"/>
              </a:spcBef>
            </a:pPr>
            <a:endParaRPr lang="it-IT" altLang="it-CH">
              <a:solidFill>
                <a:srgbClr val="000000"/>
              </a:solidFill>
            </a:endParaRPr>
          </a:p>
          <a:p>
            <a:pPr eaLnBrk="1" hangingPunct="1">
              <a:spcBef>
                <a:spcPct val="0"/>
              </a:spcBef>
            </a:pPr>
            <a:r>
              <a:rPr lang="en-US" altLang="it-CH">
                <a:solidFill>
                  <a:srgbClr val="000000"/>
                </a:solidFill>
              </a:rPr>
              <a:t>Rise and Kill First: The Secret History of Israel's Targeted Assassinations Hardcover – 30 Jan 2018</a:t>
            </a:r>
          </a:p>
          <a:p>
            <a:pPr eaLnBrk="1" hangingPunct="1">
              <a:spcBef>
                <a:spcPct val="0"/>
              </a:spcBef>
            </a:pPr>
            <a:r>
              <a:rPr lang="en-US" altLang="it-CH">
                <a:solidFill>
                  <a:srgbClr val="000000"/>
                </a:solidFill>
              </a:rPr>
              <a:t>by Ronen Bergman PH D (Author)</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a:r>
          </a:p>
          <a:p>
            <a:pPr eaLnBrk="1" hangingPunct="1">
              <a:spcBef>
                <a:spcPct val="0"/>
              </a:spcBef>
            </a:pPr>
            <a:endParaRPr lang="en-US" altLang="it-CH">
              <a:solidFill>
                <a:srgbClr val="000000"/>
              </a:solidFill>
            </a:endParaRPr>
          </a:p>
          <a:p>
            <a:pPr eaLnBrk="1" hangingPunct="1">
              <a:spcBef>
                <a:spcPct val="0"/>
              </a:spcBef>
            </a:pPr>
            <a:r>
              <a:rPr lang="fr-FR" altLang="it-CH">
                <a:solidFill>
                  <a:srgbClr val="000000"/>
                </a:solidFill>
              </a:rPr>
              <a:t>Malgré les apparences, Israël n'est pas une démocratie et il n'a pas non plus de Constitution Nationale.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Israël : la Knesset rejette la loi sur l'égalité des droits des citoyens israéliens</a:t>
            </a:r>
          </a:p>
          <a:p>
            <a:pPr eaLnBrk="1" hangingPunct="1">
              <a:spcBef>
                <a:spcPct val="0"/>
              </a:spcBef>
            </a:pPr>
            <a:r>
              <a:rPr lang="fr-FR" altLang="it-CH">
                <a:solidFill>
                  <a:srgbClr val="000000"/>
                </a:solidFill>
              </a:rPr>
              <a:t>https://www.middleeastmonitor.com/20200918-knesset-rejects-bill-to-ensure-full-equality-between-all-israeli-citizens/</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https://fr.wikipedia.org/wiki/Loi_Isra%C3%ABl,_%C3%89tat-nation_du_peuple_juif</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Afin de maintenir les privilèges des Juifs, la Knesset a toujours refusé de doter Israël d'une constitution. Par conséquent, les citoyens d'Israël qui ne sont pas juifs sont discriminés, ce qui n'est pas démocratique. Parmi les lois les plus discriminatoires, on peut citer la « loi du retour » qui permet à tout juif de s'installer en Israël et d'obtenir la citoyenneté israélienne, et la « loi des absents » qui permet à Israël de confisquer les biens des non-juifs.</a:t>
            </a:r>
          </a:p>
          <a:p>
            <a:pPr eaLnBrk="1" hangingPunct="1">
              <a:spcBef>
                <a:spcPct val="0"/>
              </a:spcBef>
            </a:pPr>
            <a:endParaRPr lang="en-US" altLang="it-CH">
              <a:solidFill>
                <a:srgbClr val="000000"/>
              </a:solidFill>
            </a:endParaRPr>
          </a:p>
          <a:p>
            <a:pPr eaLnBrk="1" hangingPunct="1">
              <a:spcBef>
                <a:spcPct val="0"/>
              </a:spcBef>
            </a:pPr>
            <a:endParaRPr lang="it-IT" altLang="it-CH">
              <a:solidFill>
                <a:srgbClr val="000000"/>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2" name="Segnaposto immagine diapositiva 1">
            <a:extLst>
              <a:ext uri="{FF2B5EF4-FFF2-40B4-BE49-F238E27FC236}">
                <a16:creationId xmlns:a16="http://schemas.microsoft.com/office/drawing/2014/main" id="{A92B89E3-8F9F-70D7-63F5-571463EADA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Segnaposto note 2">
            <a:extLst>
              <a:ext uri="{FF2B5EF4-FFF2-40B4-BE49-F238E27FC236}">
                <a16:creationId xmlns:a16="http://schemas.microsoft.com/office/drawing/2014/main" id="{884136DF-D76A-2357-3D90-6FF41D60A0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http://en.wikipedia.org/wiki/Israel,_Palestine,_and_the_United_Nations</a:t>
            </a:r>
          </a:p>
          <a:p>
            <a:r>
              <a:rPr lang="it-CH" altLang="it-CH">
                <a:solidFill>
                  <a:srgbClr val="000000"/>
                </a:solidFill>
              </a:rPr>
              <a:t>http://en.wikipedia.org/wiki/Zionism_is_racism</a:t>
            </a:r>
          </a:p>
          <a:p>
            <a:r>
              <a:rPr lang="it-CH" altLang="it-CH">
                <a:solidFill>
                  <a:srgbClr val="000000"/>
                </a:solidFill>
              </a:rPr>
              <a:t>http://mondoweiss.net/2018/06/officially-declares-democracy/</a:t>
            </a:r>
          </a:p>
          <a:p>
            <a:endParaRPr lang="it-CH" altLang="it-CH">
              <a:solidFill>
                <a:srgbClr val="000000"/>
              </a:solidFill>
            </a:endParaRPr>
          </a:p>
          <a:p>
            <a:endParaRPr lang="it-CH" altLang="it-CH"/>
          </a:p>
        </p:txBody>
      </p:sp>
      <p:sp>
        <p:nvSpPr>
          <p:cNvPr id="583684" name="Segnaposto numero diapositiva 3">
            <a:extLst>
              <a:ext uri="{FF2B5EF4-FFF2-40B4-BE49-F238E27FC236}">
                <a16:creationId xmlns:a16="http://schemas.microsoft.com/office/drawing/2014/main" id="{B4C4CD39-4655-5769-2797-A8E4B330FD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F4BBF74-FC50-426D-99B0-9D7914D742EA}" type="slidenum">
              <a:rPr lang="it-CH" altLang="en-US" smtClean="0"/>
              <a:pPr>
                <a:spcBef>
                  <a:spcPct val="0"/>
                </a:spcBef>
              </a:pPr>
              <a:t>200</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AA0FCC70-2902-5A29-15D1-34CAD7D3A2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B9115D-61C6-4513-B5AC-A4983AE0379B}" type="slidenum">
              <a:rPr lang="it-IT" altLang="it-CH" smtClean="0">
                <a:solidFill>
                  <a:srgbClr val="000000"/>
                </a:solidFill>
                <a:latin typeface="Arial" panose="020B0604020202020204" pitchFamily="34" charset="0"/>
              </a:rPr>
              <a:pPr>
                <a:spcBef>
                  <a:spcPct val="0"/>
                </a:spcBef>
              </a:pPr>
              <a:t>2</a:t>
            </a:fld>
            <a:endParaRPr lang="it-IT" altLang="it-CH">
              <a:solidFill>
                <a:srgbClr val="000000"/>
              </a:solidFill>
              <a:latin typeface="Arial" panose="020B0604020202020204" pitchFamily="34" charset="0"/>
            </a:endParaRPr>
          </a:p>
        </p:txBody>
      </p:sp>
      <p:sp>
        <p:nvSpPr>
          <p:cNvPr id="179203" name="Rectangle 2">
            <a:extLst>
              <a:ext uri="{FF2B5EF4-FFF2-40B4-BE49-F238E27FC236}">
                <a16:creationId xmlns:a16="http://schemas.microsoft.com/office/drawing/2014/main" id="{841B7C4B-9978-C9E6-6C81-F065AEEF5B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a:extLst>
              <a:ext uri="{FF2B5EF4-FFF2-40B4-BE49-F238E27FC236}">
                <a16:creationId xmlns:a16="http://schemas.microsoft.com/office/drawing/2014/main" id="{2DCE8542-933A-500E-7B84-E7C5C95F84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Contextualisation</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 </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Il existe deux types de colonialisme :</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b="1">
                <a:latin typeface="Arial" panose="020B0604020202020204" pitchFamily="34" charset="0"/>
                <a:ea typeface="Calibri" panose="020F0502020204030204" pitchFamily="34" charset="0"/>
                <a:cs typeface="Times New Roman" panose="02020603050405020304" pitchFamily="18" charset="0"/>
              </a:rPr>
              <a:t>Le colonialisme d'exploitation</a:t>
            </a:r>
            <a:r>
              <a:rPr lang="fr-FR" altLang="en-US">
                <a:latin typeface="Arial" panose="020B0604020202020204" pitchFamily="34" charset="0"/>
                <a:ea typeface="Calibri" panose="020F0502020204030204" pitchFamily="34" charset="0"/>
                <a:cs typeface="Times New Roman" panose="02020603050405020304" pitchFamily="18" charset="0"/>
              </a:rPr>
              <a:t>, qui implique l'appropriation des ressources (pétrole, matières premières, esclaves, etc.). Dans ce cas, les colonisateurs installent des fonctionnaires et des techniciens qui sont protégés par un contingent militaire. Une bourgeoisie locale soumise sert à exporter les ressources hors du pays : les pays d'Afrique centrale sont un cas classique. Un emplacement stratégique peut aussi être une ressource : Gibraltar est un exemple classique.</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b="1">
                <a:latin typeface="Arial" panose="020B0604020202020204" pitchFamily="34" charset="0"/>
                <a:ea typeface="Calibri" panose="020F0502020204030204" pitchFamily="34" charset="0"/>
                <a:cs typeface="Times New Roman" panose="02020603050405020304" pitchFamily="18" charset="0"/>
              </a:rPr>
              <a:t>Colonialisme de peuplement</a:t>
            </a:r>
            <a:r>
              <a:rPr lang="fr-FR" altLang="en-US">
                <a:latin typeface="Arial" panose="020B0604020202020204" pitchFamily="34" charset="0"/>
                <a:ea typeface="Calibri" panose="020F0502020204030204" pitchFamily="34" charset="0"/>
                <a:cs typeface="Times New Roman" panose="02020603050405020304" pitchFamily="18" charset="0"/>
              </a:rPr>
              <a:t>: la conquête et l'occupation définitive du territoire ont pour but d’y installer la population du pays conquérant. Dans ce cas les colonisateurs prendront possession du territoire et de tout ce qu'il contient par tous les moyens possibles, y compris par la force. Évidemment, la population locale est un obstacle majeur et elle sera donc «éliminée», c'est-à-dire réduite en esclavage ou emprisonnée dans des zones délimitées, chassée (nettoyage ethnique) ou simplement tuée. Un cas classique est celui des États-Unis, où la population autochtone a été en grande partie exterminée et les survivants enfermés dans des réserves indiennes.</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Le sionisme et Israël sont un cas classique de colonialisme de peuplement. Avant 1948, les colons sionistes achetaient des terres (environ 7 % de la Palestine) pour s'y installer. Mais à partir de 1948, ils ont occupé de force de nouvelles terres par le biais d'un nettoyage ethnique cruel, d'une répression brutale (destruction systématique des moyens de subsistance, démolition de habitations et infrastructures) et du confinement de la population locale dans quelques zones entourées de barrières infranchissables (le mur, Gaza). Toutes ces procédures s'accompagnent d'une énorme propagande (Hasbara, Holocauste, promesse divine, antisémitisme, seule démocratie du MO, image positive, etc.), une grande mystification de la réalité (mystifications historiques, les victimes deviennent les coupables, etc.). Toute contestation est brutalement réprimée et cela devient un prétexte pour occuper encore plus de terres (1ère et 2ème Intifada).</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Tout acte de résistance est considéré comme un acte de terrorisme et des représailles massives et sanglantes sont menées (Gaza). Des alliances sont faites avec d'autres nations qui pratiquent également le colonialisme et la répression (Angleterre, USA) et les colonisateurs obtiennent de l'aide financière et du soutien politique (ONU) et militaire. De plus, les colonialistes éliminent systématiquement les militants et les dirigeants locaux (3000 éminents Palestiniens ont été éliminés par les forces spéciales israéliennes), corrompent ou intimident les souteneurs étrangers de la population locale (pays arabes), mettent en œuvre une discrimination ethnique (apartheid) et une idéologie nationaliste et raciste. À cet effet, ils mettent également en place un vaste appareil de répression (armée, services secrets, groupes spéciaux, prisons, système de contrôle, etc.) et un appareil législatif et judiciaire discriminatoire (nouveau cadastre, lois très strictes pour la population indigène, loi sur le retour, loi sur les absents, etc.) etc.</a:t>
            </a:r>
          </a:p>
          <a:p>
            <a:pPr>
              <a:lnSpc>
                <a:spcPct val="107000"/>
              </a:lnSpc>
              <a:spcBef>
                <a:spcPct val="0"/>
              </a:spcBef>
              <a:spcAft>
                <a:spcPts val="800"/>
              </a:spcAft>
            </a:pPr>
            <a:endParaRPr lang="en-US" altLang="en-US">
              <a:latin typeface="Arial" panose="020B0604020202020204" pitchFamily="34" charset="0"/>
              <a:ea typeface="Calibri" panose="020F0502020204030204" pitchFamily="34" charset="0"/>
              <a:cs typeface="Times New Roman" panose="02020603050405020304" pitchFamily="18" charset="0"/>
            </a:endParaRPr>
          </a:p>
          <a:p>
            <a:pPr>
              <a:lnSpc>
                <a:spcPct val="107000"/>
              </a:lnSpc>
              <a:spcBef>
                <a:spcPct val="0"/>
              </a:spcBef>
              <a:spcAft>
                <a:spcPts val="800"/>
              </a:spcAft>
            </a:pPr>
            <a:r>
              <a:rPr lang="fr-FR" altLang="en-US">
                <a:latin typeface="Arial" panose="020B0604020202020204" pitchFamily="34" charset="0"/>
                <a:ea typeface="Calibri" panose="020F0502020204030204" pitchFamily="34" charset="0"/>
                <a:cs typeface="Times New Roman" panose="02020603050405020304" pitchFamily="18" charset="0"/>
              </a:rPr>
              <a:t>Cette présentation est aussi l'histoire du colonialisme de peuplement sioniste en Palestine.</a:t>
            </a:r>
            <a:endParaRPr lang="en-US" altLang="en-US">
              <a:latin typeface="Arial" panose="020B0604020202020204" pitchFamily="34" charset="0"/>
              <a:ea typeface="Calibri" panose="020F0502020204030204" pitchFamily="34" charset="0"/>
              <a:cs typeface="Times New Roman" panose="02020603050405020304" pitchFamily="18" charset="0"/>
            </a:endParaRPr>
          </a:p>
          <a:p>
            <a:pPr eaLnBrk="1" hangingPunct="1">
              <a:spcBef>
                <a:spcPct val="0"/>
              </a:spcBef>
            </a:pPr>
            <a:endParaRPr lang="it-IT" altLang="it-CH">
              <a:ea typeface="Calibri" panose="020F0502020204030204" pitchFamily="34" charset="0"/>
              <a:cs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130EE2F2-F2B5-CB1C-0F77-A456A3724A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52FC01EC-B94B-DC96-2ACB-F5F7E28350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https://fr.wikipedia.org/wiki/Histoire_de_l%27Islam</a:t>
            </a:r>
          </a:p>
          <a:p>
            <a:r>
              <a:rPr lang="it-CH" altLang="it-CH">
                <a:solidFill>
                  <a:srgbClr val="000000"/>
                </a:solidFill>
              </a:rPr>
              <a:t>https://fr.wikipedia.org/wiki/Islam</a:t>
            </a:r>
          </a:p>
          <a:p>
            <a:r>
              <a:rPr lang="it-CH" altLang="it-CH">
                <a:solidFill>
                  <a:srgbClr val="000000"/>
                </a:solidFill>
              </a:rPr>
              <a:t>http://en.wikipedia.org/wiki/Islam</a:t>
            </a:r>
          </a:p>
          <a:p>
            <a:r>
              <a:rPr lang="it-CH" altLang="it-CH">
                <a:solidFill>
                  <a:srgbClr val="000000"/>
                </a:solidFill>
              </a:rPr>
              <a:t>http://en.wikipedia.org/wiki/Al-Aqsa_Mosque</a:t>
            </a:r>
          </a:p>
          <a:p>
            <a:r>
              <a:rPr lang="it-CH" altLang="it-CH">
                <a:solidFill>
                  <a:srgbClr val="000000"/>
                </a:solidFill>
              </a:rPr>
              <a:t>https://en.wikipedia.org/wiki/Muslim_history_in_Palestine</a:t>
            </a:r>
          </a:p>
          <a:p>
            <a:endParaRPr lang="it-CH" altLang="it-CH"/>
          </a:p>
        </p:txBody>
      </p:sp>
      <p:sp>
        <p:nvSpPr>
          <p:cNvPr id="216068" name="Segnaposto numero diapositiva 3">
            <a:extLst>
              <a:ext uri="{FF2B5EF4-FFF2-40B4-BE49-F238E27FC236}">
                <a16:creationId xmlns:a16="http://schemas.microsoft.com/office/drawing/2014/main" id="{F006BB03-F28C-3D4B-7183-2F7F149459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EFD727-13D8-478E-90E3-C54061DA8C57}" type="slidenum">
              <a:rPr lang="it-CH" altLang="en-US" smtClean="0"/>
              <a:pPr>
                <a:spcBef>
                  <a:spcPct val="0"/>
                </a:spcBef>
              </a:pPr>
              <a:t>20</a:t>
            </a:fld>
            <a:endParaRPr lang="it-CH"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Segnaposto immagine diapositiva 1">
            <a:extLst>
              <a:ext uri="{FF2B5EF4-FFF2-40B4-BE49-F238E27FC236}">
                <a16:creationId xmlns:a16="http://schemas.microsoft.com/office/drawing/2014/main" id="{FBD5BF75-B416-673E-E394-14F749AD64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Segnaposto note 2">
            <a:extLst>
              <a:ext uri="{FF2B5EF4-FFF2-40B4-BE49-F238E27FC236}">
                <a16:creationId xmlns:a16="http://schemas.microsoft.com/office/drawing/2014/main" id="{5BA93BFA-4086-1B53-318A-CD83C68805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http://en.wikipedia.org/wiki/Naturei_Karta</a:t>
            </a:r>
          </a:p>
          <a:p>
            <a:r>
              <a:rPr lang="it-CH" altLang="it-CH">
                <a:solidFill>
                  <a:srgbClr val="000000"/>
                </a:solidFill>
              </a:rPr>
              <a:t>http://www.nkusa.org/</a:t>
            </a:r>
          </a:p>
          <a:p>
            <a:r>
              <a:rPr lang="it-CH" altLang="it-CH">
                <a:solidFill>
                  <a:srgbClr val="000000"/>
                </a:solidFill>
              </a:rPr>
              <a:t>https://fr.wikipedia.org/wiki/Boycott,_d%C3%A9sinvestissement_et_sanctions</a:t>
            </a:r>
          </a:p>
          <a:p>
            <a:r>
              <a:rPr lang="it-CH" altLang="it-CH">
                <a:solidFill>
                  <a:srgbClr val="000000"/>
                </a:solidFill>
              </a:rPr>
              <a:t>http://en.wikipedia.org/wiki/Boycott,_Divestment_and_Sanctions</a:t>
            </a:r>
          </a:p>
          <a:p>
            <a:r>
              <a:rPr lang="it-CH" altLang="it-CH">
                <a:solidFill>
                  <a:srgbClr val="000000"/>
                </a:solidFill>
              </a:rPr>
              <a:t>http://serenoregis.org/2014/09/16/piu-di-350-sopravvissuti-allolocausto-e-loro-discendenti-condannano-israele/</a:t>
            </a:r>
          </a:p>
          <a:p>
            <a:r>
              <a:rPr lang="fr-FR" altLang="it-CH"/>
              <a:t>“Une histoire de l’opposition juive au sionisme” di Yakov M. Rabkin, Les Presses de l’Université Laval, Canada, 2004</a:t>
            </a:r>
            <a:endParaRPr lang="it-CH" altLang="it-CH"/>
          </a:p>
        </p:txBody>
      </p:sp>
      <p:sp>
        <p:nvSpPr>
          <p:cNvPr id="585732" name="Segnaposto numero diapositiva 3">
            <a:extLst>
              <a:ext uri="{FF2B5EF4-FFF2-40B4-BE49-F238E27FC236}">
                <a16:creationId xmlns:a16="http://schemas.microsoft.com/office/drawing/2014/main" id="{9AB11183-ECE2-EC71-B955-4213AFFD33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FE0CCC-2A2D-49B4-B10D-63B2283747FA}" type="slidenum">
              <a:rPr lang="it-CH" altLang="en-US" smtClean="0"/>
              <a:pPr>
                <a:spcBef>
                  <a:spcPct val="0"/>
                </a:spcBef>
              </a:pPr>
              <a:t>201</a:t>
            </a:fld>
            <a:endParaRPr lang="it-CH"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2" name="Segnaposto immagine diapositiva 1">
            <a:extLst>
              <a:ext uri="{FF2B5EF4-FFF2-40B4-BE49-F238E27FC236}">
                <a16:creationId xmlns:a16="http://schemas.microsoft.com/office/drawing/2014/main" id="{9830B2F8-C3CF-328D-85AD-365E825E1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8803" name="Segnaposto note 2">
            <a:extLst>
              <a:ext uri="{FF2B5EF4-FFF2-40B4-BE49-F238E27FC236}">
                <a16:creationId xmlns:a16="http://schemas.microsoft.com/office/drawing/2014/main" id="{7C648698-EA6A-0640-A6BE-3C11192973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http://en.wikipedia.org/wiki/Two-state_solution</a:t>
            </a:r>
          </a:p>
          <a:p>
            <a:r>
              <a:rPr lang="it-CH" altLang="it-CH">
                <a:solidFill>
                  <a:srgbClr val="000000"/>
                </a:solidFill>
              </a:rPr>
              <a:t>http://en.wikipedia.org/wiki/One-state_solution</a:t>
            </a:r>
          </a:p>
          <a:p>
            <a:r>
              <a:rPr lang="it-CH" altLang="it-CH">
                <a:solidFill>
                  <a:srgbClr val="000000"/>
                </a:solidFill>
              </a:rPr>
              <a:t>http://en.wikipedia.org/wiki/Right_of_return</a:t>
            </a:r>
          </a:p>
          <a:p>
            <a:endParaRPr lang="it-CH" altLang="it-CH"/>
          </a:p>
          <a:p>
            <a:r>
              <a:rPr lang="fr-FR" altLang="it-CH"/>
              <a:t>À propos du statut de Jérusalem</a:t>
            </a:r>
          </a:p>
          <a:p>
            <a:r>
              <a:rPr lang="fr-FR" altLang="it-CH"/>
              <a:t>La résolution 181 des Nations Unies du 27 novembre 1947 divise la Palestine en un Etat arabe et un Etat juif. Cette résolution attribue le statut de ville internationale à Jérusalem. Après 10 ans, ce statut aurait dû être soumis avec un référendum à la population.</a:t>
            </a:r>
          </a:p>
          <a:p>
            <a:r>
              <a:rPr lang="fr-FR" altLang="it-CH"/>
              <a:t>Entre la fin de 1947 et le 15 mai 1948, les milices sionistes occupaient la partie occidentale de la ville de Jérusalem. La partie orientale (la vieille ville) était occupée par la Jordanie.</a:t>
            </a:r>
          </a:p>
          <a:p>
            <a:r>
              <a:rPr lang="fr-FR" altLang="it-CH"/>
              <a:t>Les résolutions des Nations Unies 194 du 11.12.1948, 273 11.5.1949, 303 du 9.12.1949 reconfirment le statut international de la ville de Jérusalem. Quand Israël est admis à l'ONU il s'engage officiellement avec l'ONU à respecter les résolutions de l'ONU, en particulier celle concernant le statut de Jérusalem. L'armistice avec Jordan n'est pas pertinent.</a:t>
            </a:r>
          </a:p>
          <a:p>
            <a:r>
              <a:rPr lang="fr-FR" altLang="it-CH"/>
              <a:t>Déjà en février 1949, Israël a transféré certains ministères à Jérusalem et, en décembre 1949, le gouvernement israélien s'est également installé à Jérusalem. Le 23 janvier 1950, la Knesset a déclaré que Jérusalem était depuis toujours la capitale d'Israël. L'annexion de Jérusalem-Ouest par Israël viole les résolutions de l'ONU parce que Jérusalem n'est pas incluse dans l'État juif et parce que, avec son admission à l'ONU, Israël s'est engagé à respecter ses résolutions.</a:t>
            </a:r>
          </a:p>
          <a:p>
            <a:r>
              <a:rPr lang="fr-FR" altLang="it-CH"/>
              <a:t>En 1967, Israël a occupé toute la Cisjordanie, y compris la vieille ville de Jérusalem. L'ONU a condamné la colonisation des territoires conquis par Israël ainsi que l'annexion formelle de Jérusalem annoncée en 1980 que l'ONU a déclaré nulle et illégale.</a:t>
            </a:r>
          </a:p>
          <a:p>
            <a:r>
              <a:rPr lang="fr-FR" altLang="it-CH"/>
              <a:t>Depuis 1969, l'ONU a adopté plusieurs résolutions énonçant les droits des Palestiniens, le droit au retour et leurs droits à Jérusalem.</a:t>
            </a:r>
          </a:p>
          <a:p>
            <a:r>
              <a:rPr lang="fr-FR" altLang="it-CH"/>
              <a:t>Depuis 1995, les États-Unis reconnaissent Jérusalem comme la capitale d'Israël, en dépit du fait qu'en 1993 les accords d'Oslo étaient basés sur une solution avec deux États et une frontière le long de la ligne d'armistice de 1949 qui divise aussi Jérusalem.</a:t>
            </a:r>
          </a:p>
          <a:p>
            <a:r>
              <a:rPr lang="fr-FR" altLang="it-CH"/>
              <a:t>Depuis 1948, la communauté internationale n'a pas reconnu Jérusalem comme la capitale d'Israël et les États (y compris les États-Unis) ont établi leurs ambassades à Tel-Aviv.</a:t>
            </a:r>
          </a:p>
          <a:p>
            <a:r>
              <a:rPr lang="fr-FR" altLang="it-CH"/>
              <a:t>En 2017, seul le président des États-Unis, Donald Trump, a annoncé la décision de déplacer l'ambassade américaine à Jérusalem, attribuant ainsi illégalement à cette ville le statut de capitale d'Israël.</a:t>
            </a:r>
          </a:p>
          <a:p>
            <a:endParaRPr lang="it-CH" altLang="it-CH"/>
          </a:p>
        </p:txBody>
      </p:sp>
      <p:sp>
        <p:nvSpPr>
          <p:cNvPr id="588804" name="Segnaposto numero diapositiva 3">
            <a:extLst>
              <a:ext uri="{FF2B5EF4-FFF2-40B4-BE49-F238E27FC236}">
                <a16:creationId xmlns:a16="http://schemas.microsoft.com/office/drawing/2014/main" id="{3DB0D5AD-7CF1-D8D4-5EA1-6B2355D31B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C8207C-E60F-4230-9242-F08FC73EE19A}" type="slidenum">
              <a:rPr lang="it-CH" altLang="en-US" smtClean="0"/>
              <a:pPr>
                <a:spcBef>
                  <a:spcPct val="0"/>
                </a:spcBef>
              </a:pPr>
              <a:t>203</a:t>
            </a:fld>
            <a:endParaRPr lang="it-CH"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50" name="Segnaposto immagine diapositiva 1">
            <a:extLst>
              <a:ext uri="{FF2B5EF4-FFF2-40B4-BE49-F238E27FC236}">
                <a16:creationId xmlns:a16="http://schemas.microsoft.com/office/drawing/2014/main" id="{DEE21F9D-36A5-CC6A-06E2-18094348E7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1" name="Segnaposto note 2">
            <a:extLst>
              <a:ext uri="{FF2B5EF4-FFF2-40B4-BE49-F238E27FC236}">
                <a16:creationId xmlns:a16="http://schemas.microsoft.com/office/drawing/2014/main" id="{95D061AF-4E4E-E245-52CE-6E67D23B3A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http://en.wikipedia.org/wiki/Jewish_state</a:t>
            </a:r>
          </a:p>
          <a:p>
            <a:r>
              <a:rPr lang="it-CH" altLang="it-CH">
                <a:solidFill>
                  <a:srgbClr val="000000"/>
                </a:solidFill>
              </a:rPr>
              <a:t>http://en.wikipedia.org/wiki/Hamas</a:t>
            </a:r>
          </a:p>
          <a:p>
            <a:r>
              <a:rPr lang="it-CH" altLang="it-CH">
                <a:solidFill>
                  <a:srgbClr val="000000"/>
                </a:solidFill>
              </a:rPr>
              <a:t>http://en.wikipedia.org/wiki/Economy_of_Israel#Natural_gas</a:t>
            </a:r>
          </a:p>
          <a:p>
            <a:endParaRPr lang="it-CH" altLang="it-CH"/>
          </a:p>
        </p:txBody>
      </p:sp>
      <p:sp>
        <p:nvSpPr>
          <p:cNvPr id="590852" name="Segnaposto numero diapositiva 3">
            <a:extLst>
              <a:ext uri="{FF2B5EF4-FFF2-40B4-BE49-F238E27FC236}">
                <a16:creationId xmlns:a16="http://schemas.microsoft.com/office/drawing/2014/main" id="{C0F657B1-FB07-42EC-85F4-611603B60A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95028C2-0E52-411E-BE5E-8A847CFED0EF}" type="slidenum">
              <a:rPr lang="it-CH" altLang="en-US" smtClean="0"/>
              <a:pPr>
                <a:spcBef>
                  <a:spcPct val="0"/>
                </a:spcBef>
              </a:pPr>
              <a:t>204</a:t>
            </a:fld>
            <a:endParaRPr lang="it-CH"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Segnaposto immagine diapositiva 1">
            <a:extLst>
              <a:ext uri="{FF2B5EF4-FFF2-40B4-BE49-F238E27FC236}">
                <a16:creationId xmlns:a16="http://schemas.microsoft.com/office/drawing/2014/main" id="{D64247D1-A415-2BE6-4F95-A2120A8C3A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899" name="Segnaposto note 2">
            <a:extLst>
              <a:ext uri="{FF2B5EF4-FFF2-40B4-BE49-F238E27FC236}">
                <a16:creationId xmlns:a16="http://schemas.microsoft.com/office/drawing/2014/main" id="{975B1070-5C4F-55E6-6D16-E16D2BEE8B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http://en.wikipedia.org/wiki/Oslo_Accords</a:t>
            </a:r>
          </a:p>
          <a:p>
            <a:endParaRPr lang="it-CH" altLang="it-CH"/>
          </a:p>
        </p:txBody>
      </p:sp>
      <p:sp>
        <p:nvSpPr>
          <p:cNvPr id="592900" name="Segnaposto numero diapositiva 3">
            <a:extLst>
              <a:ext uri="{FF2B5EF4-FFF2-40B4-BE49-F238E27FC236}">
                <a16:creationId xmlns:a16="http://schemas.microsoft.com/office/drawing/2014/main" id="{F67C1ABC-AEE6-42CE-BC4D-49F2A377F6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F25272-4C90-41C5-895D-90C315206CF2}" type="slidenum">
              <a:rPr lang="it-CH" altLang="en-US" smtClean="0"/>
              <a:pPr>
                <a:spcBef>
                  <a:spcPct val="0"/>
                </a:spcBef>
              </a:pPr>
              <a:t>205</a:t>
            </a:fld>
            <a:endParaRPr lang="it-CH"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Segnaposto immagine diapositiva 1">
            <a:extLst>
              <a:ext uri="{FF2B5EF4-FFF2-40B4-BE49-F238E27FC236}">
                <a16:creationId xmlns:a16="http://schemas.microsoft.com/office/drawing/2014/main" id="{50531F07-314E-5CF4-23D2-BBC192AE2C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5971" name="Segnaposto note 2">
            <a:extLst>
              <a:ext uri="{FF2B5EF4-FFF2-40B4-BE49-F238E27FC236}">
                <a16:creationId xmlns:a16="http://schemas.microsoft.com/office/drawing/2014/main" id="{8420A925-F52C-1179-B0D2-1AA395A933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http://en.wikipedia.org/wiki/List_of_ongoing_armed_conflicts</a:t>
            </a:r>
          </a:p>
        </p:txBody>
      </p:sp>
      <p:sp>
        <p:nvSpPr>
          <p:cNvPr id="595972" name="Segnaposto numero diapositiva 3">
            <a:extLst>
              <a:ext uri="{FF2B5EF4-FFF2-40B4-BE49-F238E27FC236}">
                <a16:creationId xmlns:a16="http://schemas.microsoft.com/office/drawing/2014/main" id="{84032A06-8A18-562A-5873-4100887C90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CCD07C-74A6-432C-BC4D-84AA0F022F89}" type="slidenum">
              <a:rPr lang="it-CH" altLang="en-US" smtClean="0">
                <a:solidFill>
                  <a:srgbClr val="000000"/>
                </a:solidFill>
              </a:rPr>
              <a:pPr>
                <a:spcBef>
                  <a:spcPct val="0"/>
                </a:spcBef>
              </a:pPr>
              <a:t>207</a:t>
            </a:fld>
            <a:endParaRPr lang="it-CH" altLang="en-US">
              <a:solidFill>
                <a:srgbClr val="000000"/>
              </a:solidFill>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Segnaposto immagine diapositiva 1">
            <a:extLst>
              <a:ext uri="{FF2B5EF4-FFF2-40B4-BE49-F238E27FC236}">
                <a16:creationId xmlns:a16="http://schemas.microsoft.com/office/drawing/2014/main" id="{68AA2DAE-BFF8-1A80-A67C-6C4BBB5C07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8019" name="Segnaposto note 2">
            <a:extLst>
              <a:ext uri="{FF2B5EF4-FFF2-40B4-BE49-F238E27FC236}">
                <a16:creationId xmlns:a16="http://schemas.microsoft.com/office/drawing/2014/main" id="{9127E074-BD18-BA12-6518-1378569468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http://en.wikipedia.org/wiki/Yarmouk_Camp</a:t>
            </a:r>
          </a:p>
          <a:p>
            <a:r>
              <a:rPr lang="it-CH" altLang="it-CH"/>
              <a:t>http://www.theguardian.com/world/2014/feb/26/queue-food-syria-yarmouk-camp-desperation-refugees</a:t>
            </a:r>
          </a:p>
        </p:txBody>
      </p:sp>
      <p:sp>
        <p:nvSpPr>
          <p:cNvPr id="598020" name="Segnaposto numero diapositiva 3">
            <a:extLst>
              <a:ext uri="{FF2B5EF4-FFF2-40B4-BE49-F238E27FC236}">
                <a16:creationId xmlns:a16="http://schemas.microsoft.com/office/drawing/2014/main" id="{4DCBF033-9195-AD82-0022-1E8C8F6EB0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C75154-C917-4A84-A7B0-65ABB2EA97F1}" type="slidenum">
              <a:rPr lang="it-CH" altLang="en-US" smtClean="0">
                <a:solidFill>
                  <a:srgbClr val="000000"/>
                </a:solidFill>
              </a:rPr>
              <a:pPr>
                <a:spcBef>
                  <a:spcPct val="0"/>
                </a:spcBef>
              </a:pPr>
              <a:t>208</a:t>
            </a:fld>
            <a:endParaRPr lang="it-CH" altLang="en-US">
              <a:solidFill>
                <a:srgbClr val="000000"/>
              </a:solidFill>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Segnaposto immagine diapositiva 1">
            <a:extLst>
              <a:ext uri="{FF2B5EF4-FFF2-40B4-BE49-F238E27FC236}">
                <a16:creationId xmlns:a16="http://schemas.microsoft.com/office/drawing/2014/main" id="{B130DD2B-0FB1-B3C6-E149-D9F13EA072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0067" name="Segnaposto note 2">
            <a:extLst>
              <a:ext uri="{FF2B5EF4-FFF2-40B4-BE49-F238E27FC236}">
                <a16:creationId xmlns:a16="http://schemas.microsoft.com/office/drawing/2014/main" id="{D9DF41E0-DF84-3940-BBC2-06AFEAEF8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https://en.wikipedia.org/wiki/Zaatari_refugee_camp</a:t>
            </a:r>
          </a:p>
          <a:p>
            <a:r>
              <a:rPr lang="it-CH" altLang="it-CH"/>
              <a:t>https://fr.wikipedia.org/wiki/Guerre_civile_syrienne</a:t>
            </a:r>
          </a:p>
          <a:p>
            <a:r>
              <a:rPr lang="it-CH" altLang="it-CH"/>
              <a:t>https://fr.wikipedia.org/wiki/%C3%89tat_islamique_(organisation)</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600068" name="Segnaposto numero diapositiva 3">
            <a:extLst>
              <a:ext uri="{FF2B5EF4-FFF2-40B4-BE49-F238E27FC236}">
                <a16:creationId xmlns:a16="http://schemas.microsoft.com/office/drawing/2014/main" id="{F0246FA5-E71D-1344-16FB-3A6676BB48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11AB98D-A803-4241-B007-A5E95FFCB1E0}" type="slidenum">
              <a:rPr lang="it-CH" altLang="en-US" smtClean="0">
                <a:solidFill>
                  <a:srgbClr val="000000"/>
                </a:solidFill>
              </a:rPr>
              <a:pPr>
                <a:spcBef>
                  <a:spcPct val="0"/>
                </a:spcBef>
              </a:pPr>
              <a:t>209</a:t>
            </a:fld>
            <a:endParaRPr lang="it-CH" altLang="en-US">
              <a:solidFill>
                <a:srgbClr val="000000"/>
              </a:solidFill>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4" name="Segnaposto immagine diapositiva 1">
            <a:extLst>
              <a:ext uri="{FF2B5EF4-FFF2-40B4-BE49-F238E27FC236}">
                <a16:creationId xmlns:a16="http://schemas.microsoft.com/office/drawing/2014/main" id="{117ACC5C-5647-0F5F-F3BD-20A44F4C71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2115" name="Segnaposto note 2">
            <a:extLst>
              <a:ext uri="{FF2B5EF4-FFF2-40B4-BE49-F238E27FC236}">
                <a16:creationId xmlns:a16="http://schemas.microsoft.com/office/drawing/2014/main" id="{360F1089-6AAF-CAFA-DC2F-D6A60CF644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Si deux États indépendants sont créés en Palestine aux frontières de 1967, il est concevable que l’État palestinien soit divisé en deux États: l’un dirigé par le Fatah en Cisjordanie et l’autre par le Hamas dans la bande de Gaza. C’est la "solution des trois États".</a:t>
            </a:r>
          </a:p>
          <a:p>
            <a:r>
              <a:rPr lang="fr-FR" altLang="en-US"/>
              <a:t>L'hypothèse d'une réunification de la Cisjordanie avec la Jordanie n'est pas réalisable en raison de la présence des colonies israéliennes en Cisjordanie. L’échange prospectif de territoires entre Israël et un État palestinien en Cisjordanie pour compenser la présence des colonies est également irréaliste, car, dans les intentions d’Israël, il s’agit également d’un transfert forcé des Arabes israéliens vers l’État de Palestine qui seraient concentré dans ces territoires (du Néguev) à relier à la Cisjordanie.</a:t>
            </a:r>
            <a:endParaRPr lang="en-US" altLang="en-US"/>
          </a:p>
        </p:txBody>
      </p:sp>
      <p:sp>
        <p:nvSpPr>
          <p:cNvPr id="602116" name="Segnaposto numero diapositiva 3">
            <a:extLst>
              <a:ext uri="{FF2B5EF4-FFF2-40B4-BE49-F238E27FC236}">
                <a16:creationId xmlns:a16="http://schemas.microsoft.com/office/drawing/2014/main" id="{6A27F46D-6B30-278D-411D-E08751FD85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D619504-16B5-4AFE-91D1-75255E16C3A6}" type="slidenum">
              <a:rPr lang="it-CH" altLang="en-US" smtClean="0">
                <a:solidFill>
                  <a:srgbClr val="000000"/>
                </a:solidFill>
                <a:latin typeface="Calibri" panose="020F0502020204030204" pitchFamily="34" charset="0"/>
              </a:rPr>
              <a:pPr/>
              <a:t>210</a:t>
            </a:fld>
            <a:endParaRPr lang="it-CH" altLang="en-US">
              <a:solidFill>
                <a:srgbClr val="000000"/>
              </a:solidFill>
              <a:latin typeface="Calibri" panose="020F0502020204030204"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7">
            <a:extLst>
              <a:ext uri="{FF2B5EF4-FFF2-40B4-BE49-F238E27FC236}">
                <a16:creationId xmlns:a16="http://schemas.microsoft.com/office/drawing/2014/main" id="{3980B511-32A6-9DDE-B697-58CE02614F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308C1ED-1141-464A-8635-720F79417C28}" type="slidenum">
              <a:rPr lang="it-IT" altLang="it-CH" smtClean="0">
                <a:solidFill>
                  <a:srgbClr val="000000"/>
                </a:solidFill>
              </a:rPr>
              <a:pPr>
                <a:spcBef>
                  <a:spcPct val="0"/>
                </a:spcBef>
              </a:pPr>
              <a:t>211</a:t>
            </a:fld>
            <a:endParaRPr lang="it-IT" altLang="it-CH">
              <a:solidFill>
                <a:srgbClr val="000000"/>
              </a:solidFill>
            </a:endParaRPr>
          </a:p>
        </p:txBody>
      </p:sp>
      <p:sp>
        <p:nvSpPr>
          <p:cNvPr id="604163" name="Rectangle 2">
            <a:extLst>
              <a:ext uri="{FF2B5EF4-FFF2-40B4-BE49-F238E27FC236}">
                <a16:creationId xmlns:a16="http://schemas.microsoft.com/office/drawing/2014/main" id="{824D853F-AFAE-0050-56D1-F54C3C04EE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64" name="Rectangle 3">
            <a:extLst>
              <a:ext uri="{FF2B5EF4-FFF2-40B4-BE49-F238E27FC236}">
                <a16:creationId xmlns:a16="http://schemas.microsoft.com/office/drawing/2014/main" id="{6C57ABB1-59C4-614A-3BEE-C8FD9C1322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guerre salit le territoire, elle salit les personnes et elle salit les consciences.</a:t>
            </a:r>
          </a:p>
          <a:p>
            <a:pPr eaLnBrk="1" hangingPunct="1">
              <a:spcBef>
                <a:spcPct val="0"/>
              </a:spcBef>
            </a:pPr>
            <a:endParaRPr lang="fr-FR" altLang="it-CH"/>
          </a:p>
          <a:p>
            <a:pPr eaLnBrk="1" hangingPunct="1">
              <a:spcBef>
                <a:spcPct val="0"/>
              </a:spcBef>
            </a:pPr>
            <a:r>
              <a:rPr lang="fr-FR" altLang="it-CH"/>
              <a:t>"Les générations futures sauront que nous avons suivi cette tragédie humaine  </a:t>
            </a:r>
          </a:p>
          <a:p>
            <a:pPr eaLnBrk="1" hangingPunct="1">
              <a:spcBef>
                <a:spcPct val="0"/>
              </a:spcBef>
            </a:pPr>
            <a:r>
              <a:rPr lang="fr-FR" altLang="it-CH"/>
              <a:t>par le biais des médias sociaux et des chaînes d'information.</a:t>
            </a:r>
          </a:p>
          <a:p>
            <a:pPr eaLnBrk="1" hangingPunct="1">
              <a:spcBef>
                <a:spcPct val="0"/>
              </a:spcBef>
            </a:pPr>
            <a:r>
              <a:rPr lang="fr-FR" altLang="it-CH"/>
              <a:t>Nous ne pourrons pas dire que nous ne savions pas.</a:t>
            </a:r>
          </a:p>
          <a:p>
            <a:pPr eaLnBrk="1" hangingPunct="1">
              <a:spcBef>
                <a:spcPct val="0"/>
              </a:spcBef>
            </a:pPr>
            <a:r>
              <a:rPr lang="fr-FR" altLang="it-CH"/>
              <a:t>L'histoire se demandera pourquoi le monde n'a pas eu le courage d'agir  </a:t>
            </a:r>
          </a:p>
          <a:p>
            <a:pPr eaLnBrk="1" hangingPunct="1">
              <a:spcBef>
                <a:spcPct val="0"/>
              </a:spcBef>
            </a:pPr>
            <a:r>
              <a:rPr lang="fr-FR" altLang="it-CH"/>
              <a:t>d'agir avec détermination et de mettre fin à cet enfer sur terre. </a:t>
            </a:r>
          </a:p>
          <a:p>
            <a:pPr eaLnBrk="1" hangingPunct="1">
              <a:spcBef>
                <a:spcPct val="0"/>
              </a:spcBef>
            </a:pPr>
            <a:r>
              <a:rPr lang="fr-FR" altLang="it-CH"/>
              <a:t>Philippe Lazzarini, Commissaire général de l'UNRWA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egnaposto immagine diapositiva 1">
            <a:extLst>
              <a:ext uri="{FF2B5EF4-FFF2-40B4-BE49-F238E27FC236}">
                <a16:creationId xmlns:a16="http://schemas.microsoft.com/office/drawing/2014/main" id="{A9E2BA17-525B-9890-190E-16ABCFFB2A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Segnaposto note 2">
            <a:extLst>
              <a:ext uri="{FF2B5EF4-FFF2-40B4-BE49-F238E27FC236}">
                <a16:creationId xmlns:a16="http://schemas.microsoft.com/office/drawing/2014/main" id="{E0859322-0A4D-20B5-E71E-326B86384F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http://fr.wikipedia.org/wiki/Croisades</a:t>
            </a:r>
          </a:p>
          <a:p>
            <a:r>
              <a:rPr lang="it-CH" altLang="it-CH">
                <a:solidFill>
                  <a:srgbClr val="000000"/>
                </a:solidFill>
              </a:rPr>
              <a:t>http://en.wikipedia.org/wiki/The_Crusades</a:t>
            </a:r>
          </a:p>
          <a:p>
            <a:endParaRPr lang="it-CH" altLang="it-CH"/>
          </a:p>
        </p:txBody>
      </p:sp>
      <p:sp>
        <p:nvSpPr>
          <p:cNvPr id="218116" name="Segnaposto numero diapositiva 3">
            <a:extLst>
              <a:ext uri="{FF2B5EF4-FFF2-40B4-BE49-F238E27FC236}">
                <a16:creationId xmlns:a16="http://schemas.microsoft.com/office/drawing/2014/main" id="{7350D358-5A0F-2D93-8BAC-2DD3C77090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6209743-EAA2-461D-B174-9584D89BBA11}" type="slidenum">
              <a:rPr lang="it-CH" altLang="en-US" smtClean="0"/>
              <a:pPr>
                <a:spcBef>
                  <a:spcPct val="0"/>
                </a:spcBef>
              </a:pPr>
              <a:t>21</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33475106-5805-D835-6A66-2A69DA872D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5B1F1D1A-2460-B15F-3103-C437E53854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https://fr.wikipedia.org/wiki/Mamelouk</a:t>
            </a:r>
          </a:p>
          <a:p>
            <a:r>
              <a:rPr lang="it-CH" altLang="it-CH">
                <a:solidFill>
                  <a:srgbClr val="000000"/>
                </a:solidFill>
              </a:rPr>
              <a:t>http://en.wikipedia.org/wiki/Mameluke_Sultanate</a:t>
            </a:r>
          </a:p>
          <a:p>
            <a:endParaRPr lang="it-CH" altLang="it-CH"/>
          </a:p>
        </p:txBody>
      </p:sp>
      <p:sp>
        <p:nvSpPr>
          <p:cNvPr id="220164" name="Segnaposto numero diapositiva 3">
            <a:extLst>
              <a:ext uri="{FF2B5EF4-FFF2-40B4-BE49-F238E27FC236}">
                <a16:creationId xmlns:a16="http://schemas.microsoft.com/office/drawing/2014/main" id="{041C374B-8889-8356-B1DF-ABC70CAA773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8C2033-630C-4A3A-BBDB-0E883509EF43}" type="slidenum">
              <a:rPr lang="it-CH" altLang="en-US" smtClean="0"/>
              <a:pPr>
                <a:spcBef>
                  <a:spcPct val="0"/>
                </a:spcBef>
              </a:pPr>
              <a:t>22</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egnaposto immagine diapositiva 1">
            <a:extLst>
              <a:ext uri="{FF2B5EF4-FFF2-40B4-BE49-F238E27FC236}">
                <a16:creationId xmlns:a16="http://schemas.microsoft.com/office/drawing/2014/main" id="{CCD522D8-4212-BD24-9071-08A7AB098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Segnaposto note 2">
            <a:extLst>
              <a:ext uri="{FF2B5EF4-FFF2-40B4-BE49-F238E27FC236}">
                <a16:creationId xmlns:a16="http://schemas.microsoft.com/office/drawing/2014/main" id="{0D8A48E0-1744-B949-25DA-0652E101C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http://en.wikipedia.org/wiki/Suleiman_the_Magnificent</a:t>
            </a:r>
          </a:p>
          <a:p>
            <a:r>
              <a:rPr lang="it-CH" altLang="it-CH">
                <a:solidFill>
                  <a:srgbClr val="000000"/>
                </a:solidFill>
              </a:rPr>
              <a:t>https://fr.wikipedia.org/wiki/Empire_ottoman</a:t>
            </a:r>
          </a:p>
          <a:p>
            <a:endParaRPr lang="it-CH" altLang="it-CH"/>
          </a:p>
        </p:txBody>
      </p:sp>
      <p:sp>
        <p:nvSpPr>
          <p:cNvPr id="222212" name="Segnaposto numero diapositiva 3">
            <a:extLst>
              <a:ext uri="{FF2B5EF4-FFF2-40B4-BE49-F238E27FC236}">
                <a16:creationId xmlns:a16="http://schemas.microsoft.com/office/drawing/2014/main" id="{629C1C1D-B9D7-1F42-668B-3669A32BE4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F40A0C-00F5-4B55-B6A8-21B43D466DA5}" type="slidenum">
              <a:rPr lang="it-CH" altLang="en-US" smtClean="0"/>
              <a:pPr>
                <a:spcBef>
                  <a:spcPct val="0"/>
                </a:spcBef>
              </a:pPr>
              <a:t>23</a:t>
            </a:fld>
            <a:endParaRPr lang="it-CH"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a:extLst>
              <a:ext uri="{FF2B5EF4-FFF2-40B4-BE49-F238E27FC236}">
                <a16:creationId xmlns:a16="http://schemas.microsoft.com/office/drawing/2014/main" id="{FCCA0C60-BC95-A57B-6A6F-D18BD536799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a:extLst>
              <a:ext uri="{FF2B5EF4-FFF2-40B4-BE49-F238E27FC236}">
                <a16:creationId xmlns:a16="http://schemas.microsoft.com/office/drawing/2014/main" id="{C5F78B67-ED2B-B031-C244-D65F7ED088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En 1800 la Palestine comptait environ 300'000 habitants.</a:t>
            </a:r>
          </a:p>
          <a:p>
            <a:r>
              <a:rPr lang="fr-FR" altLang="it-CH">
                <a:solidFill>
                  <a:srgbClr val="000000"/>
                </a:solidFill>
              </a:rPr>
              <a:t>Une partie des terres appartenait à la collectivité. La réforme agraire turque, dont le but était de taxer la propriété foncière, a obligé les agriculteurs, qui n’avaient pas les moyens de payer les taxes, à enregistrer leur terre au nom de grands propriétaires turcs ou libanais, mais en conservant le droit d'y vivre et de travailler. Plus tard, de grands propriétaires ont vendu la terre aux sionistes qui ont expulsé les fermiers palestiniens. Cela n'affecte qu'une petite partie de la Palestine.</a:t>
            </a:r>
            <a:endParaRPr lang="it-CH" altLang="it-CH">
              <a:solidFill>
                <a:srgbClr val="000000"/>
              </a:solidFill>
            </a:endParaRPr>
          </a:p>
          <a:p>
            <a:endParaRPr lang="it-CH" altLang="it-CH">
              <a:solidFill>
                <a:srgbClr val="000000"/>
              </a:solidFill>
            </a:endParaRPr>
          </a:p>
          <a:p>
            <a:r>
              <a:rPr lang="it-CH" altLang="it-CH">
                <a:solidFill>
                  <a:srgbClr val="000000"/>
                </a:solidFill>
              </a:rPr>
              <a:t>http://en.wikipedia.org/wiki/Tiberias</a:t>
            </a:r>
          </a:p>
          <a:p>
            <a:r>
              <a:rPr lang="it-CH" altLang="it-CH">
                <a:solidFill>
                  <a:srgbClr val="000000"/>
                </a:solidFill>
              </a:rPr>
              <a:t>http://en.wikipedia.org/wiki/Bethany_(Israel)</a:t>
            </a:r>
          </a:p>
          <a:p>
            <a:r>
              <a:rPr lang="it-CH" altLang="it-CH">
                <a:solidFill>
                  <a:srgbClr val="000000"/>
                </a:solidFill>
              </a:rPr>
              <a:t>https://fr.wikipedia.org/wiki/H%C3%A9bron</a:t>
            </a:r>
          </a:p>
          <a:p>
            <a:r>
              <a:rPr lang="it-CH" altLang="it-CH">
                <a:solidFill>
                  <a:srgbClr val="000000"/>
                </a:solidFill>
              </a:rPr>
              <a:t>http://en.wikipedia.org/wiki/Hebron</a:t>
            </a:r>
          </a:p>
          <a:p>
            <a:r>
              <a:rPr lang="it-CH" altLang="it-CH">
                <a:solidFill>
                  <a:srgbClr val="000000"/>
                </a:solidFill>
              </a:rPr>
              <a:t>https://fr.wikipedia.org/wiki/Nazareth</a:t>
            </a:r>
          </a:p>
          <a:p>
            <a:r>
              <a:rPr lang="it-CH" altLang="it-CH">
                <a:solidFill>
                  <a:srgbClr val="000000"/>
                </a:solidFill>
              </a:rPr>
              <a:t>http://en.wikipedia.org/wiki/Nazareth</a:t>
            </a:r>
          </a:p>
          <a:p>
            <a:r>
              <a:rPr lang="it-CH" altLang="it-CH">
                <a:solidFill>
                  <a:srgbClr val="000000"/>
                </a:solidFill>
              </a:rPr>
              <a:t>https://fr.wikipedia.org/wiki/J%C3%A9richo</a:t>
            </a:r>
          </a:p>
          <a:p>
            <a:r>
              <a:rPr lang="it-CH" altLang="it-CH">
                <a:solidFill>
                  <a:srgbClr val="000000"/>
                </a:solidFill>
              </a:rPr>
              <a:t>http://en.wikipedia.org/wiki/Jericho</a:t>
            </a:r>
          </a:p>
          <a:p>
            <a:endParaRPr lang="it-CH" altLang="it-CH"/>
          </a:p>
        </p:txBody>
      </p:sp>
      <p:sp>
        <p:nvSpPr>
          <p:cNvPr id="224260" name="Segnaposto numero diapositiva 3">
            <a:extLst>
              <a:ext uri="{FF2B5EF4-FFF2-40B4-BE49-F238E27FC236}">
                <a16:creationId xmlns:a16="http://schemas.microsoft.com/office/drawing/2014/main" id="{0B0543A7-FB3F-C521-08B3-A6ACCA536C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875265-A748-424C-9C4C-E9C9D93F97A2}" type="slidenum">
              <a:rPr lang="it-CH" altLang="en-US" smtClean="0"/>
              <a:pPr>
                <a:spcBef>
                  <a:spcPct val="0"/>
                </a:spcBef>
              </a:pPr>
              <a:t>24</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egnaposto immagine diapositiva 1">
            <a:extLst>
              <a:ext uri="{FF2B5EF4-FFF2-40B4-BE49-F238E27FC236}">
                <a16:creationId xmlns:a16="http://schemas.microsoft.com/office/drawing/2014/main" id="{D52E9E23-F545-5968-9B5F-5A529ACCAA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Segnaposto note 2">
            <a:extLst>
              <a:ext uri="{FF2B5EF4-FFF2-40B4-BE49-F238E27FC236}">
                <a16:creationId xmlns:a16="http://schemas.microsoft.com/office/drawing/2014/main" id="{61912253-C146-4570-D4CA-7549DA59BA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https://en.wikipedia.org/wiki/Jenin</a:t>
            </a:r>
          </a:p>
        </p:txBody>
      </p:sp>
      <p:sp>
        <p:nvSpPr>
          <p:cNvPr id="226308" name="Segnaposto numero diapositiva 3">
            <a:extLst>
              <a:ext uri="{FF2B5EF4-FFF2-40B4-BE49-F238E27FC236}">
                <a16:creationId xmlns:a16="http://schemas.microsoft.com/office/drawing/2014/main" id="{DD3CAB09-386E-4AB2-13DC-4F982510332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F468DA-E3C3-4964-BE2E-A4230312077D}" type="slidenum">
              <a:rPr lang="it-CH" altLang="en-US" smtClean="0">
                <a:latin typeface="Calibri" panose="020F0502020204030204" pitchFamily="34" charset="0"/>
              </a:rPr>
              <a:pPr/>
              <a:t>25</a:t>
            </a:fld>
            <a:endParaRPr lang="it-CH"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egnaposto immagine diapositiva 1">
            <a:extLst>
              <a:ext uri="{FF2B5EF4-FFF2-40B4-BE49-F238E27FC236}">
                <a16:creationId xmlns:a16="http://schemas.microsoft.com/office/drawing/2014/main" id="{9B000A9E-D7F4-6EAA-A0D5-32AD5E8EC1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Segnaposto note 2">
            <a:extLst>
              <a:ext uri="{FF2B5EF4-FFF2-40B4-BE49-F238E27FC236}">
                <a16:creationId xmlns:a16="http://schemas.microsoft.com/office/drawing/2014/main" id="{EFD5DC8A-2A42-AE98-47AF-FFEF2A7FDE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Remarquez en haut à droite le drapeau turque.</a:t>
            </a:r>
          </a:p>
          <a:p>
            <a:r>
              <a:rPr lang="it-CH" altLang="it-CH">
                <a:solidFill>
                  <a:srgbClr val="000000"/>
                </a:solidFill>
              </a:rPr>
              <a:t>http://en.wikipedia.org/wiki/Jerusalem</a:t>
            </a:r>
          </a:p>
          <a:p>
            <a:endParaRPr lang="it-CH" altLang="it-CH"/>
          </a:p>
        </p:txBody>
      </p:sp>
      <p:sp>
        <p:nvSpPr>
          <p:cNvPr id="228356" name="Segnaposto numero diapositiva 3">
            <a:extLst>
              <a:ext uri="{FF2B5EF4-FFF2-40B4-BE49-F238E27FC236}">
                <a16:creationId xmlns:a16="http://schemas.microsoft.com/office/drawing/2014/main" id="{4A5B438D-9E8C-24BB-EA81-37A5F492C1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048E854-6EEB-4376-B561-38C10D548BE9}" type="slidenum">
              <a:rPr lang="it-CH" altLang="en-US" smtClean="0"/>
              <a:pPr>
                <a:spcBef>
                  <a:spcPct val="0"/>
                </a:spcBef>
              </a:pPr>
              <a:t>26</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egnaposto immagine diapositiva 1">
            <a:extLst>
              <a:ext uri="{FF2B5EF4-FFF2-40B4-BE49-F238E27FC236}">
                <a16:creationId xmlns:a16="http://schemas.microsoft.com/office/drawing/2014/main" id="{A5C693DC-735C-6590-BECF-B643F3E1A7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Segnaposto note 2">
            <a:extLst>
              <a:ext uri="{FF2B5EF4-FFF2-40B4-BE49-F238E27FC236}">
                <a16:creationId xmlns:a16="http://schemas.microsoft.com/office/drawing/2014/main" id="{DCCAAA2E-2D0C-766F-AADF-16E8D2B92F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https://fr.wikipedia.org/wiki/Torah</a:t>
            </a:r>
          </a:p>
          <a:p>
            <a:r>
              <a:rPr lang="it-CH" altLang="it-CH"/>
              <a:t>http://en.wikipedia.org/wiki/Torah</a:t>
            </a:r>
          </a:p>
          <a:p>
            <a:r>
              <a:rPr lang="it-CH" altLang="it-CH"/>
              <a:t>https://fr.wikipedia.org/wiki/Coran</a:t>
            </a:r>
          </a:p>
          <a:p>
            <a:r>
              <a:rPr lang="it-CH" altLang="it-CH"/>
              <a:t>http://en.wikipedia.org/wiki/Koran</a:t>
            </a:r>
          </a:p>
          <a:p>
            <a:r>
              <a:rPr lang="it-CH" altLang="it-CH"/>
              <a:t>https://fr.wikipedia.org/wiki/Esplanade_des_Mosqu%C3%A9es</a:t>
            </a:r>
          </a:p>
          <a:p>
            <a:r>
              <a:rPr lang="it-CH" altLang="it-CH"/>
              <a:t>http://en.wikipedia.org/wiki/Temple_Mount</a:t>
            </a:r>
          </a:p>
          <a:p>
            <a:r>
              <a:rPr lang="it-CH" altLang="it-CH"/>
              <a:t>https://fr.wikipedia.org/wiki/Mur_des_Lamentations</a:t>
            </a:r>
          </a:p>
          <a:p>
            <a:r>
              <a:rPr lang="it-CH" altLang="it-CH"/>
              <a:t>http://en.wikipedia.org/wiki/Wailing_wall</a:t>
            </a:r>
          </a:p>
          <a:p>
            <a:r>
              <a:rPr lang="it-CH" altLang="it-CH"/>
              <a:t>https://en.wikipedia.org/wiki/Muslim_history_in_Palestine</a:t>
            </a:r>
          </a:p>
          <a:p>
            <a:endParaRPr lang="it-CH" altLang="it-CH"/>
          </a:p>
        </p:txBody>
      </p:sp>
      <p:sp>
        <p:nvSpPr>
          <p:cNvPr id="230404" name="Segnaposto numero diapositiva 3">
            <a:extLst>
              <a:ext uri="{FF2B5EF4-FFF2-40B4-BE49-F238E27FC236}">
                <a16:creationId xmlns:a16="http://schemas.microsoft.com/office/drawing/2014/main" id="{CDF6CB17-AFB3-6749-3BF0-1295566D37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B27070-4CDD-4EF1-AD37-12653A20E66C}" type="slidenum">
              <a:rPr lang="it-CH" altLang="en-US" smtClean="0"/>
              <a:pPr>
                <a:spcBef>
                  <a:spcPct val="0"/>
                </a:spcBef>
              </a:pPr>
              <a:t>27</a:t>
            </a:fld>
            <a:endParaRPr lang="it-CH"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egnaposto immagine diapositiva 1">
            <a:extLst>
              <a:ext uri="{FF2B5EF4-FFF2-40B4-BE49-F238E27FC236}">
                <a16:creationId xmlns:a16="http://schemas.microsoft.com/office/drawing/2014/main" id="{E1F26485-5BE0-F8A1-258F-B427AFB0BD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Segnaposto note 2">
            <a:extLst>
              <a:ext uri="{FF2B5EF4-FFF2-40B4-BE49-F238E27FC236}">
                <a16:creationId xmlns:a16="http://schemas.microsoft.com/office/drawing/2014/main" id="{EE1697D1-4FFC-9592-8037-93D47EACE2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premiers colons sionistes se sont rendu en Palestine de leur propre initiative et aussi pour des motifs religieux. Ils se sont bien intégré avec la population locale.</a:t>
            </a:r>
          </a:p>
          <a:p>
            <a:r>
              <a:rPr lang="fr-FR" altLang="it-CH"/>
              <a:t>Leur présence influencera le congrès sioniste de Bâle en 1897.</a:t>
            </a:r>
          </a:p>
          <a:p>
            <a:endParaRPr lang="fr-FR" altLang="it-CH"/>
          </a:p>
          <a:p>
            <a:r>
              <a:rPr lang="fr-FR" altLang="it-CH"/>
              <a:t>https://en.wikipedia.org/wiki/Religious_Zionism</a:t>
            </a:r>
          </a:p>
          <a:p>
            <a:endParaRPr lang="fr-FR" altLang="it-CH"/>
          </a:p>
          <a:p>
            <a:r>
              <a:rPr lang="fr-FR" altLang="it-CH"/>
              <a:t>https://fr.wikipedia.org/wiki/Juifs_Mizrahim</a:t>
            </a:r>
          </a:p>
          <a:p>
            <a:r>
              <a:rPr lang="fr-FR" altLang="it-CH"/>
              <a:t>https://fr.wikipedia.org/wiki/S%C3%A9farade</a:t>
            </a:r>
          </a:p>
          <a:p>
            <a:r>
              <a:rPr lang="fr-FR" altLang="it-CH"/>
              <a:t>https://fr.wikipedia.org/wiki/Ashk%C3%A9naze</a:t>
            </a:r>
          </a:p>
          <a:p>
            <a:r>
              <a:rPr lang="fr-FR" altLang="it-CH"/>
              <a:t>http://en.wikipedia.org/wiki/Jews_of_Palestine</a:t>
            </a:r>
          </a:p>
          <a:p>
            <a:endParaRPr lang="fr-FR" altLang="it-CH"/>
          </a:p>
          <a:p>
            <a:r>
              <a:rPr lang="fr-FR" altLang="it-CH"/>
              <a:t>https://fr.wikipedia.org/wiki/Rishon_LeZion</a:t>
            </a:r>
          </a:p>
          <a:p>
            <a:r>
              <a:rPr lang="fr-FR" altLang="it-CH"/>
              <a:t>http://en.wikipedia.org/wiki/Rishon_LeZion</a:t>
            </a:r>
          </a:p>
          <a:p>
            <a:endParaRPr lang="fr-FR" altLang="it-CH"/>
          </a:p>
          <a:p>
            <a:endParaRPr lang="fr-FR" altLang="it-CH"/>
          </a:p>
          <a:p>
            <a:endParaRPr lang="fr-FR" altLang="it-CH"/>
          </a:p>
          <a:p>
            <a:endParaRPr lang="it-CH" altLang="it-CH"/>
          </a:p>
        </p:txBody>
      </p:sp>
      <p:sp>
        <p:nvSpPr>
          <p:cNvPr id="232452" name="Segnaposto numero diapositiva 3">
            <a:extLst>
              <a:ext uri="{FF2B5EF4-FFF2-40B4-BE49-F238E27FC236}">
                <a16:creationId xmlns:a16="http://schemas.microsoft.com/office/drawing/2014/main" id="{9E7A6DB6-D83D-BE60-FB27-71565EFC37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13381A-616D-4021-BBD6-1B00E72C2F87}" type="slidenum">
              <a:rPr lang="it-CH" altLang="en-US" smtClean="0"/>
              <a:pPr>
                <a:spcBef>
                  <a:spcPct val="0"/>
                </a:spcBef>
              </a:pPr>
              <a:t>28</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egnaposto immagine diapositiva 1">
            <a:extLst>
              <a:ext uri="{FF2B5EF4-FFF2-40B4-BE49-F238E27FC236}">
                <a16:creationId xmlns:a16="http://schemas.microsoft.com/office/drawing/2014/main" id="{10F0058C-CC63-50BC-1D2A-7DAADFBAB7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Segnaposto note 2">
            <a:extLst>
              <a:ext uri="{FF2B5EF4-FFF2-40B4-BE49-F238E27FC236}">
                <a16:creationId xmlns:a16="http://schemas.microsoft.com/office/drawing/2014/main" id="{59A8F506-D56C-48F8-2436-3C74CA37C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solidFill>
                  <a:srgbClr val="000000"/>
                </a:solidFill>
              </a:rPr>
              <a:t>https://fr.wikipedia.org/wiki/Guillaume_II_d%27Allemagne</a:t>
            </a:r>
          </a:p>
          <a:p>
            <a:pPr eaLnBrk="1" hangingPunct="1">
              <a:spcBef>
                <a:spcPct val="0"/>
              </a:spcBef>
            </a:pPr>
            <a:r>
              <a:rPr lang="it-CH" altLang="it-CH">
                <a:solidFill>
                  <a:srgbClr val="000000"/>
                </a:solidFill>
              </a:rPr>
              <a:t>http://en.wikipedia.org/wiki/Kaiser_Wilhelm_II</a:t>
            </a:r>
          </a:p>
          <a:p>
            <a:pPr eaLnBrk="1" hangingPunct="1">
              <a:spcBef>
                <a:spcPct val="0"/>
              </a:spcBef>
            </a:pPr>
            <a:r>
              <a:rPr lang="it-CH" altLang="it-CH">
                <a:solidFill>
                  <a:srgbClr val="000000"/>
                </a:solidFill>
              </a:rPr>
              <a:t>http://en.wikipedia.org/wiki/Church_of_the_Nativity</a:t>
            </a:r>
          </a:p>
          <a:p>
            <a:r>
              <a:rPr lang="it-CH" altLang="it-CH">
                <a:solidFill>
                  <a:srgbClr val="000000"/>
                </a:solidFill>
              </a:rPr>
              <a:t>https://fr.wikipedia.org/wiki/Ordre_des_Templiers</a:t>
            </a:r>
          </a:p>
          <a:p>
            <a:r>
              <a:rPr lang="it-CH" altLang="it-CH">
                <a:solidFill>
                  <a:srgbClr val="000000"/>
                </a:solidFill>
              </a:rPr>
              <a:t>http://en.wikipedia.org/wiki/Templers_(religious_believers)</a:t>
            </a:r>
          </a:p>
          <a:p>
            <a:r>
              <a:rPr lang="it-CH" altLang="it-CH">
                <a:solidFill>
                  <a:srgbClr val="000000"/>
                </a:solidFill>
              </a:rPr>
              <a:t>http://en.wikipedia.org/wiki/German_Colony,_Haifa</a:t>
            </a:r>
          </a:p>
          <a:p>
            <a:r>
              <a:rPr lang="en-US" altLang="it-CH">
                <a:solidFill>
                  <a:srgbClr val="000000"/>
                </a:solidFill>
              </a:rPr>
              <a:t>The Imperial Orthodox Palestine Society</a:t>
            </a:r>
          </a:p>
          <a:p>
            <a:endParaRPr lang="it-CH" altLang="it-CH">
              <a:solidFill>
                <a:srgbClr val="000000"/>
              </a:solidFill>
            </a:endParaRPr>
          </a:p>
          <a:p>
            <a:pPr eaLnBrk="1" hangingPunct="1">
              <a:spcBef>
                <a:spcPct val="0"/>
              </a:spcBef>
            </a:pPr>
            <a:endParaRPr lang="it-CH" altLang="it-CH">
              <a:solidFill>
                <a:srgbClr val="000000"/>
              </a:solidFill>
            </a:endParaRPr>
          </a:p>
          <a:p>
            <a:endParaRPr lang="it-CH" altLang="it-CH"/>
          </a:p>
        </p:txBody>
      </p:sp>
      <p:sp>
        <p:nvSpPr>
          <p:cNvPr id="234500" name="Segnaposto numero diapositiva 3">
            <a:extLst>
              <a:ext uri="{FF2B5EF4-FFF2-40B4-BE49-F238E27FC236}">
                <a16:creationId xmlns:a16="http://schemas.microsoft.com/office/drawing/2014/main" id="{EDB3803B-F66E-2FC5-4B02-FA40DB955D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6B92578-44B2-4982-81F7-D9C6A71CBFB7}" type="slidenum">
              <a:rPr lang="it-CH" altLang="en-US" smtClean="0"/>
              <a:pPr>
                <a:spcBef>
                  <a:spcPct val="0"/>
                </a:spcBef>
              </a:pPr>
              <a:t>29</a:t>
            </a:fld>
            <a:endParaRPr lang="it-CH"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egnaposto immagine diapositiva 1">
            <a:extLst>
              <a:ext uri="{FF2B5EF4-FFF2-40B4-BE49-F238E27FC236}">
                <a16:creationId xmlns:a16="http://schemas.microsoft.com/office/drawing/2014/main" id="{5618F7ED-38EB-C2F0-4E76-A0D78A629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Segnaposto note 2">
            <a:extLst>
              <a:ext uri="{FF2B5EF4-FFF2-40B4-BE49-F238E27FC236}">
                <a16:creationId xmlns:a16="http://schemas.microsoft.com/office/drawing/2014/main" id="{C3A73C31-DCDB-7D93-CEBE-E059E27632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Les justifications fallacieuses avancées par les sionistes :</a:t>
            </a:r>
          </a:p>
          <a:p>
            <a:endParaRPr lang="fr-FR" altLang="en-US"/>
          </a:p>
          <a:p>
            <a:r>
              <a:rPr lang="fr-FR" altLang="en-US"/>
              <a:t>Antisémitisme - Le peuple juif a toujours été persécuté (p.ex. pogroms), il doit donc avoir un endroit sûr où rester.</a:t>
            </a:r>
          </a:p>
          <a:p>
            <a:endParaRPr lang="fr-FR" altLang="en-US"/>
          </a:p>
          <a:p>
            <a:r>
              <a:rPr lang="fr-FR" altLang="en-US"/>
              <a:t>Droit historique - La Palestine a été habitée par des Juifs, elle appartient donc aux Juifs – </a:t>
            </a:r>
          </a:p>
          <a:p>
            <a:endParaRPr lang="fr-FR" altLang="en-US"/>
          </a:p>
          <a:p>
            <a:r>
              <a:rPr lang="fr-FR" altLang="en-US"/>
              <a:t>En 1900, la Palestine était un désert inhabité : les Juifs en ont fait un jardin.</a:t>
            </a:r>
          </a:p>
          <a:p>
            <a:endParaRPr lang="fr-FR" altLang="en-US"/>
          </a:p>
          <a:p>
            <a:r>
              <a:rPr lang="fr-FR" altLang="en-US"/>
              <a:t>Droit divin - La Palestine a été promise aux Juifs par Dieu ; les Juifs sont le peuple élu.</a:t>
            </a:r>
          </a:p>
          <a:p>
            <a:endParaRPr lang="fr-FR" altLang="en-US"/>
          </a:p>
          <a:p>
            <a:r>
              <a:rPr lang="fr-FR" altLang="en-US"/>
              <a:t>Déclaration Balfour, ONU 181, etc. etc.</a:t>
            </a:r>
          </a:p>
          <a:p>
            <a:endParaRPr lang="en-US" altLang="en-US"/>
          </a:p>
          <a:p>
            <a:r>
              <a:rPr lang="en-US" altLang="en-US"/>
              <a:t>https://www.palestineremembered.com/David_Ben_Gurion_To_His_Son_Amos_Written_OCT_5th_1937.html</a:t>
            </a:r>
          </a:p>
        </p:txBody>
      </p:sp>
      <p:sp>
        <p:nvSpPr>
          <p:cNvPr id="181252" name="Segnaposto numero diapositiva 3">
            <a:extLst>
              <a:ext uri="{FF2B5EF4-FFF2-40B4-BE49-F238E27FC236}">
                <a16:creationId xmlns:a16="http://schemas.microsoft.com/office/drawing/2014/main" id="{DE6384B1-FBD7-3BF6-2173-79647AE44E2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272058E-818B-4F41-BD74-6111FC305804}" type="slidenum">
              <a:rPr lang="it-CH" altLang="en-US" smtClean="0">
                <a:latin typeface="Calibri" panose="020F0502020204030204" pitchFamily="34" charset="0"/>
              </a:rPr>
              <a:pPr/>
              <a:t>3</a:t>
            </a:fld>
            <a:endParaRPr lang="it-CH"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egnaposto immagine diapositiva 1">
            <a:extLst>
              <a:ext uri="{FF2B5EF4-FFF2-40B4-BE49-F238E27FC236}">
                <a16:creationId xmlns:a16="http://schemas.microsoft.com/office/drawing/2014/main" id="{3D3BF123-A943-F475-F7A4-283A66ECE0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Segnaposto note 2">
            <a:extLst>
              <a:ext uri="{FF2B5EF4-FFF2-40B4-BE49-F238E27FC236}">
                <a16:creationId xmlns:a16="http://schemas.microsoft.com/office/drawing/2014/main" id="{2297BA41-157E-56A0-1FF2-1E58BD7D3DE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On choisit Bâle en Suisse parce-que le sionisme </a:t>
            </a:r>
            <a:r>
              <a:rPr lang="fr-FR" altLang="it-CH"/>
              <a:t>était jugé inopportun par la majorité des Juifs allemands.</a:t>
            </a:r>
          </a:p>
          <a:p>
            <a:endParaRPr lang="fr-FR" altLang="it-CH"/>
          </a:p>
          <a:p>
            <a:r>
              <a:rPr lang="fr-FR" altLang="it-CH"/>
              <a:t>Theodor Herzl, fondateur du mouvement sioniste parlant des Arabes de Palestine en 1895: "Chassez la population pauvre au-delà de la frontière en lui refusant du travail. Le processus d’expropriation et de déplacement des pauvres doit être mené discrètement et avec circonspection."</a:t>
            </a:r>
          </a:p>
          <a:p>
            <a:endParaRPr lang="fr-FR" altLang="it-CH"/>
          </a:p>
          <a:p>
            <a:r>
              <a:rPr lang="it-CH" altLang="it-CH"/>
              <a:t>https://fr.wikipedia.org/wiki/Histoire_du_sionisme</a:t>
            </a:r>
          </a:p>
          <a:p>
            <a:r>
              <a:rPr lang="it-CH" altLang="it-CH"/>
              <a:t>http://en.wikipedia.org/wiki/History_of_Zionism</a:t>
            </a:r>
          </a:p>
          <a:p>
            <a:r>
              <a:rPr lang="it-CH" altLang="it-CH">
                <a:solidFill>
                  <a:srgbClr val="000000"/>
                </a:solidFill>
              </a:rPr>
              <a:t>http://en.wikipedia.org/wiki/Zionism_is_racism</a:t>
            </a:r>
          </a:p>
          <a:p>
            <a:r>
              <a:rPr lang="it-CH" altLang="it-CH">
                <a:solidFill>
                  <a:srgbClr val="000000"/>
                </a:solidFill>
              </a:rPr>
              <a:t>http://en.wikipedia.org/wiki/Haredim_and_Zionism</a:t>
            </a:r>
          </a:p>
          <a:p>
            <a:r>
              <a:rPr lang="it-CH" altLang="it-CH">
                <a:solidFill>
                  <a:srgbClr val="000000"/>
                </a:solidFill>
              </a:rPr>
              <a:t>http://fr.wikipedia.org/wiki/Fonds_national_juif</a:t>
            </a:r>
          </a:p>
          <a:p>
            <a:endParaRPr lang="it-CH" altLang="it-CH">
              <a:solidFill>
                <a:srgbClr val="000000"/>
              </a:solidFill>
            </a:endParaRPr>
          </a:p>
          <a:p>
            <a:r>
              <a:rPr lang="it-CH" altLang="it-CH">
                <a:solidFill>
                  <a:srgbClr val="000000"/>
                </a:solidFill>
              </a:rPr>
              <a:t>+++++++++++++++++++++++++++++++++++++++++++++++++++++++++++</a:t>
            </a:r>
          </a:p>
          <a:p>
            <a:endParaRPr lang="it-CH" altLang="it-CH">
              <a:solidFill>
                <a:srgbClr val="000000"/>
              </a:solidFill>
            </a:endParaRPr>
          </a:p>
          <a:p>
            <a:r>
              <a:rPr lang="fr-FR" altLang="it-CH">
                <a:solidFill>
                  <a:srgbClr val="000000"/>
                </a:solidFill>
              </a:rPr>
              <a:t>www.stopthejnf.org</a:t>
            </a:r>
          </a:p>
          <a:p>
            <a:endParaRPr lang="fr-FR" altLang="it-CH">
              <a:solidFill>
                <a:srgbClr val="000000"/>
              </a:solidFill>
            </a:endParaRPr>
          </a:p>
          <a:p>
            <a:r>
              <a:rPr lang="fr-FR" altLang="it-CH">
                <a:solidFill>
                  <a:srgbClr val="000000"/>
                </a:solidFill>
              </a:rPr>
              <a:t>Depuis sa création, la JNF (Jewish National Fund) est une agence du gouvernement israélien et du mouvement sioniste. De nombreux membres de la direction sioniste et du gouvernement israélien sont également membres de la direction de la JNF. Le JNF est un instrument de la colonisation sioniste de la Palestine.</a:t>
            </a:r>
          </a:p>
          <a:p>
            <a:endParaRPr lang="fr-FR" altLang="it-CH">
              <a:solidFill>
                <a:srgbClr val="000000"/>
              </a:solidFill>
            </a:endParaRPr>
          </a:p>
          <a:p>
            <a:r>
              <a:rPr lang="fr-FR" altLang="it-CH">
                <a:solidFill>
                  <a:srgbClr val="000000"/>
                </a:solidFill>
              </a:rPr>
              <a:t>Au début, la tâche principale de la JNF était de lever des fonds pour acheter des terres en Palestine pour les colons sionistes. Depuis la Nakba, le rôle de la JNF a été de reprendre les biens immobiliers volés aux Palestiniens par l'armée israélienne et d'attribuer, de louer ou de vendre ces biens uniquement aux juifs et de veiller à ce que ces biens restent entre les mains des juifs pour toujours. En outre, la JNF, en utilisant ses brigades spéciales, a organisé l'abolition du caractère arabe des villages et communautés palestiniens en démolissant des bâtiments arabes (par exemple le marché arabe de Haïfa) et en érigeant à leur place des colonies sionistes, des bâtiments ou des parcs, qui ont un Caractère juif et sont réservés aux Israéliens. Ceci dans le but de judaïser Jérusalem et la Palestine.</a:t>
            </a:r>
          </a:p>
          <a:p>
            <a:endParaRPr lang="it-CH" altLang="it-CH">
              <a:solidFill>
                <a:srgbClr val="000000"/>
              </a:solidFill>
            </a:endParaRPr>
          </a:p>
          <a:p>
            <a:endParaRPr lang="it-CH" altLang="it-CH"/>
          </a:p>
        </p:txBody>
      </p:sp>
      <p:sp>
        <p:nvSpPr>
          <p:cNvPr id="236548" name="Segnaposto numero diapositiva 3">
            <a:extLst>
              <a:ext uri="{FF2B5EF4-FFF2-40B4-BE49-F238E27FC236}">
                <a16:creationId xmlns:a16="http://schemas.microsoft.com/office/drawing/2014/main" id="{8D2906F5-FA8B-5987-DE4D-3E3C4974A0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22B60-1E14-4E96-8AEA-8872E1E85945}" type="slidenum">
              <a:rPr lang="it-CH" altLang="en-US" smtClean="0"/>
              <a:pPr>
                <a:spcBef>
                  <a:spcPct val="0"/>
                </a:spcBef>
              </a:pPr>
              <a:t>30</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egnaposto immagine diapositiva 1">
            <a:extLst>
              <a:ext uri="{FF2B5EF4-FFF2-40B4-BE49-F238E27FC236}">
                <a16:creationId xmlns:a16="http://schemas.microsoft.com/office/drawing/2014/main" id="{B73DB318-9D4E-3647-CE2E-1115C4AE59A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Segnaposto note 2">
            <a:extLst>
              <a:ext uri="{FF2B5EF4-FFF2-40B4-BE49-F238E27FC236}">
                <a16:creationId xmlns:a16="http://schemas.microsoft.com/office/drawing/2014/main" id="{E8EA38B0-3316-A277-9640-4CA5664B5F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Les juifs antisionistes croient que les juifs doivent expier la malédiction de Dieu en restant dispersés dans le monde. La création d'une nation des Juifs est donc contraire aux écritures hébraïques selon lesquelles seul le Messie qui viendra peut indiquer aux Juifs où ils peuvent créer leur nation.</a:t>
            </a:r>
          </a:p>
          <a:p>
            <a:endParaRPr lang="en-US" altLang="en-US"/>
          </a:p>
          <a:p>
            <a:r>
              <a:rPr lang="en-US" altLang="en-US"/>
              <a:t>https://en.wikipedia.org/wiki/Semitic_people</a:t>
            </a:r>
          </a:p>
          <a:p>
            <a:r>
              <a:rPr lang="en-US" altLang="en-US"/>
              <a:t>https://en.wikipedia.org/wiki/Mizraim</a:t>
            </a:r>
          </a:p>
          <a:p>
            <a:r>
              <a:rPr lang="en-US" altLang="en-US"/>
              <a:t>https://en.wikipedia.org/wiki/Sephardi_Jews</a:t>
            </a:r>
          </a:p>
          <a:p>
            <a:r>
              <a:rPr lang="en-US" altLang="en-US"/>
              <a:t>https://en.wikipedia.org/wiki/Ashkenazi_Jews</a:t>
            </a:r>
          </a:p>
          <a:p>
            <a:r>
              <a:rPr lang="en-US" altLang="en-US"/>
              <a:t>http://en.wikipedia.org/wiki/Haredim</a:t>
            </a:r>
          </a:p>
          <a:p>
            <a:endParaRPr lang="en-US" altLang="en-US"/>
          </a:p>
          <a:p>
            <a:r>
              <a:rPr lang="en-US" altLang="en-US"/>
              <a:t>https://www.nkusa.org/</a:t>
            </a:r>
          </a:p>
          <a:p>
            <a:endParaRPr lang="en-US" altLang="en-US"/>
          </a:p>
          <a:p>
            <a:r>
              <a:rPr lang="en-US" altLang="en-US"/>
              <a:t>L'invention du peuple juif - Shlomo Sand</a:t>
            </a:r>
          </a:p>
          <a:p>
            <a:endParaRPr lang="en-US" altLang="en-US"/>
          </a:p>
        </p:txBody>
      </p:sp>
      <p:sp>
        <p:nvSpPr>
          <p:cNvPr id="238596" name="Segnaposto numero diapositiva 3">
            <a:extLst>
              <a:ext uri="{FF2B5EF4-FFF2-40B4-BE49-F238E27FC236}">
                <a16:creationId xmlns:a16="http://schemas.microsoft.com/office/drawing/2014/main" id="{9B0ED62D-AEDC-FE6C-A95C-EB528E2678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27A796-8223-4A65-BB6C-D870DA1830CF}" type="slidenum">
              <a:rPr lang="it-CH" altLang="en-US" smtClean="0">
                <a:latin typeface="Calibri" panose="020F0502020204030204" pitchFamily="34" charset="0"/>
              </a:rPr>
              <a:pPr/>
              <a:t>31</a:t>
            </a:fld>
            <a:endParaRPr lang="it-CH"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6B9116C1-C2FE-4EE8-E390-6A4C834DF3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2C22EE2-9348-4C43-B294-5CC25485D7EE}" type="slidenum">
              <a:rPr lang="it-IT" altLang="it-CH" smtClean="0">
                <a:solidFill>
                  <a:srgbClr val="000000"/>
                </a:solidFill>
                <a:latin typeface="Arial" panose="020B0604020202020204" pitchFamily="34" charset="0"/>
              </a:rPr>
              <a:pPr>
                <a:spcBef>
                  <a:spcPct val="0"/>
                </a:spcBef>
              </a:pPr>
              <a:t>32</a:t>
            </a:fld>
            <a:endParaRPr lang="it-IT" altLang="it-CH">
              <a:solidFill>
                <a:srgbClr val="000000"/>
              </a:solidFill>
              <a:latin typeface="Arial" panose="020B0604020202020204" pitchFamily="34" charset="0"/>
            </a:endParaRPr>
          </a:p>
        </p:txBody>
      </p:sp>
      <p:sp>
        <p:nvSpPr>
          <p:cNvPr id="240643" name="Rectangle 2">
            <a:extLst>
              <a:ext uri="{FF2B5EF4-FFF2-40B4-BE49-F238E27FC236}">
                <a16:creationId xmlns:a16="http://schemas.microsoft.com/office/drawing/2014/main" id="{70F03C39-5B0C-F7B0-3E61-AE9DB6E4E2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a:extLst>
              <a:ext uri="{FF2B5EF4-FFF2-40B4-BE49-F238E27FC236}">
                <a16:creationId xmlns:a16="http://schemas.microsoft.com/office/drawing/2014/main" id="{1A5FD14C-4CC1-BE24-EB60-2EDB0C539F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Les maisons sont dans le style russe car les immigrants arrivaient de Russie. </a:t>
            </a: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https://fr.wikipedia.org/wiki/Sionisme</a:t>
            </a:r>
          </a:p>
          <a:p>
            <a:pPr eaLnBrk="1" hangingPunct="1">
              <a:spcBef>
                <a:spcPct val="0"/>
              </a:spcBef>
            </a:pPr>
            <a:r>
              <a:rPr lang="fr-CH" altLang="it-CH">
                <a:solidFill>
                  <a:srgbClr val="000000"/>
                </a:solidFill>
              </a:rPr>
              <a:t>http://en.wikipedia.org/wiki/Sionist</a:t>
            </a:r>
          </a:p>
          <a:p>
            <a:pPr eaLnBrk="1" hangingPunct="1">
              <a:spcBef>
                <a:spcPct val="0"/>
              </a:spcBef>
            </a:pPr>
            <a:r>
              <a:rPr lang="it-IT" altLang="it-CH">
                <a:solidFill>
                  <a:srgbClr val="000000"/>
                </a:solidFill>
              </a:rPr>
              <a:t>http://jafi.jewish-life.de/zionismus/gloss/glossj.html</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egnaposto immagine diapositiva 1">
            <a:extLst>
              <a:ext uri="{FF2B5EF4-FFF2-40B4-BE49-F238E27FC236}">
                <a16:creationId xmlns:a16="http://schemas.microsoft.com/office/drawing/2014/main" id="{6810CF5E-3DD2-7859-F588-DDA5BBCEDA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Segnaposto note 2">
            <a:extLst>
              <a:ext uri="{FF2B5EF4-FFF2-40B4-BE49-F238E27FC236}">
                <a16:creationId xmlns:a16="http://schemas.microsoft.com/office/drawing/2014/main" id="{3E00FA49-4B17-F6A4-57BA-ADA093CC49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Aujourd’hui les sionistes utilisent la loi ottomane du 1858 pour confisquer les terres aux palestiniens.</a:t>
            </a:r>
          </a:p>
          <a:p>
            <a:endParaRPr lang="it-CH" altLang="it-CH"/>
          </a:p>
          <a:p>
            <a:r>
              <a:rPr lang="it-CH" altLang="it-CH"/>
              <a:t>https://fr.wikipedia.org/wiki/Empire_ottoman</a:t>
            </a:r>
          </a:p>
          <a:p>
            <a:r>
              <a:rPr lang="it-CH" altLang="it-CH"/>
              <a:t>http://en.wikipedia.org/wiki/Ottoman_Empire</a:t>
            </a:r>
          </a:p>
          <a:p>
            <a:r>
              <a:rPr lang="it-CH" altLang="it-CH"/>
              <a:t>http://en.wikipedia.org/wiki/Tanzimat#Effects_of_the_Tanzimat_reforms</a:t>
            </a:r>
          </a:p>
          <a:p>
            <a:r>
              <a:rPr lang="it-CH" altLang="it-CH"/>
              <a:t>http://en.wikipedia.org/wiki/Ottoman_Land_Code_of_1858</a:t>
            </a:r>
          </a:p>
          <a:p>
            <a:endParaRPr lang="it-CH" altLang="it-CH"/>
          </a:p>
        </p:txBody>
      </p:sp>
      <p:sp>
        <p:nvSpPr>
          <p:cNvPr id="242692" name="Segnaposto numero diapositiva 3">
            <a:extLst>
              <a:ext uri="{FF2B5EF4-FFF2-40B4-BE49-F238E27FC236}">
                <a16:creationId xmlns:a16="http://schemas.microsoft.com/office/drawing/2014/main" id="{A5111D05-0FDC-31C9-7725-B9E097510C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9D5343D-0C4D-4C26-BB00-DCD23B796764}" type="slidenum">
              <a:rPr lang="it-CH" altLang="en-US" smtClean="0"/>
              <a:pPr>
                <a:spcBef>
                  <a:spcPct val="0"/>
                </a:spcBef>
              </a:pPr>
              <a:t>33</a:t>
            </a:fld>
            <a:endParaRPr lang="it-CH"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egnaposto immagine diapositiva 1">
            <a:extLst>
              <a:ext uri="{FF2B5EF4-FFF2-40B4-BE49-F238E27FC236}">
                <a16:creationId xmlns:a16="http://schemas.microsoft.com/office/drawing/2014/main" id="{FEACFBD4-42D8-B913-CF3F-A8306AE7D5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Segnaposto note 2">
            <a:extLst>
              <a:ext uri="{FF2B5EF4-FFF2-40B4-BE49-F238E27FC236}">
                <a16:creationId xmlns:a16="http://schemas.microsoft.com/office/drawing/2014/main" id="{E75B230C-DC74-4D5B-1743-C23FC7257FB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http://nabataea.net/jerusalem.html</a:t>
            </a:r>
          </a:p>
          <a:p>
            <a:endParaRPr lang="it-CH" altLang="it-CH"/>
          </a:p>
        </p:txBody>
      </p:sp>
      <p:sp>
        <p:nvSpPr>
          <p:cNvPr id="244740" name="Segnaposto numero diapositiva 3">
            <a:extLst>
              <a:ext uri="{FF2B5EF4-FFF2-40B4-BE49-F238E27FC236}">
                <a16:creationId xmlns:a16="http://schemas.microsoft.com/office/drawing/2014/main" id="{0063172F-65DC-B68D-AE7C-F1F69FEF97C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64DEE28-3F0D-43A5-B25C-4CD264D6A141}" type="slidenum">
              <a:rPr lang="it-CH" altLang="en-US" smtClean="0"/>
              <a:pPr>
                <a:spcBef>
                  <a:spcPct val="0"/>
                </a:spcBef>
              </a:pPr>
              <a:t>34</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6F137F5F-2591-38DA-C413-24A8821591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FB0913A-90B3-4C26-A32D-0099988B069B}" type="slidenum">
              <a:rPr lang="it-IT" altLang="it-CH" smtClean="0">
                <a:solidFill>
                  <a:srgbClr val="000000"/>
                </a:solidFill>
                <a:latin typeface="Arial" panose="020B0604020202020204" pitchFamily="34" charset="0"/>
              </a:rPr>
              <a:pPr>
                <a:spcBef>
                  <a:spcPct val="0"/>
                </a:spcBef>
              </a:pPr>
              <a:t>35</a:t>
            </a:fld>
            <a:endParaRPr lang="it-IT" altLang="it-CH">
              <a:solidFill>
                <a:srgbClr val="000000"/>
              </a:solidFill>
              <a:latin typeface="Arial" panose="020B0604020202020204" pitchFamily="34" charset="0"/>
            </a:endParaRPr>
          </a:p>
        </p:txBody>
      </p:sp>
      <p:sp>
        <p:nvSpPr>
          <p:cNvPr id="246787" name="Rectangle 2">
            <a:extLst>
              <a:ext uri="{FF2B5EF4-FFF2-40B4-BE49-F238E27FC236}">
                <a16:creationId xmlns:a16="http://schemas.microsoft.com/office/drawing/2014/main" id="{AC4494A9-56D0-D730-54F7-2837E62707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8" name="Rectangle 3">
            <a:extLst>
              <a:ext uri="{FF2B5EF4-FFF2-40B4-BE49-F238E27FC236}">
                <a16:creationId xmlns:a16="http://schemas.microsoft.com/office/drawing/2014/main" id="{D36B3E67-2C1C-8DB2-5C94-4CBD941F46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solidFill>
                  <a:srgbClr val="000000"/>
                </a:solidFill>
              </a:rPr>
              <a:t>En Palestine les turques avaient construit un bon réseau ferroviaire.</a:t>
            </a:r>
          </a:p>
          <a:p>
            <a:pPr eaLnBrk="1" hangingPunct="1">
              <a:spcBef>
                <a:spcPct val="0"/>
              </a:spcBef>
            </a:pPr>
            <a:r>
              <a:rPr lang="fr-CH" altLang="it-CH">
                <a:solidFill>
                  <a:srgbClr val="000000"/>
                </a:solidFill>
              </a:rPr>
              <a:t>La Palestine n’était pas ce désert habité que de bédouins nomades comme les Sionistes veulent faire croire.</a:t>
            </a:r>
          </a:p>
          <a:p>
            <a:pPr eaLnBrk="1" hangingPunct="1">
              <a:spcBef>
                <a:spcPct val="0"/>
              </a:spcBef>
            </a:pPr>
            <a:endParaRPr lang="fr-CH" altLang="it-CH"/>
          </a:p>
          <a:p>
            <a:r>
              <a:rPr lang="it-CH" altLang="it-CH">
                <a:solidFill>
                  <a:srgbClr val="000000"/>
                </a:solidFill>
              </a:rPr>
              <a:t>http://nabataea.net/jerusalem.html</a:t>
            </a:r>
          </a:p>
          <a:p>
            <a:pPr eaLnBrk="1" hangingPunct="1">
              <a:spcBef>
                <a:spcPct val="0"/>
              </a:spcBef>
            </a:pPr>
            <a:endParaRPr lang="it-IT" altLang="it-CH"/>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egnaposto immagine diapositiva 1">
            <a:extLst>
              <a:ext uri="{FF2B5EF4-FFF2-40B4-BE49-F238E27FC236}">
                <a16:creationId xmlns:a16="http://schemas.microsoft.com/office/drawing/2014/main" id="{61C918FA-E9D5-3444-A756-E575F74911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Segnaposto note 2">
            <a:extLst>
              <a:ext uri="{FF2B5EF4-FFF2-40B4-BE49-F238E27FC236}">
                <a16:creationId xmlns:a16="http://schemas.microsoft.com/office/drawing/2014/main" id="{258E9FB6-A057-6E93-C569-41405BDE4B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https://fr.wikipedia.org/wiki/Nablus</a:t>
            </a:r>
          </a:p>
        </p:txBody>
      </p:sp>
      <p:sp>
        <p:nvSpPr>
          <p:cNvPr id="248836" name="Segnaposto numero diapositiva 3">
            <a:extLst>
              <a:ext uri="{FF2B5EF4-FFF2-40B4-BE49-F238E27FC236}">
                <a16:creationId xmlns:a16="http://schemas.microsoft.com/office/drawing/2014/main" id="{0E4C6CE8-70BE-815E-A264-1489F1E0DC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6DE623-62AE-4F80-A0B1-21B6AB915F10}" type="slidenum">
              <a:rPr lang="it-CH" altLang="en-US" smtClean="0"/>
              <a:pPr>
                <a:spcBef>
                  <a:spcPct val="0"/>
                </a:spcBef>
              </a:pPr>
              <a:t>36</a:t>
            </a:fld>
            <a:endParaRPr lang="it-CH"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egnaposto immagine diapositiva 1">
            <a:extLst>
              <a:ext uri="{FF2B5EF4-FFF2-40B4-BE49-F238E27FC236}">
                <a16:creationId xmlns:a16="http://schemas.microsoft.com/office/drawing/2014/main" id="{227423D6-2698-524F-C180-17AF3099D4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Segnaposto note 2">
            <a:extLst>
              <a:ext uri="{FF2B5EF4-FFF2-40B4-BE49-F238E27FC236}">
                <a16:creationId xmlns:a16="http://schemas.microsoft.com/office/drawing/2014/main" id="{F2A9E917-23D4-3727-B771-B7CF15279E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http://en.wikipedia.org/wiki/Arab_Kingdom_of_Syria</a:t>
            </a:r>
          </a:p>
          <a:p>
            <a:r>
              <a:rPr lang="it-CH" altLang="it-CH"/>
              <a:t>http://en.wikipedia.org/wiki/Lawrence_of_arabia</a:t>
            </a:r>
          </a:p>
          <a:p>
            <a:r>
              <a:rPr lang="it-CH" altLang="it-CH"/>
              <a:t>https://fr.wikipedia.org/wiki/Correspondance_McMahon-Hussein</a:t>
            </a:r>
          </a:p>
        </p:txBody>
      </p:sp>
      <p:sp>
        <p:nvSpPr>
          <p:cNvPr id="250884" name="Segnaposto numero diapositiva 3">
            <a:extLst>
              <a:ext uri="{FF2B5EF4-FFF2-40B4-BE49-F238E27FC236}">
                <a16:creationId xmlns:a16="http://schemas.microsoft.com/office/drawing/2014/main" id="{8BA18F2D-7E30-E400-3A4A-5CF0391303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DFEABCD-89E1-4BA6-98D2-74A5B8A64600}" type="slidenum">
              <a:rPr lang="it-CH" altLang="en-US" smtClean="0"/>
              <a:pPr>
                <a:spcBef>
                  <a:spcPct val="0"/>
                </a:spcBef>
              </a:pPr>
              <a:t>37</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egnaposto immagine diapositiva 1">
            <a:extLst>
              <a:ext uri="{FF2B5EF4-FFF2-40B4-BE49-F238E27FC236}">
                <a16:creationId xmlns:a16="http://schemas.microsoft.com/office/drawing/2014/main" id="{7A113ABD-A4FB-6952-22CC-84268D50B9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Segnaposto note 2">
            <a:extLst>
              <a:ext uri="{FF2B5EF4-FFF2-40B4-BE49-F238E27FC236}">
                <a16:creationId xmlns:a16="http://schemas.microsoft.com/office/drawing/2014/main" id="{33949287-4AEC-D710-D988-03284AA788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A Century of War: Anglo-American Oil Politics and the New World Order, by F. William Engdahl </a:t>
            </a:r>
          </a:p>
          <a:p>
            <a:endParaRPr lang="fr-FR" altLang="en-US"/>
          </a:p>
          <a:p>
            <a:r>
              <a:rPr lang="fr-FR" altLang="en-US"/>
              <a:t>L'accord Sykes Piccot a été inspiré par Edward Gray, secrétaire d'État aux Affaires étrangères du gouvernement britannique. EG était un partisan d'une politique coloniale en MO et en Afrique qui permettait aux grandes puissances de contrôler et subjuguer la population (qui selon un discours de EG de 1907 devaient être divisées et appauvries pour leur empêcher de se unir et de devenir un adversaire redoutable des grandes puissances) et pour permettre l'accès aux ressources. L'établissement d'une colonie juive en Palestine comme élément de division et de déstabilisation et les divisions opérées dans le cadre de l'accord Sykes Piccot vont dans cette direction. Aussi le désastre de Gallipoli en 1915 a poussé l'Angleterre à se concentrer davantage sur la Palestine et les pays arabes. À noter que à l’époque de cet accord et des promesses aux Arabes, l’Angleterre n’avait même pas encore conquis la Palestine.</a:t>
            </a:r>
          </a:p>
          <a:p>
            <a:r>
              <a:rPr lang="fr-FR" altLang="en-US"/>
              <a:t>Pendant la 2.ème guerre mondiale, les armées alliées du théatre Méditerrané ont été alimentées en carburant provenant de Haifa.</a:t>
            </a:r>
          </a:p>
          <a:p>
            <a:endParaRPr lang="fr-FR" altLang="en-US"/>
          </a:p>
          <a:p>
            <a:r>
              <a:rPr lang="fr-FR" altLang="en-US"/>
              <a:t>Cet accord sera approuvé internationalement à San Remo en 1920.</a:t>
            </a:r>
          </a:p>
          <a:p>
            <a:endParaRPr lang="fr-FR" altLang="en-US"/>
          </a:p>
          <a:p>
            <a:r>
              <a:rPr lang="fr-FR" altLang="en-US"/>
              <a:t>https://fr.wikipedia.org/wiki/Accords_Sykes-Picot</a:t>
            </a:r>
          </a:p>
          <a:p>
            <a:r>
              <a:rPr lang="fr-FR" altLang="en-US"/>
              <a:t>http://en.wikipedia.org/wiki/Sykes-Picot</a:t>
            </a:r>
          </a:p>
          <a:p>
            <a:r>
              <a:rPr lang="fr-FR" altLang="en-US"/>
              <a:t>https://fr.wikipedia.org/wiki/Bataille_des_Dardanelles</a:t>
            </a:r>
          </a:p>
          <a:p>
            <a:r>
              <a:rPr lang="fr-FR" altLang="en-US"/>
              <a:t>https://en.wikipedia.org/wiki/Edward_Grey,_1st_Viscount_Grey_of_Fallodon</a:t>
            </a:r>
          </a:p>
          <a:p>
            <a:endParaRPr lang="fr-FR" altLang="en-US"/>
          </a:p>
          <a:p>
            <a:r>
              <a:rPr lang="fr-FR" altLang="en-US"/>
              <a:t>https://en.wikipedia.org/wiki/BAZAN_Group#History</a:t>
            </a:r>
          </a:p>
          <a:p>
            <a:r>
              <a:rPr lang="fr-FR" altLang="en-US"/>
              <a:t>https://en.wikipedia.org/wiki/Kirkuk%E2%80%93Haifa_oil_pipeline</a:t>
            </a:r>
          </a:p>
          <a:p>
            <a:endParaRPr lang="fr-FR" altLang="en-US"/>
          </a:p>
          <a:p>
            <a:endParaRPr lang="en-US" altLang="en-US"/>
          </a:p>
        </p:txBody>
      </p:sp>
      <p:sp>
        <p:nvSpPr>
          <p:cNvPr id="252932" name="Segnaposto numero diapositiva 3">
            <a:extLst>
              <a:ext uri="{FF2B5EF4-FFF2-40B4-BE49-F238E27FC236}">
                <a16:creationId xmlns:a16="http://schemas.microsoft.com/office/drawing/2014/main" id="{AF340761-E0F2-9D8F-EDF9-1322D227CE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B58E2B-1A96-4DE5-8996-D1E7C79A6817}" type="slidenum">
              <a:rPr lang="it-CH" altLang="en-US" smtClean="0">
                <a:latin typeface="Calibri" panose="020F0502020204030204" pitchFamily="34" charset="0"/>
              </a:rPr>
              <a:pPr/>
              <a:t>38</a:t>
            </a:fld>
            <a:endParaRPr lang="it-CH"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immagine diapositiva 1">
            <a:extLst>
              <a:ext uri="{FF2B5EF4-FFF2-40B4-BE49-F238E27FC236}">
                <a16:creationId xmlns:a16="http://schemas.microsoft.com/office/drawing/2014/main" id="{364A9D4F-5E63-C355-60DE-5BA7500E88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Segnaposto note 2">
            <a:extLst>
              <a:ext uri="{FF2B5EF4-FFF2-40B4-BE49-F238E27FC236}">
                <a16:creationId xmlns:a16="http://schemas.microsoft.com/office/drawing/2014/main" id="{31BE8ADD-B212-F1F2-1CA6-512B51D2295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Depuis 1917 au 1922 la Palestine a été gouvernée  par le general Allenby utilisant des decrets militaires.</a:t>
            </a:r>
          </a:p>
          <a:p>
            <a:endParaRPr lang="it-CH" altLang="it-CH">
              <a:solidFill>
                <a:srgbClr val="000000"/>
              </a:solidFill>
            </a:endParaRPr>
          </a:p>
          <a:p>
            <a:r>
              <a:rPr lang="it-CH" altLang="it-CH">
                <a:solidFill>
                  <a:srgbClr val="000000"/>
                </a:solidFill>
              </a:rPr>
              <a:t>https://fr.wikipedia.org/wiki/Allenby</a:t>
            </a:r>
          </a:p>
          <a:p>
            <a:r>
              <a:rPr lang="it-CH" altLang="it-CH">
                <a:solidFill>
                  <a:srgbClr val="000000"/>
                </a:solidFill>
              </a:rPr>
              <a:t>http://en.wikipedia.org/wiki/Edmund_Allenby,_1st_Viscount_Allenby</a:t>
            </a:r>
          </a:p>
          <a:p>
            <a:endParaRPr lang="it-CH" altLang="it-CH"/>
          </a:p>
        </p:txBody>
      </p:sp>
      <p:sp>
        <p:nvSpPr>
          <p:cNvPr id="254980" name="Segnaposto numero diapositiva 3">
            <a:extLst>
              <a:ext uri="{FF2B5EF4-FFF2-40B4-BE49-F238E27FC236}">
                <a16:creationId xmlns:a16="http://schemas.microsoft.com/office/drawing/2014/main" id="{07214D3B-AD3B-5ACB-8E57-F9B3D6B204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6F064DA-E454-48A3-A213-9875E3C81EDD}" type="slidenum">
              <a:rPr lang="it-CH" altLang="en-US" smtClean="0"/>
              <a:pPr>
                <a:spcBef>
                  <a:spcPct val="0"/>
                </a:spcBef>
              </a:pPr>
              <a:t>39</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8A0F6FF3-0D78-E27D-FC4D-A8B301F8A2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3D5FA00-DF75-497A-93CD-44FB66854BBB}" type="slidenum">
              <a:rPr lang="it-IT" altLang="it-CH" smtClean="0">
                <a:solidFill>
                  <a:srgbClr val="000000"/>
                </a:solidFill>
                <a:latin typeface="Arial" panose="020B0604020202020204" pitchFamily="34" charset="0"/>
              </a:rPr>
              <a:pPr>
                <a:spcBef>
                  <a:spcPct val="0"/>
                </a:spcBef>
              </a:pPr>
              <a:t>4</a:t>
            </a:fld>
            <a:endParaRPr lang="it-IT" altLang="it-CH">
              <a:solidFill>
                <a:srgbClr val="000000"/>
              </a:solidFill>
              <a:latin typeface="Arial" panose="020B0604020202020204" pitchFamily="34" charset="0"/>
            </a:endParaRPr>
          </a:p>
        </p:txBody>
      </p:sp>
      <p:sp>
        <p:nvSpPr>
          <p:cNvPr id="183299" name="Rectangle 2">
            <a:extLst>
              <a:ext uri="{FF2B5EF4-FFF2-40B4-BE49-F238E27FC236}">
                <a16:creationId xmlns:a16="http://schemas.microsoft.com/office/drawing/2014/main" id="{91AED156-871E-796B-6EF0-E64A102C28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300" name="Rectangle 3">
            <a:extLst>
              <a:ext uri="{FF2B5EF4-FFF2-40B4-BE49-F238E27FC236}">
                <a16:creationId xmlns:a16="http://schemas.microsoft.com/office/drawing/2014/main" id="{E92D633E-A9A1-9CD8-9EA4-0CC963098D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https://fr.wikipedia.org/wiki/Levant_(Proche-Orient)</a:t>
            </a:r>
          </a:p>
          <a:p>
            <a:pPr eaLnBrk="1" hangingPunct="1">
              <a:spcBef>
                <a:spcPct val="0"/>
              </a:spcBef>
            </a:pPr>
            <a:r>
              <a:rPr lang="fr-CH" altLang="it-CH"/>
              <a:t>http://en.wikipedia.org/wiki/The_Levant</a:t>
            </a:r>
          </a:p>
          <a:p>
            <a:pPr eaLnBrk="1" hangingPunct="1">
              <a:spcBef>
                <a:spcPct val="0"/>
              </a:spcBef>
            </a:pPr>
            <a:r>
              <a:rPr lang="fr-CH" altLang="it-CH"/>
              <a:t>https://fr.wikipedia.org/wiki/Palestine</a:t>
            </a:r>
          </a:p>
          <a:p>
            <a:pPr eaLnBrk="1" hangingPunct="1">
              <a:spcBef>
                <a:spcPct val="0"/>
              </a:spcBef>
            </a:pPr>
            <a:endParaRPr lang="fr-CH" altLang="it-CH"/>
          </a:p>
          <a:p>
            <a:pPr eaLnBrk="1" hangingPunct="1">
              <a:spcBef>
                <a:spcPct val="0"/>
              </a:spcBef>
            </a:pPr>
            <a:r>
              <a:rPr lang="fr-FR" altLang="it-CH"/>
              <a:t>Il est à noter que dans cette partie de la présentation le mot Palestine définit une région géographique et que certains des paysages représentés se trouvent aujourd'hui dans cette partie de la Palestine appelée Israël.</a:t>
            </a:r>
            <a:endParaRPr lang="fr-CH" altLang="it-CH"/>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egnaposto immagine diapositiva 1">
            <a:extLst>
              <a:ext uri="{FF2B5EF4-FFF2-40B4-BE49-F238E27FC236}">
                <a16:creationId xmlns:a16="http://schemas.microsoft.com/office/drawing/2014/main" id="{B40152CD-BAA4-4347-1E29-E3E578218B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Segnaposto note 2">
            <a:extLst>
              <a:ext uri="{FF2B5EF4-FFF2-40B4-BE49-F238E27FC236}">
                <a16:creationId xmlns:a16="http://schemas.microsoft.com/office/drawing/2014/main" id="{2ACCDEE8-5FD3-5D3B-F071-14BC9A6AB1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solidFill>
                  <a:srgbClr val="000000"/>
                </a:solidFill>
              </a:rPr>
              <a:t>La déclaration Balfour fut suggérée par le secrétaire de lord Balfour, un certain Samuel Herbert…Selon certains historiens, Chaim Weizmann (président du mouvement sioniste) et Leopold Amery, un sioniste juif du gouvernement britannique qui a rédigé la déclaration Balfour en 1917, étaient également impliqués dans la déclaration Balfour. Avant le projet final, Lord Balfour a changé la déclaration à plusieurs reprises.</a:t>
            </a:r>
          </a:p>
          <a:p>
            <a:pPr eaLnBrk="1" hangingPunct="1">
              <a:spcBef>
                <a:spcPct val="0"/>
              </a:spcBef>
            </a:pPr>
            <a:r>
              <a:rPr lang="fr-FR" altLang="it-CH">
                <a:solidFill>
                  <a:srgbClr val="000000"/>
                </a:solidFill>
              </a:rPr>
              <a:t>Avec cette décision, la Grande-Bretagne espérait également obtenir une garde pour le canal de Suez (la voie pour l’Inde) et une tête de pont dans le Moyen-Orient riche en pétrole, car avec la Première Guerre mondiale, le pétrole était devenu «stratégique».</a:t>
            </a:r>
          </a:p>
          <a:p>
            <a:pPr eaLnBrk="1" hangingPunct="1">
              <a:spcBef>
                <a:spcPct val="0"/>
              </a:spcBef>
            </a:pPr>
            <a:r>
              <a:rPr lang="fr-FR" altLang="it-CH">
                <a:solidFill>
                  <a:srgbClr val="000000"/>
                </a:solidFill>
              </a:rPr>
              <a:t>En fait, les guerres modernes sont de plus en plus menées avec des machines (camions, chars, navires, sous-marins, avions, etc.), toutes des machines nécessitant du carburant. Et puis à ce temps là seuls les puits de pétrole du Moyen-Orient étaient connus et à portée de main (l'Irak, par exemple). C'était donc un impératif stratégique pour l'Angleterre de gouverner le Moyen-Orient.</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La déclaration Balfour a été le prix que la Grande-Bretagne a payé aux sionistes pour avoir convaincu les États-Unis de participer à la guerre contre l'Allemagne. Les sionistes ont convaincu le président américain Woodrow Wilson que le Mexique, avec l’aide de l’Allemagne, voulait reprendre les territoires mexicains qui avaient été perdus au profit des États-Unis. C'est pourquoi les États-Unis sont entré en guerre contre l'Allemagne. En même temp, un scientifique juif anglais a inventé un nouveau explosif très puissant qui aurait pu être utilisé dans la guerre: il a donné cette invention au gouvernement britannique en échange de la promesse de permettre aux sionistes d'immigrer en Palestine.</a:t>
            </a:r>
          </a:p>
          <a:p>
            <a:pPr eaLnBrk="1" hangingPunct="1">
              <a:spcBef>
                <a:spcPct val="0"/>
              </a:spcBef>
            </a:pPr>
            <a:endParaRPr lang="fr-FR" altLang="it-CH">
              <a:solidFill>
                <a:srgbClr val="000000"/>
              </a:solidFill>
            </a:endParaRPr>
          </a:p>
          <a:p>
            <a:pPr eaLnBrk="1" hangingPunct="1">
              <a:spcBef>
                <a:spcPct val="0"/>
              </a:spcBef>
            </a:pPr>
            <a:r>
              <a:rPr lang="fr-FR" altLang="it-CH">
                <a:solidFill>
                  <a:srgbClr val="000000"/>
                </a:solidFill>
              </a:rPr>
              <a:t> </a:t>
            </a:r>
          </a:p>
          <a:p>
            <a:pPr eaLnBrk="1" hangingPunct="1">
              <a:spcBef>
                <a:spcPct val="0"/>
              </a:spcBef>
            </a:pPr>
            <a:r>
              <a:rPr lang="it-IT" altLang="it-CH">
                <a:solidFill>
                  <a:srgbClr val="000000"/>
                </a:solidFill>
              </a:rPr>
              <a:t>https://fr.wikipedia.org/wiki/D%C3%A9claration_Balfour_de_1917</a:t>
            </a:r>
          </a:p>
          <a:p>
            <a:pPr eaLnBrk="1" hangingPunct="1">
              <a:spcBef>
                <a:spcPct val="0"/>
              </a:spcBef>
            </a:pPr>
            <a:r>
              <a:rPr lang="it-IT" altLang="it-CH">
                <a:solidFill>
                  <a:srgbClr val="000000"/>
                </a:solidFill>
              </a:rPr>
              <a:t>http://en.wikipedia.org/wiki/Lord_Balfour</a:t>
            </a:r>
          </a:p>
          <a:p>
            <a:pPr eaLnBrk="1" hangingPunct="1">
              <a:spcBef>
                <a:spcPct val="0"/>
              </a:spcBef>
            </a:pPr>
            <a:r>
              <a:rPr lang="it-IT" altLang="it-CH">
                <a:solidFill>
                  <a:srgbClr val="000000"/>
                </a:solidFill>
              </a:rPr>
              <a:t>http://en.wikipedia.org/wiki/Balfour_Declaration</a:t>
            </a:r>
          </a:p>
          <a:p>
            <a:r>
              <a:rPr lang="it-CH" altLang="it-CH"/>
              <a:t>Https://www.youtube.com/watch?v=1BR0wMndSSI</a:t>
            </a:r>
          </a:p>
          <a:p>
            <a:endParaRPr lang="it-CH" altLang="it-CH"/>
          </a:p>
        </p:txBody>
      </p:sp>
      <p:sp>
        <p:nvSpPr>
          <p:cNvPr id="257028" name="Segnaposto numero diapositiva 3">
            <a:extLst>
              <a:ext uri="{FF2B5EF4-FFF2-40B4-BE49-F238E27FC236}">
                <a16:creationId xmlns:a16="http://schemas.microsoft.com/office/drawing/2014/main" id="{C3F3957C-3A1D-E44C-924C-D774ECB951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0106C7D-A1F9-4053-A797-2AF833AD0DEA}" type="slidenum">
              <a:rPr lang="it-CH" altLang="en-US" smtClean="0"/>
              <a:pPr>
                <a:spcBef>
                  <a:spcPct val="0"/>
                </a:spcBef>
              </a:pPr>
              <a:t>40</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1B116341-1B12-156A-7640-D8D57BE7D1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61B75EE6-EAC4-490B-45E4-12BEB71EA8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59076" name="Segnaposto numero diapositiva 3">
            <a:extLst>
              <a:ext uri="{FF2B5EF4-FFF2-40B4-BE49-F238E27FC236}">
                <a16:creationId xmlns:a16="http://schemas.microsoft.com/office/drawing/2014/main" id="{032340DC-2112-D74F-805F-7AECE810B56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43BD9B7-0A43-46F2-920C-719776D6F5CA}" type="slidenum">
              <a:rPr lang="it-CH" altLang="en-US" smtClean="0"/>
              <a:pPr>
                <a:spcBef>
                  <a:spcPct val="0"/>
                </a:spcBef>
              </a:pPr>
              <a:t>41</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a:extLst>
              <a:ext uri="{FF2B5EF4-FFF2-40B4-BE49-F238E27FC236}">
                <a16:creationId xmlns:a16="http://schemas.microsoft.com/office/drawing/2014/main" id="{811924F1-70BE-B49E-5566-B6480287A50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389744-12CE-456B-B7CA-9127138225E4}" type="slidenum">
              <a:rPr lang="it-IT" altLang="it-CH" smtClean="0">
                <a:solidFill>
                  <a:srgbClr val="000000"/>
                </a:solidFill>
                <a:latin typeface="Arial" panose="020B0604020202020204" pitchFamily="34" charset="0"/>
              </a:rPr>
              <a:pPr>
                <a:spcBef>
                  <a:spcPct val="0"/>
                </a:spcBef>
              </a:pPr>
              <a:t>42</a:t>
            </a:fld>
            <a:endParaRPr lang="it-IT" altLang="it-CH">
              <a:solidFill>
                <a:srgbClr val="000000"/>
              </a:solidFill>
              <a:latin typeface="Arial" panose="020B0604020202020204" pitchFamily="34" charset="0"/>
            </a:endParaRPr>
          </a:p>
        </p:txBody>
      </p:sp>
      <p:sp>
        <p:nvSpPr>
          <p:cNvPr id="261123" name="Rectangle 2">
            <a:extLst>
              <a:ext uri="{FF2B5EF4-FFF2-40B4-BE49-F238E27FC236}">
                <a16:creationId xmlns:a16="http://schemas.microsoft.com/office/drawing/2014/main" id="{F0F27B39-F388-3B6A-56C1-48A80D8DC7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4" name="Rectangle 3">
            <a:extLst>
              <a:ext uri="{FF2B5EF4-FFF2-40B4-BE49-F238E27FC236}">
                <a16:creationId xmlns:a16="http://schemas.microsoft.com/office/drawing/2014/main" id="{08D1B765-1CC7-1B37-BCDD-F3CA2CE637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https://fr.wikipedia.org/wiki/Jaffa</a:t>
            </a:r>
          </a:p>
          <a:p>
            <a:pPr eaLnBrk="1" hangingPunct="1">
              <a:spcBef>
                <a:spcPct val="0"/>
              </a:spcBef>
            </a:pPr>
            <a:r>
              <a:rPr lang="fr-CH" altLang="it-CH"/>
              <a:t>https://en.wikipedia.org/wiki/Jaffa</a:t>
            </a:r>
          </a:p>
          <a:p>
            <a:pPr eaLnBrk="1" hangingPunct="1">
              <a:spcBef>
                <a:spcPct val="0"/>
              </a:spcBef>
            </a:pPr>
            <a:r>
              <a:rPr lang="fr-CH" altLang="it-CH"/>
              <a:t>http://en.wikipedia.org/wiki/Zir%27in</a:t>
            </a:r>
          </a:p>
          <a:p>
            <a:pPr eaLnBrk="1" hangingPunct="1">
              <a:spcBef>
                <a:spcPct val="0"/>
              </a:spcBef>
            </a:pPr>
            <a:endParaRPr lang="fr-CH" altLang="it-CH"/>
          </a:p>
          <a:p>
            <a:pPr eaLnBrk="1" hangingPunct="1">
              <a:spcBef>
                <a:spcPct val="0"/>
              </a:spcBef>
            </a:pPr>
            <a:r>
              <a:rPr lang="fr-CH" altLang="it-CH"/>
              <a:t>                              </a:t>
            </a:r>
            <a:endParaRPr lang="it-IT" altLang="it-CH"/>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a:extLst>
              <a:ext uri="{FF2B5EF4-FFF2-40B4-BE49-F238E27FC236}">
                <a16:creationId xmlns:a16="http://schemas.microsoft.com/office/drawing/2014/main" id="{429FCFFB-C591-46FB-01C6-7782A48EA6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A3956C-8CA2-4C81-B955-E8847C39CE42}" type="slidenum">
              <a:rPr lang="it-IT" altLang="it-CH" smtClean="0">
                <a:solidFill>
                  <a:srgbClr val="000000"/>
                </a:solidFill>
                <a:latin typeface="Arial" panose="020B0604020202020204" pitchFamily="34" charset="0"/>
              </a:rPr>
              <a:pPr>
                <a:spcBef>
                  <a:spcPct val="0"/>
                </a:spcBef>
              </a:pPr>
              <a:t>43</a:t>
            </a:fld>
            <a:endParaRPr lang="it-IT" altLang="it-CH">
              <a:solidFill>
                <a:srgbClr val="000000"/>
              </a:solidFill>
              <a:latin typeface="Arial" panose="020B0604020202020204" pitchFamily="34" charset="0"/>
            </a:endParaRPr>
          </a:p>
        </p:txBody>
      </p:sp>
      <p:sp>
        <p:nvSpPr>
          <p:cNvPr id="263171" name="Rectangle 2">
            <a:extLst>
              <a:ext uri="{FF2B5EF4-FFF2-40B4-BE49-F238E27FC236}">
                <a16:creationId xmlns:a16="http://schemas.microsoft.com/office/drawing/2014/main" id="{8D36527A-8C0D-D21E-46B6-207A7F7804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2" name="Rectangle 3">
            <a:extLst>
              <a:ext uri="{FF2B5EF4-FFF2-40B4-BE49-F238E27FC236}">
                <a16:creationId xmlns:a16="http://schemas.microsoft.com/office/drawing/2014/main" id="{0C1064E7-C398-A0E5-32F2-718A0850AC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La première photo montre le moment de l'attribution des premières parcelles de terre aux premiers habitants (colons) de Tel-Aviv.</a:t>
            </a:r>
            <a:endParaRPr lang="fr-CH" altLang="it-CH">
              <a:solidFill>
                <a:srgbClr val="000000"/>
              </a:solidFill>
            </a:endParaRPr>
          </a:p>
          <a:p>
            <a:pPr eaLnBrk="1" hangingPunct="1">
              <a:spcBef>
                <a:spcPct val="0"/>
              </a:spcBef>
            </a:pPr>
            <a:endParaRPr lang="fr-CH" altLang="it-CH">
              <a:solidFill>
                <a:srgbClr val="000000"/>
              </a:solidFill>
            </a:endParaRPr>
          </a:p>
          <a:p>
            <a:pPr eaLnBrk="1" hangingPunct="1">
              <a:spcBef>
                <a:spcPct val="0"/>
              </a:spcBef>
            </a:pPr>
            <a:r>
              <a:rPr lang="fr-CH" altLang="it-CH">
                <a:solidFill>
                  <a:srgbClr val="000000"/>
                </a:solidFill>
              </a:rPr>
              <a:t>https://fr.wikipedia.org/wiki/Tel_Aviv-Jaffa</a:t>
            </a:r>
          </a:p>
          <a:p>
            <a:pPr eaLnBrk="1" hangingPunct="1">
              <a:spcBef>
                <a:spcPct val="0"/>
              </a:spcBef>
            </a:pPr>
            <a:r>
              <a:rPr lang="fr-CH" altLang="it-CH">
                <a:solidFill>
                  <a:srgbClr val="000000"/>
                </a:solidFill>
              </a:rPr>
              <a:t>http://en.wikipedia.org/wiki/Tel_Aviv</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egnaposto immagine diapositiva 1">
            <a:extLst>
              <a:ext uri="{FF2B5EF4-FFF2-40B4-BE49-F238E27FC236}">
                <a16:creationId xmlns:a16="http://schemas.microsoft.com/office/drawing/2014/main" id="{076B3086-6144-438B-E5D1-F79BD2C67A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Segnaposto note 2">
            <a:extLst>
              <a:ext uri="{FF2B5EF4-FFF2-40B4-BE49-F238E27FC236}">
                <a16:creationId xmlns:a16="http://schemas.microsoft.com/office/drawing/2014/main" id="{F677953A-3628-51DB-0A22-9DE99EA731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Samuel Herbert favorisa les Juifs et leurs entreprises dans toutes les manières possibles (par exemple, avec des exonérations fiscales et des allégements fiscaux pour les entreprises juives, l'introduction de l'hébreu et de l'anglais comme langues officielles en Palestine, l'allocation des terres de l'Etat ou non réclamés aux Juifs, brutales répression de toute résistance de la part arabe, tolérance d’une armée des Juifs, etc.) tandis qu’aux Arabes et leurs entreprises il a fait toute  difficultés imaginables (par exemple, obligation de payer les taxes dues à l'Empire ottoman, cause pour laquelle les Arabes ont dû vendre leurs terres aux Juifs, etc.).</a:t>
            </a:r>
          </a:p>
          <a:p>
            <a:pPr eaLnBrk="1" hangingPunct="1">
              <a:spcBef>
                <a:spcPct val="0"/>
              </a:spcBef>
            </a:pPr>
            <a:endParaRPr lang="fr-FR" altLang="it-CH"/>
          </a:p>
          <a:p>
            <a:pPr eaLnBrk="1" hangingPunct="1">
              <a:spcBef>
                <a:spcPct val="0"/>
              </a:spcBef>
            </a:pPr>
            <a:r>
              <a:rPr lang="fr-FR" altLang="it-CH"/>
              <a:t>Société des Nations: Pour la première fois dans l'histoire de l'humanité, un organisme supranational prend des décisions concernant des peuples et des nations entiers.</a:t>
            </a:r>
          </a:p>
          <a:p>
            <a:pPr eaLnBrk="1" hangingPunct="1">
              <a:spcBef>
                <a:spcPct val="0"/>
              </a:spcBef>
            </a:pPr>
            <a:endParaRPr lang="fr-FR" altLang="it-CH"/>
          </a:p>
          <a:p>
            <a:pPr eaLnBrk="1" hangingPunct="1">
              <a:spcBef>
                <a:spcPct val="0"/>
              </a:spcBef>
            </a:pPr>
            <a:r>
              <a:rPr lang="it-CH" altLang="it-CH">
                <a:solidFill>
                  <a:srgbClr val="000000"/>
                </a:solidFill>
              </a:rPr>
              <a:t>https://fr.wikipedia.org/wiki/Conf%C3%A9rence_de_San_Remo_(1920)</a:t>
            </a:r>
          </a:p>
          <a:p>
            <a:pPr eaLnBrk="1" hangingPunct="1">
              <a:spcBef>
                <a:spcPct val="0"/>
              </a:spcBef>
            </a:pPr>
            <a:r>
              <a:rPr lang="it-CH" altLang="it-CH">
                <a:solidFill>
                  <a:srgbClr val="000000"/>
                </a:solidFill>
              </a:rPr>
              <a:t>https://fr.wikipedia.org/wiki/Herbert_Samuel</a:t>
            </a:r>
          </a:p>
          <a:p>
            <a:pPr eaLnBrk="1" hangingPunct="1">
              <a:spcBef>
                <a:spcPct val="0"/>
              </a:spcBef>
            </a:pPr>
            <a:r>
              <a:rPr lang="it-CH" altLang="it-CH">
                <a:solidFill>
                  <a:srgbClr val="000000"/>
                </a:solidFill>
              </a:rPr>
              <a:t>http://en.wikipedia.org/wiki/Herbert_Samuel</a:t>
            </a:r>
          </a:p>
          <a:p>
            <a:pPr eaLnBrk="1" hangingPunct="1">
              <a:spcBef>
                <a:spcPct val="0"/>
              </a:spcBef>
            </a:pPr>
            <a:r>
              <a:rPr lang="it-CH" altLang="it-CH">
                <a:solidFill>
                  <a:srgbClr val="000000"/>
                </a:solidFill>
              </a:rPr>
              <a:t>http://en.wikipedia.org/wiki/British_Mandate_of_Palestine</a:t>
            </a:r>
          </a:p>
          <a:p>
            <a:pPr eaLnBrk="1" hangingPunct="1">
              <a:spcBef>
                <a:spcPct val="0"/>
              </a:spcBef>
            </a:pPr>
            <a:r>
              <a:rPr lang="it-CH" altLang="it-CH">
                <a:solidFill>
                  <a:srgbClr val="000000"/>
                </a:solidFill>
              </a:rPr>
              <a:t>https://fr.wikipedia.org/wiki/Palestine_mandataire</a:t>
            </a:r>
          </a:p>
          <a:p>
            <a:pPr eaLnBrk="1" hangingPunct="1">
              <a:spcBef>
                <a:spcPct val="0"/>
              </a:spcBef>
            </a:pPr>
            <a:r>
              <a:rPr lang="it-CH" altLang="it-CH">
                <a:solidFill>
                  <a:srgbClr val="000000"/>
                </a:solidFill>
              </a:rPr>
              <a:t>http://en.wikipedia.org/wiki/Palestine_Mandate</a:t>
            </a:r>
          </a:p>
          <a:p>
            <a:pPr eaLnBrk="1" hangingPunct="1">
              <a:spcBef>
                <a:spcPct val="0"/>
              </a:spcBef>
            </a:pPr>
            <a:endParaRPr lang="it-CH" altLang="it-CH"/>
          </a:p>
        </p:txBody>
      </p:sp>
      <p:sp>
        <p:nvSpPr>
          <p:cNvPr id="265220" name="Segnaposto numero diapositiva 3">
            <a:extLst>
              <a:ext uri="{FF2B5EF4-FFF2-40B4-BE49-F238E27FC236}">
                <a16:creationId xmlns:a16="http://schemas.microsoft.com/office/drawing/2014/main" id="{A2D02D19-B69E-46F5-397B-BA4EAE4E25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34E842-5336-471C-991B-7414BA3654EB}" type="slidenum">
              <a:rPr lang="it-CH" altLang="it-CH" smtClean="0">
                <a:solidFill>
                  <a:srgbClr val="000000"/>
                </a:solidFill>
              </a:rPr>
              <a:pPr>
                <a:spcBef>
                  <a:spcPct val="0"/>
                </a:spcBef>
              </a:pPr>
              <a:t>44</a:t>
            </a:fld>
            <a:endParaRPr lang="it-CH" altLang="it-CH">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egnaposto immagine diapositiva 1">
            <a:extLst>
              <a:ext uri="{FF2B5EF4-FFF2-40B4-BE49-F238E27FC236}">
                <a16:creationId xmlns:a16="http://schemas.microsoft.com/office/drawing/2014/main" id="{5AAD2506-A8AC-41BD-398B-1796CFBBBE5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Segnaposto note 2">
            <a:extLst>
              <a:ext uri="{FF2B5EF4-FFF2-40B4-BE49-F238E27FC236}">
                <a16:creationId xmlns:a16="http://schemas.microsoft.com/office/drawing/2014/main" id="{76416DED-652E-5A39-BAAC-7FAA33251D2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Les Kibbutz étaient des villages sionistes communitaires basés sur l’idéologie socialiste.</a:t>
            </a:r>
          </a:p>
          <a:p>
            <a:endParaRPr lang="it-CH" altLang="it-CH">
              <a:solidFill>
                <a:srgbClr val="000000"/>
              </a:solidFill>
            </a:endParaRPr>
          </a:p>
          <a:p>
            <a:r>
              <a:rPr lang="it-CH" altLang="it-CH">
                <a:solidFill>
                  <a:srgbClr val="000000"/>
                </a:solidFill>
              </a:rPr>
              <a:t>https://fr.wikipedia.org/wiki/Kibboutz</a:t>
            </a:r>
          </a:p>
          <a:p>
            <a:r>
              <a:rPr lang="it-CH" altLang="it-CH">
                <a:solidFill>
                  <a:srgbClr val="000000"/>
                </a:solidFill>
              </a:rPr>
              <a:t>http://en.wikipedia.org/wiki/Kibbutz</a:t>
            </a:r>
          </a:p>
        </p:txBody>
      </p:sp>
      <p:sp>
        <p:nvSpPr>
          <p:cNvPr id="267268" name="Segnaposto numero diapositiva 3">
            <a:extLst>
              <a:ext uri="{FF2B5EF4-FFF2-40B4-BE49-F238E27FC236}">
                <a16:creationId xmlns:a16="http://schemas.microsoft.com/office/drawing/2014/main" id="{98C14336-93DB-8262-B903-259D5DD5BA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BF68A7-ACBA-49F3-84A5-82542C4B3DDF}" type="slidenum">
              <a:rPr lang="it-CH" altLang="en-US" smtClean="0"/>
              <a:pPr>
                <a:spcBef>
                  <a:spcPct val="0"/>
                </a:spcBef>
              </a:pPr>
              <a:t>45</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E06DFD44-61E4-AEDB-A582-27FBF8A886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FA7544AD-C45E-F0D3-0012-48F7C75957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http://en.wikipedia.org/wiki/Tirat_Zvi</a:t>
            </a:r>
          </a:p>
          <a:p>
            <a:r>
              <a:rPr lang="it-CH" altLang="it-CH">
                <a:solidFill>
                  <a:srgbClr val="000000"/>
                </a:solidFill>
              </a:rPr>
              <a:t>https://fr.wikipedia.org/wiki/Kibboutz</a:t>
            </a:r>
          </a:p>
          <a:p>
            <a:endParaRPr lang="it-CH" altLang="it-CH"/>
          </a:p>
        </p:txBody>
      </p:sp>
      <p:sp>
        <p:nvSpPr>
          <p:cNvPr id="269316" name="Segnaposto numero diapositiva 3">
            <a:extLst>
              <a:ext uri="{FF2B5EF4-FFF2-40B4-BE49-F238E27FC236}">
                <a16:creationId xmlns:a16="http://schemas.microsoft.com/office/drawing/2014/main" id="{C31E20F3-D23E-242A-4F9B-5317373578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9AECFA-2384-40D2-B153-63C82E4DEB5E}" type="slidenum">
              <a:rPr lang="it-CH" altLang="en-US" smtClean="0"/>
              <a:pPr>
                <a:spcBef>
                  <a:spcPct val="0"/>
                </a:spcBef>
              </a:pPr>
              <a:t>46</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BFD39FA2-0153-7738-0222-8172FFB8D0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8C6C3DA4-F5E7-8B49-058C-4DF1D6D709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https://fr.wikipedia.org/wiki/Moshav</a:t>
            </a:r>
          </a:p>
          <a:p>
            <a:r>
              <a:rPr lang="it-CH" altLang="it-CH">
                <a:solidFill>
                  <a:srgbClr val="000000"/>
                </a:solidFill>
              </a:rPr>
              <a:t>http://en.wikipedia.org/wiki/Moshav</a:t>
            </a:r>
          </a:p>
          <a:p>
            <a:endParaRPr lang="it-CH" altLang="it-CH"/>
          </a:p>
        </p:txBody>
      </p:sp>
      <p:sp>
        <p:nvSpPr>
          <p:cNvPr id="271364" name="Segnaposto numero diapositiva 3">
            <a:extLst>
              <a:ext uri="{FF2B5EF4-FFF2-40B4-BE49-F238E27FC236}">
                <a16:creationId xmlns:a16="http://schemas.microsoft.com/office/drawing/2014/main" id="{C8A7B28E-2801-79A4-D720-B0F02DF625F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594F6B5-C546-4767-A9C5-CE308F07ACB1}" type="slidenum">
              <a:rPr lang="it-CH" altLang="en-US" smtClean="0"/>
              <a:pPr>
                <a:spcBef>
                  <a:spcPct val="0"/>
                </a:spcBef>
              </a:pPr>
              <a:t>47</a:t>
            </a:fld>
            <a:endParaRPr lang="it-CH"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A633CF8C-4B09-8FBA-ACDE-503B1612268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4D1F63-A41C-466C-93CF-1CA01AAD2C17}" type="slidenum">
              <a:rPr lang="it-IT" altLang="it-CH" smtClean="0">
                <a:solidFill>
                  <a:srgbClr val="000000"/>
                </a:solidFill>
                <a:latin typeface="Arial" panose="020B0604020202020204" pitchFamily="34" charset="0"/>
              </a:rPr>
              <a:pPr>
                <a:spcBef>
                  <a:spcPct val="0"/>
                </a:spcBef>
              </a:pPr>
              <a:t>48</a:t>
            </a:fld>
            <a:endParaRPr lang="it-IT" altLang="it-CH">
              <a:solidFill>
                <a:srgbClr val="000000"/>
              </a:solidFill>
              <a:latin typeface="Arial" panose="020B0604020202020204" pitchFamily="34" charset="0"/>
            </a:endParaRPr>
          </a:p>
        </p:txBody>
      </p:sp>
      <p:sp>
        <p:nvSpPr>
          <p:cNvPr id="273411" name="Rectangle 2">
            <a:extLst>
              <a:ext uri="{FF2B5EF4-FFF2-40B4-BE49-F238E27FC236}">
                <a16:creationId xmlns:a16="http://schemas.microsoft.com/office/drawing/2014/main" id="{06FA3B6D-D88F-7B2E-AB0B-C2EDB93D3B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4041FA81-FDBB-7714-2A58-F22F41FACF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À remarquer qu’il y a déjà des palais, un réseau électrique, des voitures et des bus. Pour un « peuple de béduins demi-sauvages » c’est remarquable.</a:t>
            </a:r>
          </a:p>
          <a:p>
            <a:pPr eaLnBrk="1" hangingPunct="1">
              <a:spcBef>
                <a:spcPct val="0"/>
              </a:spcBef>
            </a:pPr>
            <a:endParaRPr lang="fr-CH" altLang="it-CH"/>
          </a:p>
          <a:p>
            <a:r>
              <a:rPr lang="it-CH" altLang="it-CH">
                <a:solidFill>
                  <a:srgbClr val="000000"/>
                </a:solidFill>
              </a:rPr>
              <a:t>https://fr.wikipedia.org/wiki/Jaffa</a:t>
            </a:r>
          </a:p>
          <a:p>
            <a:r>
              <a:rPr lang="it-CH" altLang="it-CH">
                <a:solidFill>
                  <a:srgbClr val="000000"/>
                </a:solidFill>
              </a:rPr>
              <a:t>http://en.wikipedia.org/wiki/Jaffa</a:t>
            </a:r>
          </a:p>
          <a:p>
            <a:pPr eaLnBrk="1" hangingPunct="1">
              <a:spcBef>
                <a:spcPct val="0"/>
              </a:spcBef>
            </a:pPr>
            <a:endParaRPr lang="it-IT" altLang="it-CH"/>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A9A392D3-BB4E-5626-61A7-355D102D17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C87537AC-B1FA-ACE4-0D55-D6AA4C716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 leur arrivée, les Juifs sionistes apprirent par les Arabes à cultiver les agrumes. Plus tard les Juifs ont volé les plantations d'agrumes aux Arabes. La foto démontre aussi que la Palestine n’était pas le désert que les sionistes affirment.</a:t>
            </a:r>
          </a:p>
          <a:p>
            <a:endParaRPr lang="fr-FR" altLang="it-CH"/>
          </a:p>
          <a:p>
            <a:r>
              <a:rPr lang="it-CH" altLang="it-CH">
                <a:solidFill>
                  <a:srgbClr val="000000"/>
                </a:solidFill>
              </a:rPr>
              <a:t>http://en.wikipedia.org/wiki/Jaffa_orange</a:t>
            </a:r>
          </a:p>
          <a:p>
            <a:r>
              <a:rPr lang="it-CH" altLang="it-CH">
                <a:solidFill>
                  <a:srgbClr val="000000"/>
                </a:solidFill>
              </a:rPr>
              <a:t>Documentaire: La mecanique de l’orange.</a:t>
            </a:r>
          </a:p>
          <a:p>
            <a:r>
              <a:rPr lang="it-CH" altLang="it-CH">
                <a:solidFill>
                  <a:srgbClr val="000000"/>
                </a:solidFill>
              </a:rPr>
              <a:t>http://en.wikipedia.org/wiki/Jaffa_orange</a:t>
            </a:r>
          </a:p>
          <a:p>
            <a:endParaRPr lang="it-CH" altLang="it-CH"/>
          </a:p>
        </p:txBody>
      </p:sp>
      <p:sp>
        <p:nvSpPr>
          <p:cNvPr id="275460" name="Segnaposto numero diapositiva 3">
            <a:extLst>
              <a:ext uri="{FF2B5EF4-FFF2-40B4-BE49-F238E27FC236}">
                <a16:creationId xmlns:a16="http://schemas.microsoft.com/office/drawing/2014/main" id="{6CC77415-397E-4500-B2BD-541C575BAE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19482E-6E8E-46AD-81BE-226E53AA34F9}" type="slidenum">
              <a:rPr lang="it-CH" altLang="en-US" smtClean="0">
                <a:solidFill>
                  <a:srgbClr val="000000"/>
                </a:solidFill>
              </a:rPr>
              <a:pPr>
                <a:spcBef>
                  <a:spcPct val="0"/>
                </a:spcBef>
              </a:pPr>
              <a:t>49</a:t>
            </a:fld>
            <a:endParaRPr lang="it-CH"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egnaposto immagine diapositiva 1">
            <a:extLst>
              <a:ext uri="{FF2B5EF4-FFF2-40B4-BE49-F238E27FC236}">
                <a16:creationId xmlns:a16="http://schemas.microsoft.com/office/drawing/2014/main" id="{DB1DCE02-D2C7-707F-831F-852A302544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Segnaposto note 2">
            <a:extLst>
              <a:ext uri="{FF2B5EF4-FFF2-40B4-BE49-F238E27FC236}">
                <a16:creationId xmlns:a16="http://schemas.microsoft.com/office/drawing/2014/main" id="{80410217-1E43-F5EF-A930-2D95172A8E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https://fr.wikipedia.org/wiki/Croissant_fertile</a:t>
            </a:r>
          </a:p>
        </p:txBody>
      </p:sp>
      <p:sp>
        <p:nvSpPr>
          <p:cNvPr id="185348" name="Segnaposto numero diapositiva 3">
            <a:extLst>
              <a:ext uri="{FF2B5EF4-FFF2-40B4-BE49-F238E27FC236}">
                <a16:creationId xmlns:a16="http://schemas.microsoft.com/office/drawing/2014/main" id="{8364ABEF-6C73-D8DC-B5B6-7D8778D75C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A9D79F7-7FFB-4058-9699-D24AB42C5EB5}" type="slidenum">
              <a:rPr lang="it-CH" altLang="it-CH" smtClean="0">
                <a:solidFill>
                  <a:srgbClr val="000000"/>
                </a:solidFill>
              </a:rPr>
              <a:pPr>
                <a:spcBef>
                  <a:spcPct val="0"/>
                </a:spcBef>
              </a:pPr>
              <a:t>5</a:t>
            </a:fld>
            <a:endParaRPr lang="it-CH" altLang="it-CH">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720E0983-04AF-324C-4C37-5F2D2657E0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D3B5F2D3-5DDE-12CE-7E7A-75F14746C96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277508" name="Segnaposto numero diapositiva 3">
            <a:extLst>
              <a:ext uri="{FF2B5EF4-FFF2-40B4-BE49-F238E27FC236}">
                <a16:creationId xmlns:a16="http://schemas.microsoft.com/office/drawing/2014/main" id="{202E5A78-9B92-3F1E-A7DB-0B9F23D3C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153D7BC-32C2-4391-A943-94371F2BD9A7}" type="slidenum">
              <a:rPr lang="it-CH" altLang="en-US" smtClean="0"/>
              <a:pPr>
                <a:spcBef>
                  <a:spcPct val="0"/>
                </a:spcBef>
              </a:pPr>
              <a:t>50</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7964E047-074E-3325-C495-C6DE7A68821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7AB84CA8-FCDC-12F7-6515-123414A903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79556" name="Segnaposto numero diapositiva 3">
            <a:extLst>
              <a:ext uri="{FF2B5EF4-FFF2-40B4-BE49-F238E27FC236}">
                <a16:creationId xmlns:a16="http://schemas.microsoft.com/office/drawing/2014/main" id="{DA5F5E1B-9DE5-9C2C-A0E3-D4ADAB8647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E1A6AF1-4B84-479C-9DA4-3D8EE9A493B3}" type="slidenum">
              <a:rPr lang="it-CH" altLang="en-US" smtClean="0"/>
              <a:pPr>
                <a:spcBef>
                  <a:spcPct val="0"/>
                </a:spcBef>
              </a:pPr>
              <a:t>51</a:t>
            </a:fld>
            <a:endParaRPr lang="it-CH"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egnaposto immagine diapositiva 1">
            <a:extLst>
              <a:ext uri="{FF2B5EF4-FFF2-40B4-BE49-F238E27FC236}">
                <a16:creationId xmlns:a16="http://schemas.microsoft.com/office/drawing/2014/main" id="{2083B9A1-124E-DB93-AF07-6CF83C0330C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Segnaposto note 2">
            <a:extLst>
              <a:ext uri="{FF2B5EF4-FFF2-40B4-BE49-F238E27FC236}">
                <a16:creationId xmlns:a16="http://schemas.microsoft.com/office/drawing/2014/main" id="{5E592D6B-E5E9-E6AF-30EA-1CA7239B122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Notez le timbre: Governement of Palestine.</a:t>
            </a:r>
            <a:endParaRPr lang="it-CH" altLang="it-CH"/>
          </a:p>
        </p:txBody>
      </p:sp>
      <p:sp>
        <p:nvSpPr>
          <p:cNvPr id="281604" name="Segnaposto numero diapositiva 3">
            <a:extLst>
              <a:ext uri="{FF2B5EF4-FFF2-40B4-BE49-F238E27FC236}">
                <a16:creationId xmlns:a16="http://schemas.microsoft.com/office/drawing/2014/main" id="{F1875D9C-8350-D77F-4A9B-1C697957ACA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06D2F9-0F09-409D-BFC8-F9B5EE06F593}" type="slidenum">
              <a:rPr lang="it-CH" altLang="en-US" smtClean="0"/>
              <a:pPr>
                <a:spcBef>
                  <a:spcPct val="0"/>
                </a:spcBef>
              </a:pPr>
              <a:t>52</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egnaposto immagine diapositiva 1">
            <a:extLst>
              <a:ext uri="{FF2B5EF4-FFF2-40B4-BE49-F238E27FC236}">
                <a16:creationId xmlns:a16="http://schemas.microsoft.com/office/drawing/2014/main" id="{2D66828F-34BC-883D-CFA2-69F10A19C5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Segnaposto note 2">
            <a:extLst>
              <a:ext uri="{FF2B5EF4-FFF2-40B4-BE49-F238E27FC236}">
                <a16:creationId xmlns:a16="http://schemas.microsoft.com/office/drawing/2014/main" id="{3BCA4080-1D8D-2A83-05A9-388FFA3D2A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livre palestinienne était équivalente à la livre sterling. En Palestine, la lire palestinienne a été mise hors de circulation en 1948 mais a continué à circuler pendant encore quelques années en Jordanie.</a:t>
            </a:r>
          </a:p>
          <a:p>
            <a:endParaRPr lang="fr-FR" altLang="it-CH"/>
          </a:p>
          <a:p>
            <a:r>
              <a:rPr lang="it-CH" altLang="it-CH">
                <a:solidFill>
                  <a:srgbClr val="000000"/>
                </a:solidFill>
              </a:rPr>
              <a:t>http://en.wikipedia.org/wiki/Palestine_pound</a:t>
            </a:r>
          </a:p>
          <a:p>
            <a:endParaRPr lang="it-CH" altLang="it-CH"/>
          </a:p>
        </p:txBody>
      </p:sp>
      <p:sp>
        <p:nvSpPr>
          <p:cNvPr id="283652" name="Segnaposto numero diapositiva 3">
            <a:extLst>
              <a:ext uri="{FF2B5EF4-FFF2-40B4-BE49-F238E27FC236}">
                <a16:creationId xmlns:a16="http://schemas.microsoft.com/office/drawing/2014/main" id="{2CB4FB08-F648-A3C3-2AAB-8BEF02828D7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60BCC3C-5775-417C-B85A-D209F0494740}" type="slidenum">
              <a:rPr lang="it-CH" altLang="en-US" smtClean="0"/>
              <a:pPr>
                <a:spcBef>
                  <a:spcPct val="0"/>
                </a:spcBef>
              </a:pPr>
              <a:t>53</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egnaposto immagine diapositiva 1">
            <a:extLst>
              <a:ext uri="{FF2B5EF4-FFF2-40B4-BE49-F238E27FC236}">
                <a16:creationId xmlns:a16="http://schemas.microsoft.com/office/drawing/2014/main" id="{708DA364-49D6-8B74-5940-2289374412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Segnaposto note 2">
            <a:extLst>
              <a:ext uri="{FF2B5EF4-FFF2-40B4-BE49-F238E27FC236}">
                <a16:creationId xmlns:a16="http://schemas.microsoft.com/office/drawing/2014/main" id="{645AD078-FD9D-6F6E-BDC6-6C2F91B8FD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https://fr.wikipedia.org/wiki/%C3%89meutes_de_J%C3%A9rusalem_de_1920</a:t>
            </a:r>
          </a:p>
          <a:p>
            <a:r>
              <a:rPr lang="it-CH" altLang="it-CH">
                <a:solidFill>
                  <a:srgbClr val="000000"/>
                </a:solidFill>
              </a:rPr>
              <a:t>https://fr.wikipedia.org/wiki/%C3%89meutes_de_1929_en_Palestine_mandataire</a:t>
            </a:r>
          </a:p>
          <a:p>
            <a:r>
              <a:rPr lang="it-CH" altLang="it-CH">
                <a:solidFill>
                  <a:srgbClr val="000000"/>
                </a:solidFill>
              </a:rPr>
              <a:t>https://fr.wikipedia.org/wiki/Grande_r%C3%A9volte_arabe_de_1936-1939_en_Palestine_mandataire</a:t>
            </a:r>
          </a:p>
          <a:p>
            <a:r>
              <a:rPr lang="it-CH" altLang="it-CH">
                <a:solidFill>
                  <a:srgbClr val="000000"/>
                </a:solidFill>
              </a:rPr>
              <a:t>http://en.wikipedia.org/wiki/1936%E2%80%9339_Arab_revolt_in_Palestine</a:t>
            </a:r>
          </a:p>
          <a:p>
            <a:r>
              <a:rPr lang="it-CH" altLang="it-CH">
                <a:solidFill>
                  <a:srgbClr val="000000"/>
                </a:solidFill>
              </a:rPr>
              <a:t>http://en.wikipedia.org/wiki/1938_in_Mandatory_Palestine</a:t>
            </a:r>
          </a:p>
          <a:p>
            <a:r>
              <a:rPr lang="it-CH" altLang="it-CH">
                <a:solidFill>
                  <a:srgbClr val="000000"/>
                </a:solidFill>
              </a:rPr>
              <a:t>https://fr.wikipedia.org/wiki/1936#Proche-Orient</a:t>
            </a:r>
          </a:p>
          <a:p>
            <a:r>
              <a:rPr lang="it-CH" altLang="it-CH">
                <a:solidFill>
                  <a:srgbClr val="000000"/>
                </a:solidFill>
              </a:rPr>
              <a:t>https://en.wikipedia.org/wiki/Palestine_Police_Force</a:t>
            </a:r>
          </a:p>
          <a:p>
            <a:endParaRPr lang="it-CH" altLang="it-CH"/>
          </a:p>
        </p:txBody>
      </p:sp>
      <p:sp>
        <p:nvSpPr>
          <p:cNvPr id="285700" name="Segnaposto numero diapositiva 3">
            <a:extLst>
              <a:ext uri="{FF2B5EF4-FFF2-40B4-BE49-F238E27FC236}">
                <a16:creationId xmlns:a16="http://schemas.microsoft.com/office/drawing/2014/main" id="{95782014-51BA-904D-4CB4-23FB59A8A11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419FE5-C679-44F6-9138-329EED9B5BA6}" type="slidenum">
              <a:rPr lang="it-CH" altLang="en-US" smtClean="0"/>
              <a:pPr>
                <a:spcBef>
                  <a:spcPct val="0"/>
                </a:spcBef>
              </a:pPr>
              <a:t>54</a:t>
            </a:fld>
            <a:endParaRPr lang="it-CH"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2332C11F-DFB4-FD9A-7B9D-7571FD40E8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29154F-F277-4F63-AE75-54FA806F722A}"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287747" name="Rectangle 2">
            <a:extLst>
              <a:ext uri="{FF2B5EF4-FFF2-40B4-BE49-F238E27FC236}">
                <a16:creationId xmlns:a16="http://schemas.microsoft.com/office/drawing/2014/main" id="{20516BC9-BED3-C047-C4D2-11E45B67BE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8" name="Rectangle 3">
            <a:extLst>
              <a:ext uri="{FF2B5EF4-FFF2-40B4-BE49-F238E27FC236}">
                <a16:creationId xmlns:a16="http://schemas.microsoft.com/office/drawing/2014/main" id="{0747A45E-64EE-7947-F854-1AAD2D8D64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http://en.wikipedia.org/wiki/Defence_(Emergency)_Regulations</a:t>
            </a:r>
          </a:p>
          <a:p>
            <a:r>
              <a:rPr lang="it-CH" altLang="it-CH">
                <a:solidFill>
                  <a:srgbClr val="000000"/>
                </a:solidFill>
              </a:rPr>
              <a:t>http://en.wikipedia.org/wiki/British_Mandate_Palestine</a:t>
            </a:r>
          </a:p>
          <a:p>
            <a:endParaRPr lang="it-CH" altLang="it-CH">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egnaposto immagine diapositiva 1">
            <a:extLst>
              <a:ext uri="{FF2B5EF4-FFF2-40B4-BE49-F238E27FC236}">
                <a16:creationId xmlns:a16="http://schemas.microsoft.com/office/drawing/2014/main" id="{2DB1376B-AA6D-3521-3176-C95E819E29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Segnaposto note 2">
            <a:extLst>
              <a:ext uri="{FF2B5EF4-FFF2-40B4-BE49-F238E27FC236}">
                <a16:creationId xmlns:a16="http://schemas.microsoft.com/office/drawing/2014/main" id="{899BFA19-0955-82CB-A092-D4E14FB019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La Commission Peel était le sixième comité qui devait enquêter sur les troubles en Palestine. Le plan de partage proposé par la Commission Peel était probablement le plus équitable de tous.</a:t>
            </a:r>
          </a:p>
          <a:p>
            <a:endParaRPr lang="fr-FR" altLang="it-CH"/>
          </a:p>
          <a:p>
            <a:r>
              <a:rPr lang="fr-FR" altLang="it-CH"/>
              <a:t>Quelques mois plus tard le gouvernement britannique a ultérieurement réduit l’extension de l’</a:t>
            </a:r>
            <a:r>
              <a:rPr lang="fr-FR" altLang="it-CH" sz="1100"/>
              <a:t>État juif proposé par la commission Peel.</a:t>
            </a:r>
            <a:endParaRPr lang="fr-FR" altLang="it-CH"/>
          </a:p>
          <a:p>
            <a:endParaRPr lang="fr-FR" altLang="it-CH"/>
          </a:p>
          <a:p>
            <a:r>
              <a:rPr lang="it-CH" altLang="it-CH">
                <a:solidFill>
                  <a:srgbClr val="000000"/>
                </a:solidFill>
              </a:rPr>
              <a:t>http://en.wikipedia.org/wiki/Peel_Commission</a:t>
            </a:r>
          </a:p>
          <a:p>
            <a:r>
              <a:rPr lang="it-CH" altLang="it-CH">
                <a:solidFill>
                  <a:srgbClr val="000000"/>
                </a:solidFill>
              </a:rPr>
              <a:t>https://fr.wikipedia.org/wiki/Commission_Peel</a:t>
            </a:r>
          </a:p>
          <a:p>
            <a:endParaRPr lang="it-CH" altLang="it-CH">
              <a:solidFill>
                <a:srgbClr val="000000"/>
              </a:solidFill>
            </a:endParaRPr>
          </a:p>
          <a:p>
            <a:endParaRPr lang="it-CH" altLang="it-CH"/>
          </a:p>
        </p:txBody>
      </p:sp>
      <p:sp>
        <p:nvSpPr>
          <p:cNvPr id="289796" name="Segnaposto numero diapositiva 3">
            <a:extLst>
              <a:ext uri="{FF2B5EF4-FFF2-40B4-BE49-F238E27FC236}">
                <a16:creationId xmlns:a16="http://schemas.microsoft.com/office/drawing/2014/main" id="{B24407C6-AFC4-B4CB-4D69-3A74BB4598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334E4C-55EA-438C-B452-48AE64F6C89A}" type="slidenum">
              <a:rPr lang="it-CH" altLang="en-US" smtClean="0"/>
              <a:pPr>
                <a:spcBef>
                  <a:spcPct val="0"/>
                </a:spcBef>
              </a:pPr>
              <a:t>56</a:t>
            </a:fld>
            <a:endParaRPr lang="it-CH"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egnaposto immagine diapositiva 1">
            <a:extLst>
              <a:ext uri="{FF2B5EF4-FFF2-40B4-BE49-F238E27FC236}">
                <a16:creationId xmlns:a16="http://schemas.microsoft.com/office/drawing/2014/main" id="{895FE735-3174-2CF6-52E7-69D0467875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Segnaposto note 2">
            <a:extLst>
              <a:ext uri="{FF2B5EF4-FFF2-40B4-BE49-F238E27FC236}">
                <a16:creationId xmlns:a16="http://schemas.microsoft.com/office/drawing/2014/main" id="{4054537D-9479-518E-76AE-536B68FDBF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https://fr.wikipedia.org/wiki/Agence_juive </a:t>
            </a:r>
          </a:p>
          <a:p>
            <a:r>
              <a:rPr lang="it-CH" altLang="it-CH"/>
              <a:t>http://en.wikipedia.org/wiki/Struma_disaster</a:t>
            </a:r>
          </a:p>
        </p:txBody>
      </p:sp>
      <p:sp>
        <p:nvSpPr>
          <p:cNvPr id="291844" name="Segnaposto numero diapositiva 3">
            <a:extLst>
              <a:ext uri="{FF2B5EF4-FFF2-40B4-BE49-F238E27FC236}">
                <a16:creationId xmlns:a16="http://schemas.microsoft.com/office/drawing/2014/main" id="{42643269-1CA9-C7F4-125E-7A99A0D40A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1CE915-6085-4DFD-8BD2-A99B1200180E}" type="slidenum">
              <a:rPr lang="it-CH" altLang="en-US" smtClean="0"/>
              <a:pPr>
                <a:spcBef>
                  <a:spcPct val="0"/>
                </a:spcBef>
              </a:pPr>
              <a:t>57</a:t>
            </a:fld>
            <a:endParaRPr lang="it-CH"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egnaposto immagine diapositiva 1">
            <a:extLst>
              <a:ext uri="{FF2B5EF4-FFF2-40B4-BE49-F238E27FC236}">
                <a16:creationId xmlns:a16="http://schemas.microsoft.com/office/drawing/2014/main" id="{CB8B1686-EDE2-CD2C-C3E4-8A0956FDD6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Segnaposto note 2">
            <a:extLst>
              <a:ext uri="{FF2B5EF4-FFF2-40B4-BE49-F238E27FC236}">
                <a16:creationId xmlns:a16="http://schemas.microsoft.com/office/drawing/2014/main" id="{17366285-810C-9188-D289-5BB1A6957C8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https://fr.wikipedia.org/wiki/Lod_(Isra%C3%ABl)</a:t>
            </a:r>
          </a:p>
          <a:p>
            <a:r>
              <a:rPr lang="it-CH" altLang="it-CH">
                <a:solidFill>
                  <a:srgbClr val="000000"/>
                </a:solidFill>
              </a:rPr>
              <a:t>http://en.wikipedia.org/wiki/Lod</a:t>
            </a:r>
          </a:p>
          <a:p>
            <a:endParaRPr lang="it-CH" altLang="it-CH"/>
          </a:p>
        </p:txBody>
      </p:sp>
      <p:sp>
        <p:nvSpPr>
          <p:cNvPr id="293892" name="Segnaposto numero diapositiva 3">
            <a:extLst>
              <a:ext uri="{FF2B5EF4-FFF2-40B4-BE49-F238E27FC236}">
                <a16:creationId xmlns:a16="http://schemas.microsoft.com/office/drawing/2014/main" id="{D25BF2FD-D97A-56F0-26AC-CC568234D8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76C592-FA87-43BA-BFEC-653BD1ABCD2E}" type="slidenum">
              <a:rPr lang="it-CH" altLang="en-US" smtClean="0"/>
              <a:pPr>
                <a:spcBef>
                  <a:spcPct val="0"/>
                </a:spcBef>
              </a:pPr>
              <a:t>58</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egnaposto immagine diapositiva 1">
            <a:extLst>
              <a:ext uri="{FF2B5EF4-FFF2-40B4-BE49-F238E27FC236}">
                <a16:creationId xmlns:a16="http://schemas.microsoft.com/office/drawing/2014/main" id="{DB345A0F-507E-5439-A89B-2F0521DCA6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Segnaposto note 2">
            <a:extLst>
              <a:ext uri="{FF2B5EF4-FFF2-40B4-BE49-F238E27FC236}">
                <a16:creationId xmlns:a16="http://schemas.microsoft.com/office/drawing/2014/main" id="{58E03B20-8CA2-10C8-790D-FF9F512696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95940" name="Segnaposto numero diapositiva 3">
            <a:extLst>
              <a:ext uri="{FF2B5EF4-FFF2-40B4-BE49-F238E27FC236}">
                <a16:creationId xmlns:a16="http://schemas.microsoft.com/office/drawing/2014/main" id="{3EB3E865-2717-D0AA-8F6D-2D7F15572D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A439BF-B911-4074-9497-502C4611C3C9}" type="slidenum">
              <a:rPr lang="it-CH" altLang="en-US" smtClean="0"/>
              <a:pPr>
                <a:spcBef>
                  <a:spcPct val="0"/>
                </a:spcBef>
              </a:pPr>
              <a:t>59</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immagine diapositiva 1">
            <a:extLst>
              <a:ext uri="{FF2B5EF4-FFF2-40B4-BE49-F238E27FC236}">
                <a16:creationId xmlns:a16="http://schemas.microsoft.com/office/drawing/2014/main" id="{597BC18B-0189-4309-8A80-506CF8D804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Segnaposto note 2">
            <a:extLst>
              <a:ext uri="{FF2B5EF4-FFF2-40B4-BE49-F238E27FC236}">
                <a16:creationId xmlns:a16="http://schemas.microsoft.com/office/drawing/2014/main" id="{55CB3738-65B4-8891-AE56-2EF7F63D8A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https://fr.wikipedia.org/wiki/Croissant_fertile</a:t>
            </a:r>
          </a:p>
          <a:p>
            <a:endParaRPr lang="en-US" altLang="en-US"/>
          </a:p>
        </p:txBody>
      </p:sp>
      <p:sp>
        <p:nvSpPr>
          <p:cNvPr id="187396" name="Segnaposto numero diapositiva 3">
            <a:extLst>
              <a:ext uri="{FF2B5EF4-FFF2-40B4-BE49-F238E27FC236}">
                <a16:creationId xmlns:a16="http://schemas.microsoft.com/office/drawing/2014/main" id="{AF10BCC4-082D-41E0-8182-338794BA5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8921E8-7AF9-4562-A448-AF01CF8AE4ED}" type="slidenum">
              <a:rPr lang="it-CH" altLang="en-US" smtClean="0">
                <a:latin typeface="Calibri" panose="020F0502020204030204" pitchFamily="34" charset="0"/>
              </a:rPr>
              <a:pPr/>
              <a:t>6</a:t>
            </a:fld>
            <a:endParaRPr lang="it-CH" altLang="en-US">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egnaposto immagine diapositiva 1">
            <a:extLst>
              <a:ext uri="{FF2B5EF4-FFF2-40B4-BE49-F238E27FC236}">
                <a16:creationId xmlns:a16="http://schemas.microsoft.com/office/drawing/2014/main" id="{26EE4B2E-137E-F7B8-B4EA-659FCE1486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Segnaposto note 2">
            <a:extLst>
              <a:ext uri="{FF2B5EF4-FFF2-40B4-BE49-F238E27FC236}">
                <a16:creationId xmlns:a16="http://schemas.microsoft.com/office/drawing/2014/main" id="{E3AB7A65-FE4D-A5B0-C808-332F5E0574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https://it.wikipedia.org/wiki/Haifa</a:t>
            </a:r>
          </a:p>
          <a:p>
            <a:r>
              <a:rPr lang="it-CH" altLang="it-CH"/>
              <a:t>http://en.wikipedia.org/wiki/Haifa</a:t>
            </a:r>
          </a:p>
        </p:txBody>
      </p:sp>
      <p:sp>
        <p:nvSpPr>
          <p:cNvPr id="297988" name="Segnaposto numero diapositiva 3">
            <a:extLst>
              <a:ext uri="{FF2B5EF4-FFF2-40B4-BE49-F238E27FC236}">
                <a16:creationId xmlns:a16="http://schemas.microsoft.com/office/drawing/2014/main" id="{1FCCEED0-1D2F-CA46-B46C-9ABFE41A25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64EE2C-30B0-4A62-AFF4-51C2EA60B512}"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A62CD86E-DC73-D4D3-BFC3-C56E283B2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65544FB-823F-4614-B79C-542741A3FA66}" type="slidenum">
              <a:rPr lang="it-IT" altLang="it-CH" smtClean="0">
                <a:solidFill>
                  <a:srgbClr val="000000"/>
                </a:solidFill>
                <a:latin typeface="Arial" panose="020B0604020202020204" pitchFamily="34" charset="0"/>
              </a:rPr>
              <a:pPr>
                <a:spcBef>
                  <a:spcPct val="0"/>
                </a:spcBef>
              </a:pPr>
              <a:t>61</a:t>
            </a:fld>
            <a:endParaRPr lang="it-IT" altLang="it-CH">
              <a:solidFill>
                <a:srgbClr val="000000"/>
              </a:solidFill>
              <a:latin typeface="Arial" panose="020B0604020202020204" pitchFamily="34" charset="0"/>
            </a:endParaRPr>
          </a:p>
        </p:txBody>
      </p:sp>
      <p:sp>
        <p:nvSpPr>
          <p:cNvPr id="300035" name="Rectangle 2">
            <a:extLst>
              <a:ext uri="{FF2B5EF4-FFF2-40B4-BE49-F238E27FC236}">
                <a16:creationId xmlns:a16="http://schemas.microsoft.com/office/drawing/2014/main" id="{60F6EC76-3F76-A4A8-4160-90D7E2F4743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6" name="Rectangle 3">
            <a:extLst>
              <a:ext uri="{FF2B5EF4-FFF2-40B4-BE49-F238E27FC236}">
                <a16:creationId xmlns:a16="http://schemas.microsoft.com/office/drawing/2014/main" id="{200F7B46-0960-98AE-B340-A66BED632B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La ville de Al Ramla fut occupée par les sionistes le 12 juillet 1948. Ignorant les promesses faites, dans les jours suivants les sionistes chassèrent  presque tous les 17’000 habitants palestiniens.</a:t>
            </a:r>
          </a:p>
          <a:p>
            <a:pPr eaLnBrk="1" hangingPunct="1">
              <a:spcBef>
                <a:spcPct val="0"/>
              </a:spcBef>
            </a:pPr>
            <a:endParaRPr lang="fr-CH" altLang="it-CH"/>
          </a:p>
          <a:p>
            <a:pPr eaLnBrk="1" hangingPunct="1">
              <a:spcBef>
                <a:spcPct val="0"/>
              </a:spcBef>
            </a:pPr>
            <a:r>
              <a:rPr lang="it-CH" altLang="it-CH">
                <a:solidFill>
                  <a:srgbClr val="000000"/>
                </a:solidFill>
              </a:rPr>
              <a:t>Vedi pure le riprese fotografiche aeree:</a:t>
            </a:r>
          </a:p>
          <a:p>
            <a:pPr eaLnBrk="1" hangingPunct="1">
              <a:spcBef>
                <a:spcPct val="0"/>
              </a:spcBef>
            </a:pPr>
            <a:r>
              <a:rPr lang="it-CH" altLang="it-CH">
                <a:solidFill>
                  <a:srgbClr val="000000"/>
                </a:solidFill>
              </a:rPr>
              <a:t>http://www.plands.org/maps/flightpaths.html</a:t>
            </a:r>
          </a:p>
          <a:p>
            <a:pPr eaLnBrk="1" hangingPunct="1">
              <a:spcBef>
                <a:spcPct val="0"/>
              </a:spcBef>
            </a:pPr>
            <a:r>
              <a:rPr lang="it-CH" altLang="it-CH">
                <a:solidFill>
                  <a:srgbClr val="000000"/>
                </a:solidFill>
              </a:rPr>
              <a:t>https://fr.wikipedia.org/wiki/Ramla</a:t>
            </a:r>
          </a:p>
          <a:p>
            <a:pPr eaLnBrk="1" hangingPunct="1">
              <a:spcBef>
                <a:spcPct val="0"/>
              </a:spcBef>
            </a:pPr>
            <a:r>
              <a:rPr lang="it-CH" altLang="it-CH">
                <a:solidFill>
                  <a:srgbClr val="000000"/>
                </a:solidFill>
              </a:rPr>
              <a:t>http://en.wikipedia.org/wiki/Al-Ramla</a:t>
            </a:r>
          </a:p>
          <a:p>
            <a:pPr eaLnBrk="1" hangingPunct="1">
              <a:spcBef>
                <a:spcPct val="0"/>
              </a:spcBef>
            </a:pPr>
            <a:endParaRPr lang="it-IT" altLang="it-CH"/>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egnaposto immagine diapositiva 1">
            <a:extLst>
              <a:ext uri="{FF2B5EF4-FFF2-40B4-BE49-F238E27FC236}">
                <a16:creationId xmlns:a16="http://schemas.microsoft.com/office/drawing/2014/main" id="{35607270-379F-824E-0548-6C9338EF77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Segnaposto note 2">
            <a:extLst>
              <a:ext uri="{FF2B5EF4-FFF2-40B4-BE49-F238E27FC236}">
                <a16:creationId xmlns:a16="http://schemas.microsoft.com/office/drawing/2014/main" id="{0AC36B95-4F9F-5199-0CA1-10B5CA6AC9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Aujourd’hui le bâtiment du Cinema Alhambra est le siège de la secte de Scientology</a:t>
            </a:r>
          </a:p>
        </p:txBody>
      </p:sp>
      <p:sp>
        <p:nvSpPr>
          <p:cNvPr id="302084" name="Segnaposto numero diapositiva 3">
            <a:extLst>
              <a:ext uri="{FF2B5EF4-FFF2-40B4-BE49-F238E27FC236}">
                <a16:creationId xmlns:a16="http://schemas.microsoft.com/office/drawing/2014/main" id="{C481A420-7188-BC7A-8C77-503AC74558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DD5780-8C70-4168-BAC4-E00F081E4287}" type="slidenum">
              <a:rPr lang="it-CH" altLang="en-US" smtClean="0">
                <a:solidFill>
                  <a:srgbClr val="000000"/>
                </a:solidFill>
              </a:rPr>
              <a:pPr>
                <a:spcBef>
                  <a:spcPct val="0"/>
                </a:spcBef>
              </a:pPr>
              <a:t>62</a:t>
            </a:fld>
            <a:endParaRPr lang="it-CH" altLang="en-US">
              <a:solidFill>
                <a:srgbClr val="000000"/>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egnaposto immagine diapositiva 1">
            <a:extLst>
              <a:ext uri="{FF2B5EF4-FFF2-40B4-BE49-F238E27FC236}">
                <a16:creationId xmlns:a16="http://schemas.microsoft.com/office/drawing/2014/main" id="{0B51900A-DA4C-E8FC-FEB7-2A0C8BAAEF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Segnaposto note 2">
            <a:extLst>
              <a:ext uri="{FF2B5EF4-FFF2-40B4-BE49-F238E27FC236}">
                <a16:creationId xmlns:a16="http://schemas.microsoft.com/office/drawing/2014/main" id="{64AE9BEA-0E49-0C86-3014-EDED1059AE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http://en.wikipedia.org/wiki/Palestine_Railways</a:t>
            </a:r>
          </a:p>
          <a:p>
            <a:endParaRPr lang="it-CH" altLang="it-CH"/>
          </a:p>
        </p:txBody>
      </p:sp>
      <p:sp>
        <p:nvSpPr>
          <p:cNvPr id="304132" name="Segnaposto numero diapositiva 3">
            <a:extLst>
              <a:ext uri="{FF2B5EF4-FFF2-40B4-BE49-F238E27FC236}">
                <a16:creationId xmlns:a16="http://schemas.microsoft.com/office/drawing/2014/main" id="{F60E6614-47F2-0D64-BB90-F39161B5FC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CDF745-312B-480A-B794-57A06FDAC49D}" type="slidenum">
              <a:rPr lang="it-CH" altLang="en-US" smtClean="0"/>
              <a:pPr>
                <a:spcBef>
                  <a:spcPct val="0"/>
                </a:spcBef>
              </a:pPr>
              <a:t>63</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egnaposto immagine diapositiva 1">
            <a:extLst>
              <a:ext uri="{FF2B5EF4-FFF2-40B4-BE49-F238E27FC236}">
                <a16:creationId xmlns:a16="http://schemas.microsoft.com/office/drawing/2014/main" id="{EE5EE94F-06C6-3274-ACE4-A1DD836599E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Segnaposto note 2">
            <a:extLst>
              <a:ext uri="{FF2B5EF4-FFF2-40B4-BE49-F238E27FC236}">
                <a16:creationId xmlns:a16="http://schemas.microsoft.com/office/drawing/2014/main" id="{4DDD09B9-EF90-4AC8-9DCE-D675FEBE8C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gangs sionistes attaquaient systématiquement et terrorisaient les Palestiniens partout. Même les villages les plus lointains furent attaqués. Ils effectuent aussi de nombreux sabotages, en particulier aux chemins de fer.</a:t>
            </a:r>
          </a:p>
          <a:p>
            <a:r>
              <a:rPr lang="fr-FR" altLang="it-CH"/>
              <a:t>En 1946 membres de l’Irgun attaquèrent aussi les banques arabes Ottoman Bank a Jaffa e a Tel Aviv et la Barclais Bank a Tel Aviv.</a:t>
            </a:r>
          </a:p>
          <a:p>
            <a:endParaRPr lang="fr-FR" altLang="it-CH"/>
          </a:p>
          <a:p>
            <a:r>
              <a:rPr lang="it-CH" altLang="it-CH">
                <a:solidFill>
                  <a:srgbClr val="000000"/>
                </a:solidFill>
              </a:rPr>
              <a:t>https://fr.wikipedia.org/wiki/Haganah</a:t>
            </a:r>
          </a:p>
          <a:p>
            <a:r>
              <a:rPr lang="it-CH" altLang="it-CH">
                <a:solidFill>
                  <a:srgbClr val="000000"/>
                </a:solidFill>
              </a:rPr>
              <a:t>http://en.wikipedia.org/wiki/Haganah</a:t>
            </a:r>
          </a:p>
          <a:p>
            <a:r>
              <a:rPr lang="it-CH" altLang="it-CH">
                <a:solidFill>
                  <a:srgbClr val="000000"/>
                </a:solidFill>
              </a:rPr>
              <a:t>https://fr.wikipedia.org/wiki/Palmach</a:t>
            </a:r>
          </a:p>
          <a:p>
            <a:r>
              <a:rPr lang="it-CH" altLang="it-CH">
                <a:solidFill>
                  <a:srgbClr val="000000"/>
                </a:solidFill>
              </a:rPr>
              <a:t>http://en.wikipedia.org/wiki/Palmach</a:t>
            </a:r>
          </a:p>
          <a:p>
            <a:r>
              <a:rPr lang="it-CH" altLang="it-CH">
                <a:solidFill>
                  <a:srgbClr val="000000"/>
                </a:solidFill>
              </a:rPr>
              <a:t>https://fr.wikipedia.org/wiki/Irgoun</a:t>
            </a:r>
          </a:p>
          <a:p>
            <a:r>
              <a:rPr lang="it-CH" altLang="it-CH">
                <a:solidFill>
                  <a:srgbClr val="000000"/>
                </a:solidFill>
              </a:rPr>
              <a:t>http://en.wikipedia.org/wiki/Irgun</a:t>
            </a:r>
          </a:p>
          <a:p>
            <a:r>
              <a:rPr lang="it-CH" altLang="it-CH">
                <a:solidFill>
                  <a:srgbClr val="000000"/>
                </a:solidFill>
              </a:rPr>
              <a:t>https://fr.wikipedia.org/wiki/Stern_gang</a:t>
            </a:r>
          </a:p>
          <a:p>
            <a:r>
              <a:rPr lang="it-CH" altLang="it-CH">
                <a:solidFill>
                  <a:srgbClr val="000000"/>
                </a:solidFill>
              </a:rPr>
              <a:t>http://en.wikipedia.org/wiki/Stern_Gang</a:t>
            </a:r>
          </a:p>
          <a:p>
            <a:r>
              <a:rPr lang="it-CH" altLang="it-CH">
                <a:solidFill>
                  <a:srgbClr val="000000"/>
                </a:solidFill>
              </a:rPr>
              <a:t>http://en.wikipedia.org/wiki/Semiramis_Hotel_bombing</a:t>
            </a:r>
          </a:p>
          <a:p>
            <a:r>
              <a:rPr lang="it-CH" altLang="it-CH">
                <a:solidFill>
                  <a:srgbClr val="000000"/>
                </a:solidFill>
              </a:rPr>
              <a:t>http://en.wikipedia.org/wiki/Jewish_insurgency_in_Palestine</a:t>
            </a:r>
          </a:p>
          <a:p>
            <a:r>
              <a:rPr lang="it-CH" altLang="it-CH">
                <a:solidFill>
                  <a:srgbClr val="000000"/>
                </a:solidFill>
              </a:rPr>
              <a:t>http://cosmos.ucc.ie/cs1064/jabowen/IPSC/php/event.php?eid=5894</a:t>
            </a:r>
          </a:p>
          <a:p>
            <a:br>
              <a:rPr lang="fr-FR" altLang="it-CH"/>
            </a:br>
            <a:endParaRPr lang="it-CH" altLang="it-CH"/>
          </a:p>
        </p:txBody>
      </p:sp>
      <p:sp>
        <p:nvSpPr>
          <p:cNvPr id="306180" name="Segnaposto numero diapositiva 3">
            <a:extLst>
              <a:ext uri="{FF2B5EF4-FFF2-40B4-BE49-F238E27FC236}">
                <a16:creationId xmlns:a16="http://schemas.microsoft.com/office/drawing/2014/main" id="{E86EC839-8818-1DE9-84C6-6F09A46B6E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E153E39-D7FD-4851-AA44-C87C3E410DBD}" type="slidenum">
              <a:rPr lang="it-CH" altLang="en-US" smtClean="0"/>
              <a:pPr>
                <a:spcBef>
                  <a:spcPct val="0"/>
                </a:spcBef>
              </a:pPr>
              <a:t>64</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35FF89B2-D6FF-AA20-7B20-30950CAF513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65A2682-B361-479A-A2C3-9EBCC5133BDC}" type="slidenum">
              <a:rPr lang="it-IT" altLang="it-CH" smtClean="0">
                <a:solidFill>
                  <a:srgbClr val="000000"/>
                </a:solidFill>
                <a:latin typeface="Arial" panose="020B0604020202020204" pitchFamily="34" charset="0"/>
              </a:rPr>
              <a:pPr>
                <a:spcBef>
                  <a:spcPct val="0"/>
                </a:spcBef>
              </a:pPr>
              <a:t>65</a:t>
            </a:fld>
            <a:endParaRPr lang="it-IT" altLang="it-CH">
              <a:solidFill>
                <a:srgbClr val="000000"/>
              </a:solidFill>
              <a:latin typeface="Arial" panose="020B0604020202020204" pitchFamily="34" charset="0"/>
            </a:endParaRPr>
          </a:p>
        </p:txBody>
      </p:sp>
      <p:sp>
        <p:nvSpPr>
          <p:cNvPr id="308227" name="Rectangle 2">
            <a:extLst>
              <a:ext uri="{FF2B5EF4-FFF2-40B4-BE49-F238E27FC236}">
                <a16:creationId xmlns:a16="http://schemas.microsoft.com/office/drawing/2014/main" id="{C055C76E-5FD7-0F35-C863-D7DE5F9FB4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8" name="Rectangle 3">
            <a:extLst>
              <a:ext uri="{FF2B5EF4-FFF2-40B4-BE49-F238E27FC236}">
                <a16:creationId xmlns:a16="http://schemas.microsoft.com/office/drawing/2014/main" id="{8A9573AA-A44A-6D59-1B7B-F37EF94007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a:t>
            </a:r>
            <a:endParaRPr lang="it-IT" altLang="it-CH"/>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egnaposto immagine diapositiva 1">
            <a:extLst>
              <a:ext uri="{FF2B5EF4-FFF2-40B4-BE49-F238E27FC236}">
                <a16:creationId xmlns:a16="http://schemas.microsoft.com/office/drawing/2014/main" id="{E355DBD4-3FE5-08DA-FCA9-3A43838E28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Segnaposto note 2">
            <a:extLst>
              <a:ext uri="{FF2B5EF4-FFF2-40B4-BE49-F238E27FC236}">
                <a16:creationId xmlns:a16="http://schemas.microsoft.com/office/drawing/2014/main" id="{837441C4-B971-0B62-8C86-BC00FFDF9C6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Une carrière de terroriste, typique en Israël</a:t>
            </a:r>
          </a:p>
          <a:p>
            <a:endParaRPr lang="fr-FR" altLang="it-CH"/>
          </a:p>
          <a:p>
            <a:r>
              <a:rPr lang="fr-FR" altLang="it-CH"/>
              <a:t>http://en.wikipedia.org/wiki/Menachem_Begin</a:t>
            </a:r>
          </a:p>
          <a:p>
            <a:r>
              <a:rPr lang="fr-FR" altLang="it-CH"/>
              <a:t>http://en.wikipedia.org/wiki/Yitzhak_Shamir</a:t>
            </a:r>
          </a:p>
          <a:p>
            <a:endParaRPr lang="fr-FR" altLang="it-CH"/>
          </a:p>
          <a:p>
            <a:endParaRPr lang="it-CH" altLang="it-CH"/>
          </a:p>
        </p:txBody>
      </p:sp>
      <p:sp>
        <p:nvSpPr>
          <p:cNvPr id="310276" name="Segnaposto numero diapositiva 3">
            <a:extLst>
              <a:ext uri="{FF2B5EF4-FFF2-40B4-BE49-F238E27FC236}">
                <a16:creationId xmlns:a16="http://schemas.microsoft.com/office/drawing/2014/main" id="{EF36FCDB-C2AA-7868-A163-067086CB4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29B21D-A500-4FAC-AD04-5ACD1B2F45AA}" type="slidenum">
              <a:rPr lang="it-CH" altLang="en-US" smtClean="0"/>
              <a:pPr>
                <a:spcBef>
                  <a:spcPct val="0"/>
                </a:spcBef>
              </a:pPr>
              <a:t>66</a:t>
            </a:fld>
            <a:endParaRPr lang="it-CH"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egnaposto immagine diapositiva 1">
            <a:extLst>
              <a:ext uri="{FF2B5EF4-FFF2-40B4-BE49-F238E27FC236}">
                <a16:creationId xmlns:a16="http://schemas.microsoft.com/office/drawing/2014/main" id="{ED9716A6-CB4D-93FA-C8A5-21BABAC91C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Segnaposto note 2">
            <a:extLst>
              <a:ext uri="{FF2B5EF4-FFF2-40B4-BE49-F238E27FC236}">
                <a16:creationId xmlns:a16="http://schemas.microsoft.com/office/drawing/2014/main" id="{3B5F60FA-439C-CE7B-BF78-25FF7E6A43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réalité, les sionistes occupent déjà davantage de terres. Par exemple, les propriétés louées par des Juifs (mais dont ils ont refusé de payer le loyer) et qui en 1948 ont été saisies par l'État juif, ou les fermes palestiniennes illégalement occupées par des Juifs.</a:t>
            </a:r>
            <a:endParaRPr lang="it-CH" altLang="it-CH"/>
          </a:p>
          <a:p>
            <a:endParaRPr lang="it-CH" altLang="it-CH"/>
          </a:p>
          <a:p>
            <a:r>
              <a:rPr lang="it-CH" altLang="it-CH"/>
              <a:t>https://fr.wikipedia.org/wiki/Fond_National_Juif</a:t>
            </a:r>
          </a:p>
          <a:p>
            <a:r>
              <a:rPr lang="it-CH" altLang="it-CH"/>
              <a:t>http://en.wikipedia.org/wiki/Jewish_National_Fund</a:t>
            </a:r>
          </a:p>
          <a:p>
            <a:endParaRPr lang="it-CH" altLang="it-CH"/>
          </a:p>
        </p:txBody>
      </p:sp>
      <p:sp>
        <p:nvSpPr>
          <p:cNvPr id="312324" name="Segnaposto numero diapositiva 3">
            <a:extLst>
              <a:ext uri="{FF2B5EF4-FFF2-40B4-BE49-F238E27FC236}">
                <a16:creationId xmlns:a16="http://schemas.microsoft.com/office/drawing/2014/main" id="{80652AF2-D460-1D1C-4C23-BFD3B5A652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B908628-A1A9-474D-914A-2CC27F081E9E}" type="slidenum">
              <a:rPr lang="it-CH" altLang="en-US" smtClean="0"/>
              <a:pPr>
                <a:spcBef>
                  <a:spcPct val="0"/>
                </a:spcBef>
              </a:pPr>
              <a:t>67</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egnaposto immagine diapositiva 1">
            <a:extLst>
              <a:ext uri="{FF2B5EF4-FFF2-40B4-BE49-F238E27FC236}">
                <a16:creationId xmlns:a16="http://schemas.microsoft.com/office/drawing/2014/main" id="{E609FB7A-15CF-F986-5EBD-8CA753167E3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Segnaposto note 2">
            <a:extLst>
              <a:ext uri="{FF2B5EF4-FFF2-40B4-BE49-F238E27FC236}">
                <a16:creationId xmlns:a16="http://schemas.microsoft.com/office/drawing/2014/main" id="{C0C39E00-409B-227C-8605-91E54AFEFE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http://en.wikipedia.org/wiki/Demographics_of_Palestine</a:t>
            </a:r>
          </a:p>
          <a:p>
            <a:endParaRPr lang="it-CH" altLang="it-CH"/>
          </a:p>
        </p:txBody>
      </p:sp>
      <p:sp>
        <p:nvSpPr>
          <p:cNvPr id="314372" name="Segnaposto numero diapositiva 3">
            <a:extLst>
              <a:ext uri="{FF2B5EF4-FFF2-40B4-BE49-F238E27FC236}">
                <a16:creationId xmlns:a16="http://schemas.microsoft.com/office/drawing/2014/main" id="{3D7BB384-9B62-EF88-0C47-5AE4E30AB1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13266BD-D3BA-4C56-A3E6-9A7CF15E3AEA}" type="slidenum">
              <a:rPr lang="it-CH" altLang="en-US" smtClean="0"/>
              <a:pPr>
                <a:spcBef>
                  <a:spcPct val="0"/>
                </a:spcBef>
              </a:pPr>
              <a:t>68</a:t>
            </a:fld>
            <a:endParaRPr lang="it-CH"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9E706F9B-40C5-8349-2208-9532932BD15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819A5E4-B3A4-4B2A-A622-6B0D5DD355FB}" type="slidenum">
              <a:rPr lang="it-IT" altLang="it-CH" smtClean="0">
                <a:solidFill>
                  <a:srgbClr val="000000"/>
                </a:solidFill>
                <a:latin typeface="Arial" panose="020B0604020202020204" pitchFamily="34" charset="0"/>
              </a:rPr>
              <a:pPr>
                <a:spcBef>
                  <a:spcPct val="0"/>
                </a:spcBef>
              </a:pPr>
              <a:t>69</a:t>
            </a:fld>
            <a:endParaRPr lang="it-IT" altLang="it-CH">
              <a:solidFill>
                <a:srgbClr val="000000"/>
              </a:solidFill>
              <a:latin typeface="Arial" panose="020B0604020202020204" pitchFamily="34" charset="0"/>
            </a:endParaRPr>
          </a:p>
        </p:txBody>
      </p:sp>
      <p:sp>
        <p:nvSpPr>
          <p:cNvPr id="316419" name="Rectangle 2">
            <a:extLst>
              <a:ext uri="{FF2B5EF4-FFF2-40B4-BE49-F238E27FC236}">
                <a16:creationId xmlns:a16="http://schemas.microsoft.com/office/drawing/2014/main" id="{5EEE2A88-5A51-50E0-419C-C56BE2E699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20" name="Rectangle 3">
            <a:extLst>
              <a:ext uri="{FF2B5EF4-FFF2-40B4-BE49-F238E27FC236}">
                <a16:creationId xmlns:a16="http://schemas.microsoft.com/office/drawing/2014/main" id="{3FDB4193-AEE6-84CF-7C48-90672C9F26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Fond bleu</a:t>
            </a:r>
          </a:p>
          <a:p>
            <a:pPr eaLnBrk="1" hangingPunct="1">
              <a:spcBef>
                <a:spcPct val="0"/>
              </a:spcBef>
            </a:pPr>
            <a:r>
              <a:rPr lang="fr-FR" altLang="it-CH"/>
              <a:t>L’ONU comprenait alors 56 pays. La votation fut même renvoyée deux fois. Il étaient nécessaires 2/ 3 des consensus, c’est-à-dire 37 votes favorables. Les oui furent 33, les non 13 et les abstentions 10. Vu que les oui n’étaient pas suffisants, dans cette  circonstance on ne comptèrent pas les abstentions! Contrairement à ce qu’ils avaient annoncé, Haîti, Liberia et Philippines, décidèrent à la dernière minute de voter oui. Ceci  suite à des pressions scandaleuses de la part des USA qui par des menaces et des offres d’argent donné par des sionistes, pratiquement “achetèrent” ces votes. </a:t>
            </a:r>
          </a:p>
          <a:p>
            <a:pPr eaLnBrk="1" hangingPunct="1">
              <a:spcBef>
                <a:spcPct val="0"/>
              </a:spcBef>
            </a:pPr>
            <a:r>
              <a:rPr lang="fr-FR" altLang="it-CH"/>
              <a:t>La résolution  181 établit le partage de la Palestine : 56,47 % du territoire est attribué à 500’000 Juifs + 325'000 Arabes et 43,53 % du territoire est attribué à 807'000 Arabes + 10'000 Juifs.  Jérusalem, avec environ 100'000 Juifs et 105'000 Arabes, reste sous contrôle international. En plus dans la résolution 181 il y a plusieurs droits et obligations des partie concernées.</a:t>
            </a:r>
          </a:p>
          <a:p>
            <a:pPr eaLnBrk="1" hangingPunct="1">
              <a:spcBef>
                <a:spcPct val="0"/>
              </a:spcBef>
            </a:pPr>
            <a:endParaRPr lang="fr-FR" altLang="it-CH">
              <a:solidFill>
                <a:srgbClr val="000000"/>
              </a:solidFill>
            </a:endParaRPr>
          </a:p>
          <a:p>
            <a:pPr eaLnBrk="1" hangingPunct="1">
              <a:spcBef>
                <a:spcPct val="0"/>
              </a:spcBef>
            </a:pPr>
            <a:r>
              <a:rPr lang="fr-FR" altLang="it-CH" b="1">
                <a:solidFill>
                  <a:srgbClr val="000000"/>
                </a:solidFill>
                <a:latin typeface="Arial" panose="020B0604020202020204" pitchFamily="34" charset="0"/>
                <a:cs typeface="Arial" panose="020B0604020202020204" pitchFamily="34" charset="0"/>
              </a:rPr>
              <a:t>Douze jours seulement avant la résolution de l'ONU, les sionistes ont signé l'accord de partage de la Palestine avec le roi de Jordanie (Transjordanie). Cela prouve que les sionistes n'avaient aucune intention de se conformer à la résolution 181 de l'ONU. Cependant, la propagande israélienne accuse les Arabes d'avoir rejeté la résolution 181 et les rend responsables du fait qu'aujourd’hui il n'y a pas d'État arabe palestinien.</a:t>
            </a:r>
          </a:p>
          <a:p>
            <a:pPr eaLnBrk="1" hangingPunct="1">
              <a:spcBef>
                <a:spcPct val="0"/>
              </a:spcBef>
            </a:pPr>
            <a:endParaRPr lang="fr-FR" altLang="it-CH">
              <a:solidFill>
                <a:srgbClr val="000000"/>
              </a:solidFill>
            </a:endParaRPr>
          </a:p>
          <a:p>
            <a:pPr eaLnBrk="1" hangingPunct="1">
              <a:spcBef>
                <a:spcPct val="0"/>
              </a:spcBef>
            </a:pPr>
            <a:r>
              <a:rPr lang="it-IT" altLang="it-CH">
                <a:solidFill>
                  <a:srgbClr val="000000"/>
                </a:solidFill>
              </a:rPr>
              <a:t>http://en.wikipedia.org/wiki/1947_partition_plan</a:t>
            </a:r>
          </a:p>
          <a:p>
            <a:pPr eaLnBrk="1" hangingPunct="1">
              <a:spcBef>
                <a:spcPct val="0"/>
              </a:spcBef>
            </a:pPr>
            <a:r>
              <a:rPr lang="it-IT" altLang="it-CH">
                <a:solidFill>
                  <a:srgbClr val="000000"/>
                </a:solidFill>
              </a:rPr>
              <a:t>http://en.wikipedia.org/wiki/UNSCOP</a:t>
            </a:r>
          </a:p>
          <a:p>
            <a:pPr eaLnBrk="1" hangingPunct="1">
              <a:spcBef>
                <a:spcPct val="0"/>
              </a:spcBef>
            </a:pPr>
            <a:r>
              <a:rPr lang="it-IT" altLang="it-CH">
                <a:solidFill>
                  <a:srgbClr val="000000"/>
                </a:solidFill>
              </a:rPr>
              <a:t>https://fr.wikipedia.org/wiki/R%C3%A9solution_181</a:t>
            </a:r>
          </a:p>
          <a:p>
            <a:pPr eaLnBrk="1" hangingPunct="1">
              <a:spcBef>
                <a:spcPct val="0"/>
              </a:spcBef>
            </a:pPr>
            <a:r>
              <a:rPr lang="it-IT" altLang="it-CH">
                <a:solidFill>
                  <a:srgbClr val="000000"/>
                </a:solidFill>
              </a:rPr>
              <a:t>http://www.foreignpolicyjournal.com/2010/10/26/the-myth-of-the-u-n-creation-of-israel/</a:t>
            </a:r>
          </a:p>
          <a:p>
            <a:pPr eaLnBrk="1" hangingPunct="1">
              <a:spcBef>
                <a:spcPct val="0"/>
              </a:spcBef>
            </a:pPr>
            <a:r>
              <a:rPr lang="it-IT" altLang="it-CH">
                <a:solidFill>
                  <a:srgbClr val="000000"/>
                </a:solidFill>
              </a:rPr>
              <a:t>https://israelpalestinenews.org/real-story-israel-created-wasnt-un/</a:t>
            </a:r>
          </a:p>
          <a:p>
            <a:pPr eaLnBrk="1" hangingPunct="1">
              <a:spcBef>
                <a:spcPct val="0"/>
              </a:spcBef>
            </a:pPr>
            <a:r>
              <a:rPr lang="fr-CH" altLang="it-CH"/>
              <a:t>https://en.wikipedia.org/wiki/Abdullah_I_of_Jordan</a:t>
            </a:r>
          </a:p>
          <a:p>
            <a:pPr eaLnBrk="1" hangingPunct="1">
              <a:spcBef>
                <a:spcPct val="0"/>
              </a:spcBef>
            </a:pPr>
            <a:endParaRPr lang="fr-CH" altLang="it-CH"/>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egnaposto immagine diapositiva 1">
            <a:extLst>
              <a:ext uri="{FF2B5EF4-FFF2-40B4-BE49-F238E27FC236}">
                <a16:creationId xmlns:a16="http://schemas.microsoft.com/office/drawing/2014/main" id="{4E594E24-815A-9779-6B97-7899A7DCCC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Segnaposto note 2">
            <a:extLst>
              <a:ext uri="{FF2B5EF4-FFF2-40B4-BE49-F238E27FC236}">
                <a16:creationId xmlns:a16="http://schemas.microsoft.com/office/drawing/2014/main" id="{9D0324C4-D178-A895-592A-15F7B34679C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9444" name="Segnaposto numero diapositiva 3">
            <a:extLst>
              <a:ext uri="{FF2B5EF4-FFF2-40B4-BE49-F238E27FC236}">
                <a16:creationId xmlns:a16="http://schemas.microsoft.com/office/drawing/2014/main" id="{6E66E9D0-B2E2-7343-48C9-E7D26247BF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7BCBC4F-1AEE-4D32-A59C-1C654456207F}" type="slidenum">
              <a:rPr lang="it-CH" altLang="en-US" smtClean="0"/>
              <a:pPr>
                <a:spcBef>
                  <a:spcPct val="0"/>
                </a:spcBef>
              </a:pPr>
              <a:t>7</a:t>
            </a:fld>
            <a:endParaRPr lang="it-CH"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egnaposto immagine diapositiva 1">
            <a:extLst>
              <a:ext uri="{FF2B5EF4-FFF2-40B4-BE49-F238E27FC236}">
                <a16:creationId xmlns:a16="http://schemas.microsoft.com/office/drawing/2014/main" id="{99338349-57C9-A2E4-57BF-2376BADDBC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Segnaposto note 2">
            <a:extLst>
              <a:ext uri="{FF2B5EF4-FFF2-40B4-BE49-F238E27FC236}">
                <a16:creationId xmlns:a16="http://schemas.microsoft.com/office/drawing/2014/main" id="{C88B7D94-2E8F-5C64-0F54-2D4557E2CB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Remarquez que dans le blason de l’Irgun le grand Israel inclut une partie de la Jordanie</a:t>
            </a:r>
          </a:p>
          <a:p>
            <a:r>
              <a:rPr lang="fr-FR" altLang="it-CH"/>
              <a:t>La Haganah et les autres milices sionistes attaquaient tous ceux qu'ils pensaient être un obstacle au sionisme. En 1924, la Haganah a assassiné le journaliste juif antisioniste Jacob de Haan.</a:t>
            </a:r>
            <a:endParaRPr lang="it-CH" altLang="it-CH"/>
          </a:p>
          <a:p>
            <a:endParaRPr lang="it-CH" altLang="it-CH"/>
          </a:p>
          <a:p>
            <a:r>
              <a:rPr lang="it-CH" altLang="it-CH">
                <a:solidFill>
                  <a:srgbClr val="000000"/>
                </a:solidFill>
              </a:rPr>
              <a:t>https://fr.wikipedia.org/wiki/Haganah</a:t>
            </a:r>
          </a:p>
          <a:p>
            <a:r>
              <a:rPr lang="it-CH" altLang="it-CH">
                <a:solidFill>
                  <a:srgbClr val="000000"/>
                </a:solidFill>
              </a:rPr>
              <a:t>https://fr.wikipedia.org/wiki/Palmach</a:t>
            </a:r>
          </a:p>
          <a:p>
            <a:r>
              <a:rPr lang="it-CH" altLang="it-CH">
                <a:solidFill>
                  <a:srgbClr val="000000"/>
                </a:solidFill>
              </a:rPr>
              <a:t>https://fr.wikipedia.org/wiki/Irgoun</a:t>
            </a:r>
          </a:p>
          <a:p>
            <a:r>
              <a:rPr lang="it-CH" altLang="it-CH">
                <a:solidFill>
                  <a:srgbClr val="000000"/>
                </a:solidFill>
              </a:rPr>
              <a:t>http://en.wikipedia.org/wiki/Haganah</a:t>
            </a:r>
          </a:p>
          <a:p>
            <a:r>
              <a:rPr lang="it-CH" altLang="it-CH">
                <a:solidFill>
                  <a:srgbClr val="000000"/>
                </a:solidFill>
              </a:rPr>
              <a:t>http://en.wikipedia.org/wiki/Palmach</a:t>
            </a:r>
          </a:p>
          <a:p>
            <a:r>
              <a:rPr lang="it-CH" altLang="it-CH">
                <a:solidFill>
                  <a:srgbClr val="000000"/>
                </a:solidFill>
              </a:rPr>
              <a:t>http://en.wikipedia.org/wiki/Irgun</a:t>
            </a:r>
          </a:p>
          <a:p>
            <a:r>
              <a:rPr lang="it-CH" altLang="it-CH">
                <a:solidFill>
                  <a:srgbClr val="000000"/>
                </a:solidFill>
              </a:rPr>
              <a:t>https://en.wikipedia.org/wiki/Lehi_(militant_group)</a:t>
            </a:r>
          </a:p>
          <a:p>
            <a:r>
              <a:rPr lang="it-CH" altLang="it-CH">
                <a:solidFill>
                  <a:srgbClr val="000000"/>
                </a:solidFill>
              </a:rPr>
              <a:t>https://en.wikipedia.org/wiki/Jacob_Isra%C3%ABl_de_Haan</a:t>
            </a: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https://en.wikipedia.org/wiki/Caesarea</a:t>
            </a:r>
          </a:p>
          <a:p>
            <a:r>
              <a:rPr lang="it-CH" altLang="it-CH">
                <a:solidFill>
                  <a:srgbClr val="000000"/>
                </a:solidFill>
              </a:rPr>
              <a:t>https://en.wikipedia.org/wiki/List_of_killings_and_massacres_in_Mandatory_Palestine</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a:p>
            <a:endParaRPr lang="it-CH" altLang="it-CH"/>
          </a:p>
        </p:txBody>
      </p:sp>
      <p:sp>
        <p:nvSpPr>
          <p:cNvPr id="318468" name="Segnaposto numero diapositiva 3">
            <a:extLst>
              <a:ext uri="{FF2B5EF4-FFF2-40B4-BE49-F238E27FC236}">
                <a16:creationId xmlns:a16="http://schemas.microsoft.com/office/drawing/2014/main" id="{83DDBEAF-32CC-0B59-9E10-9163A4BC73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AEBE639-0AB1-4AC4-A856-4A39740FBA2C}" type="slidenum">
              <a:rPr lang="it-CH" altLang="en-US" smtClean="0"/>
              <a:pPr>
                <a:spcBef>
                  <a:spcPct val="0"/>
                </a:spcBef>
              </a:pPr>
              <a:t>70</a:t>
            </a:fld>
            <a:endParaRPr lang="it-CH"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egnaposto immagine diapositiva 1">
            <a:extLst>
              <a:ext uri="{FF2B5EF4-FFF2-40B4-BE49-F238E27FC236}">
                <a16:creationId xmlns:a16="http://schemas.microsoft.com/office/drawing/2014/main" id="{DF61600F-C7C2-4052-A37A-5F98BED99E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Segnaposto note 2">
            <a:extLst>
              <a:ext uri="{FF2B5EF4-FFF2-40B4-BE49-F238E27FC236}">
                <a16:creationId xmlns:a16="http://schemas.microsoft.com/office/drawing/2014/main" id="{417DE9AE-C79E-0F7C-9141-143FB78FC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Remarquez la différence entre l’armement du Palmach (battallion blindé, troupes mécanisées) et celui de la Legion arabe (camion sans cuirasse, armement léger). </a:t>
            </a:r>
          </a:p>
          <a:p>
            <a:endParaRPr lang="it-CH" altLang="it-CH">
              <a:solidFill>
                <a:srgbClr val="000000"/>
              </a:solidFill>
            </a:endParaRPr>
          </a:p>
          <a:p>
            <a:r>
              <a:rPr lang="it-CH" altLang="it-CH">
                <a:solidFill>
                  <a:srgbClr val="000000"/>
                </a:solidFill>
              </a:rPr>
              <a:t>http://en.wikipedia.org/wiki/Arab_Legion</a:t>
            </a:r>
          </a:p>
          <a:p>
            <a:r>
              <a:rPr lang="it-CH" altLang="it-CH">
                <a:solidFill>
                  <a:srgbClr val="000000"/>
                </a:solidFill>
              </a:rPr>
              <a:t>http://en.wikipedia.org/wiki/1948_Palestine_War                                          </a:t>
            </a:r>
          </a:p>
          <a:p>
            <a:r>
              <a:rPr lang="it-CH" altLang="it-CH">
                <a:solidFill>
                  <a:srgbClr val="000000"/>
                </a:solidFill>
              </a:rPr>
              <a:t>http://fr.wikipedia.org/wiki/Portail:Conflit_isra%C3%A9lo-arabe</a:t>
            </a:r>
          </a:p>
          <a:p>
            <a:endParaRPr lang="it-CH" altLang="it-CH">
              <a:solidFill>
                <a:srgbClr val="000000"/>
              </a:solidFill>
            </a:endParaRPr>
          </a:p>
          <a:p>
            <a:r>
              <a:rPr lang="it-CH" altLang="it-CH">
                <a:solidFill>
                  <a:srgbClr val="000000"/>
                </a:solidFill>
              </a:rPr>
              <a:t>https://en.wikipedia.org/wiki/1947%E2%80%931948_civil_war_in_Mandatory_Palestine</a:t>
            </a:r>
          </a:p>
          <a:p>
            <a:r>
              <a:rPr lang="it-CH" altLang="it-CH">
                <a:solidFill>
                  <a:srgbClr val="000000"/>
                </a:solidFill>
              </a:rPr>
              <a:t>https://en.wikipedia.org/wiki/Caesarea</a:t>
            </a:r>
          </a:p>
          <a:p>
            <a:endParaRPr lang="it-CH" altLang="it-CH">
              <a:solidFill>
                <a:srgbClr val="000000"/>
              </a:solidFill>
            </a:endParaRPr>
          </a:p>
          <a:p>
            <a:endParaRPr lang="it-CH" altLang="it-CH">
              <a:solidFill>
                <a:srgbClr val="000000"/>
              </a:solidFill>
            </a:endParaRPr>
          </a:p>
          <a:p>
            <a:endParaRPr lang="it-CH" altLang="it-CH">
              <a:solidFill>
                <a:srgbClr val="000000"/>
              </a:solidFill>
            </a:endParaRPr>
          </a:p>
        </p:txBody>
      </p:sp>
      <p:sp>
        <p:nvSpPr>
          <p:cNvPr id="320516" name="Segnaposto numero diapositiva 3">
            <a:extLst>
              <a:ext uri="{FF2B5EF4-FFF2-40B4-BE49-F238E27FC236}">
                <a16:creationId xmlns:a16="http://schemas.microsoft.com/office/drawing/2014/main" id="{A407F29A-1598-AD21-5927-1114EB7958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4C836A-0ECB-44E5-919D-A6EB098F4212}" type="slidenum">
              <a:rPr lang="it-CH" altLang="en-US" smtClean="0"/>
              <a:pPr>
                <a:spcBef>
                  <a:spcPct val="0"/>
                </a:spcBef>
              </a:pPr>
              <a:t>71</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egnaposto immagine diapositiva 1">
            <a:extLst>
              <a:ext uri="{FF2B5EF4-FFF2-40B4-BE49-F238E27FC236}">
                <a16:creationId xmlns:a16="http://schemas.microsoft.com/office/drawing/2014/main" id="{611485B2-E02C-87D6-B0AB-93648E1FE5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Segnaposto note 2">
            <a:extLst>
              <a:ext uri="{FF2B5EF4-FFF2-40B4-BE49-F238E27FC236}">
                <a16:creationId xmlns:a16="http://schemas.microsoft.com/office/drawing/2014/main" id="{609F2955-6647-828D-3267-56FDFAFE29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Déjà à la fin du 19ème siècle, il était clair que la seule façon d'atteindre l'objectif d'un Etat pour les seul Juifs était de libérer la Palestine de sa population indigène. Plus tard ce concept est devenu une idéologie infernale.</a:t>
            </a:r>
          </a:p>
          <a:p>
            <a:r>
              <a:rPr lang="fr-FR" altLang="it-CH"/>
              <a:t>Bien que sous des formes différentes, le nettoyage ethnique se poursuit encore aujourd’hui. </a:t>
            </a:r>
            <a:br>
              <a:rPr lang="fr-FR" altLang="it-CH"/>
            </a:br>
            <a:r>
              <a:rPr lang="fr-FR" altLang="it-CH"/>
              <a:t>Avec cette opération, dans la période de transition, les sionistes ont commis un acte illégal. Ce fut avant que le pays a été divisé, officiellement pendant le mandat britannique. Donc, cet acte violent et brutal peut être décrit comme «vol avec préméditation". Même l'expulsion des Arabes était absolument illégale: un brutale nettoyage ethnique.</a:t>
            </a:r>
          </a:p>
          <a:p>
            <a:endParaRPr lang="fr-FR" altLang="it-CH"/>
          </a:p>
          <a:p>
            <a:r>
              <a:rPr lang="it-CH" altLang="it-CH">
                <a:solidFill>
                  <a:srgbClr val="000000"/>
                </a:solidFill>
              </a:rPr>
              <a:t>http://en.wikipedia.org/wiki/The_Ethnic_Cleansing_of_Palestine</a:t>
            </a:r>
          </a:p>
          <a:p>
            <a:r>
              <a:rPr lang="fr-FR" altLang="it-CH">
                <a:solidFill>
                  <a:srgbClr val="000000"/>
                </a:solidFill>
              </a:rPr>
              <a:t>https://fr.wikipedia.org/wiki/Darwinisme_social</a:t>
            </a:r>
          </a:p>
          <a:p>
            <a:r>
              <a:rPr lang="it-CH" altLang="it-CH">
                <a:solidFill>
                  <a:srgbClr val="000000"/>
                </a:solidFill>
              </a:rPr>
              <a:t>https://fr.wikipedia.org/wiki/Ben_gourion</a:t>
            </a:r>
          </a:p>
          <a:p>
            <a:r>
              <a:rPr lang="fr-FR" altLang="it-CH">
                <a:solidFill>
                  <a:srgbClr val="000000"/>
                </a:solidFill>
              </a:rPr>
              <a:t>https://fr.wikipedia.org/wiki/Ilan_Papp%C3%A9</a:t>
            </a:r>
          </a:p>
          <a:p>
            <a:r>
              <a:rPr lang="fr-FR" altLang="it-CH">
                <a:solidFill>
                  <a:srgbClr val="000000"/>
                </a:solidFill>
              </a:rPr>
              <a:t>Ilan Pappe - Le nettoyage ethnique de la Palestine – Fayard</a:t>
            </a:r>
          </a:p>
          <a:p>
            <a:endParaRPr lang="it-CH" altLang="it-CH">
              <a:solidFill>
                <a:srgbClr val="000000"/>
              </a:solidFill>
            </a:endParaRPr>
          </a:p>
          <a:p>
            <a:endParaRPr lang="it-CH" altLang="it-CH"/>
          </a:p>
        </p:txBody>
      </p:sp>
      <p:sp>
        <p:nvSpPr>
          <p:cNvPr id="322564" name="Segnaposto numero diapositiva 3">
            <a:extLst>
              <a:ext uri="{FF2B5EF4-FFF2-40B4-BE49-F238E27FC236}">
                <a16:creationId xmlns:a16="http://schemas.microsoft.com/office/drawing/2014/main" id="{2BC265D4-30D7-62B2-E4DE-BBED96EB25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ED4C27-EE7D-44AE-B7F2-2BD50BDE35FC}" type="slidenum">
              <a:rPr lang="it-CH" altLang="en-US" smtClean="0">
                <a:solidFill>
                  <a:srgbClr val="000000"/>
                </a:solidFill>
              </a:rPr>
              <a:pPr>
                <a:spcBef>
                  <a:spcPct val="0"/>
                </a:spcBef>
              </a:pPr>
              <a:t>72</a:t>
            </a:fld>
            <a:endParaRPr lang="it-CH" altLang="en-US">
              <a:solidFill>
                <a:srgbClr val="000000"/>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egnaposto immagine diapositiva 1">
            <a:extLst>
              <a:ext uri="{FF2B5EF4-FFF2-40B4-BE49-F238E27FC236}">
                <a16:creationId xmlns:a16="http://schemas.microsoft.com/office/drawing/2014/main" id="{A80AC12B-BF80-CD6A-02C8-ADF14BC565F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Segnaposto note 2">
            <a:extLst>
              <a:ext uri="{FF2B5EF4-FFF2-40B4-BE49-F238E27FC236}">
                <a16:creationId xmlns:a16="http://schemas.microsoft.com/office/drawing/2014/main" id="{AAB11BAC-32C5-F6CD-4733-4B8D2CA210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Déjà en 1930, les sionistes avec Yossi Bais avaient préparé un plan détaillé et documenté de nettoyage ethnique. Le plan a ensuite été défini au début des années 40 par le groupe de Ben Gourion et fut réalisé par les sionistes depuis 1945, mais surtout entre 1947 et 1949.</a:t>
            </a:r>
            <a:endParaRPr lang="it-CH" altLang="it-CH"/>
          </a:p>
          <a:p>
            <a:r>
              <a:rPr lang="it-CH" altLang="it-CH"/>
              <a:t>Le nettoyage ethnique a été effectué aussi dans les zones affectées par l’ONU aux palestiniens.</a:t>
            </a:r>
          </a:p>
          <a:p>
            <a:endParaRPr lang="it-CH" altLang="it-CH"/>
          </a:p>
          <a:p>
            <a:r>
              <a:rPr lang="it-CH" altLang="it-CH">
                <a:solidFill>
                  <a:srgbClr val="000000"/>
                </a:solidFill>
              </a:rPr>
              <a:t>https://fr.wikipedia.org/wiki/Plan_Daleth</a:t>
            </a:r>
          </a:p>
          <a:p>
            <a:r>
              <a:rPr lang="it-CH" altLang="it-CH">
                <a:solidFill>
                  <a:srgbClr val="000000"/>
                </a:solidFill>
              </a:rPr>
              <a:t>http://it.wikipedia.org/wiki/Piano_Dalet</a:t>
            </a:r>
          </a:p>
          <a:p>
            <a:r>
              <a:rPr lang="it-CH" altLang="it-CH">
                <a:solidFill>
                  <a:srgbClr val="000000"/>
                </a:solidFill>
              </a:rPr>
              <a:t>https://qcpal.files.wordpress.com/2016/06/nakba-maps1-4-low.jpg</a:t>
            </a:r>
          </a:p>
          <a:p>
            <a:r>
              <a:rPr lang="it-CH" altLang="it-CH">
                <a:solidFill>
                  <a:srgbClr val="000000"/>
                </a:solidFill>
              </a:rPr>
              <a:t>https://qcpal.files.wordpress.com/2016/06/nakba-maps-5-8-low.jpg</a:t>
            </a:r>
          </a:p>
          <a:p>
            <a:endParaRPr lang="it-CH" altLang="it-CH">
              <a:solidFill>
                <a:srgbClr val="000000"/>
              </a:solidFill>
            </a:endParaRPr>
          </a:p>
          <a:p>
            <a:endParaRPr lang="it-CH" altLang="it-CH"/>
          </a:p>
        </p:txBody>
      </p:sp>
      <p:sp>
        <p:nvSpPr>
          <p:cNvPr id="324612" name="Segnaposto numero diapositiva 3">
            <a:extLst>
              <a:ext uri="{FF2B5EF4-FFF2-40B4-BE49-F238E27FC236}">
                <a16:creationId xmlns:a16="http://schemas.microsoft.com/office/drawing/2014/main" id="{CAD80BB3-35F2-35AF-8DB3-97942FA9559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5FF1745-9F30-47F9-9916-25BC08D63A4B}" type="slidenum">
              <a:rPr lang="it-CH" altLang="en-US" smtClean="0"/>
              <a:pPr>
                <a:spcBef>
                  <a:spcPct val="0"/>
                </a:spcBef>
              </a:pPr>
              <a:t>73</a:t>
            </a:fld>
            <a:endParaRPr lang="it-CH"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egnaposto immagine diapositiva 1">
            <a:extLst>
              <a:ext uri="{FF2B5EF4-FFF2-40B4-BE49-F238E27FC236}">
                <a16:creationId xmlns:a16="http://schemas.microsoft.com/office/drawing/2014/main" id="{7EF05BE1-FE7F-F6AB-D6F0-D3D2BC995B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Segnaposto note 2">
            <a:extLst>
              <a:ext uri="{FF2B5EF4-FFF2-40B4-BE49-F238E27FC236}">
                <a16:creationId xmlns:a16="http://schemas.microsoft.com/office/drawing/2014/main" id="{A847945D-11C2-E31A-1614-D074876069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fonction des sources à Deir Yassin ont été massacrés entre 93 et 254 personnes. Le délégué de la Croix-Rouge compta 200 corps. Quelques dizaines de prisonniers palestiniens furent  exhibés à Jérusalem et ensuite assassinés. Aujourd'hui à la place de Deir Yassine, il y a Givat Shaul, quartier de Jérusalem, avec un important hôpital pour malades mentaux.</a:t>
            </a:r>
          </a:p>
          <a:p>
            <a:endParaRPr lang="fr-FR" altLang="it-CH"/>
          </a:p>
          <a:p>
            <a:r>
              <a:rPr lang="fr-FR" altLang="it-CH"/>
              <a:t>Sur la base de photographies aériennes des Britanniques, on a pu établir que les Palestiniens expulsés en 1948-1949  étaient  environ 850000 et les villes et villages dépeuplé sont environ 500.</a:t>
            </a:r>
          </a:p>
          <a:p>
            <a:r>
              <a:rPr lang="fr-FR" altLang="it-CH"/>
              <a:t>En 1948 et dans les années suivantes quelques 700.000 Juifs sont émigré en Israël en provenance des pays arabes.</a:t>
            </a:r>
          </a:p>
          <a:p>
            <a:r>
              <a:rPr lang="fr-FR" altLang="it-CH"/>
              <a:t>Selon la propagande sioniste, les Palestiniens ont abandonné leurs villages spontanément ou sur ordre                       de leurs autorités.</a:t>
            </a:r>
          </a:p>
          <a:p>
            <a:endParaRPr lang="fr-FR" altLang="it-CH"/>
          </a:p>
          <a:p>
            <a:r>
              <a:rPr lang="it-CH" altLang="it-CH">
                <a:solidFill>
                  <a:srgbClr val="000000"/>
                </a:solidFill>
              </a:rPr>
              <a:t>https://fr.wikipedia.org/wiki/Massacre_de_Deir_Yassin</a:t>
            </a:r>
          </a:p>
          <a:p>
            <a:r>
              <a:rPr lang="it-CH" altLang="it-CH">
                <a:solidFill>
                  <a:srgbClr val="000000"/>
                </a:solidFill>
              </a:rPr>
              <a:t>http://en.wikipedia.org/wiki/Deir_Yassin_massacre</a:t>
            </a:r>
          </a:p>
          <a:p>
            <a:r>
              <a:rPr lang="it-CH" altLang="it-CH">
                <a:solidFill>
                  <a:srgbClr val="000000"/>
                </a:solidFill>
              </a:rPr>
              <a:t>http://mcexcorcism.wordpress.com/2014/09/03/palastina-massengrab-aus-dem-jahr-1948-entdeckt/</a:t>
            </a:r>
          </a:p>
          <a:p>
            <a:r>
              <a:rPr lang="it-CH" altLang="it-CH">
                <a:solidFill>
                  <a:srgbClr val="000000"/>
                </a:solidFill>
              </a:rPr>
              <a:t>http://en.wikipedia.org/wiki/Killings_and_massacres_during_the_1948_Palestine_war</a:t>
            </a:r>
          </a:p>
          <a:p>
            <a:endParaRPr lang="it-CH" altLang="it-CH">
              <a:solidFill>
                <a:srgbClr val="000000"/>
              </a:solidFill>
            </a:endParaRPr>
          </a:p>
          <a:p>
            <a:r>
              <a:rPr lang="it-CH" altLang="it-CH">
                <a:solidFill>
                  <a:srgbClr val="000000"/>
                </a:solidFill>
              </a:rPr>
              <a:t>https://www.haaretz.com/israel-news/MAGAZINE-testimonies-from-the-censored-massacre-at-deir-yassin-1.5494094?fbclid=IwAR1mShcpThwoclG-Nq2vo6SVG6xWBkLDTIVOjFuZY6C1-Ka4XsdeOI8EWQk</a:t>
            </a:r>
          </a:p>
          <a:p>
            <a:endParaRPr lang="it-CH" altLang="it-CH">
              <a:solidFill>
                <a:srgbClr val="000000"/>
              </a:solidFill>
            </a:endParaRPr>
          </a:p>
          <a:p>
            <a:endParaRPr lang="it-CH" altLang="it-CH"/>
          </a:p>
        </p:txBody>
      </p:sp>
      <p:sp>
        <p:nvSpPr>
          <p:cNvPr id="326660" name="Segnaposto numero diapositiva 3">
            <a:extLst>
              <a:ext uri="{FF2B5EF4-FFF2-40B4-BE49-F238E27FC236}">
                <a16:creationId xmlns:a16="http://schemas.microsoft.com/office/drawing/2014/main" id="{A3FC9B2A-B502-95BB-A562-F227CAD181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45B58C-D9AF-42BF-881F-517F20CB83EA}"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egnaposto immagine diapositiva 1">
            <a:extLst>
              <a:ext uri="{FF2B5EF4-FFF2-40B4-BE49-F238E27FC236}">
                <a16:creationId xmlns:a16="http://schemas.microsoft.com/office/drawing/2014/main" id="{913E906B-F3C8-4740-E075-D8F6CADA3A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Segnaposto note 2">
            <a:extLst>
              <a:ext uri="{FF2B5EF4-FFF2-40B4-BE49-F238E27FC236}">
                <a16:creationId xmlns:a16="http://schemas.microsoft.com/office/drawing/2014/main" id="{D880EF6F-BE44-00FF-24A8-315EF1D65C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en-US"/>
          </a:p>
          <a:p>
            <a:r>
              <a:rPr lang="fr-FR" altLang="en-US"/>
              <a:t>À Haïfa, du 20 au 22 avril 1948, les milices sionistes ont chassé et ont partiellement massacré les 65 000 résidents palestiniens. Les milices sionistes avaient pour ordre de tuer tous les hommes et de détruire toutes les maisons des Palestiniens. Beaucoup de Palestiniens se sont noyés alors qu'ils fuyaient par la mer.</a:t>
            </a:r>
          </a:p>
          <a:p>
            <a:r>
              <a:rPr lang="fr-FR" altLang="en-US"/>
              <a:t>En effet le 21 avril à Haïfa il y avait environ 75’000 arabes parce que les jours avant les Sionistes avaient chassé les habitants des villages environnants et les ont obligé à se rendre à Haïfa.</a:t>
            </a:r>
            <a:endParaRPr lang="en-US" altLang="en-US"/>
          </a:p>
          <a:p>
            <a:endParaRPr lang="en-US" altLang="en-US"/>
          </a:p>
          <a:p>
            <a:r>
              <a:rPr lang="en-US" altLang="en-US"/>
              <a:t>https://en.wikipedia.org/wiki/Battle_of_Haifa_(1948)</a:t>
            </a:r>
          </a:p>
          <a:p>
            <a:r>
              <a:rPr lang="en-US" altLang="en-US"/>
              <a:t>Ilan Pappe: Haifa – planned death of a city,  March 10, 2010</a:t>
            </a:r>
          </a:p>
          <a:p>
            <a:r>
              <a:rPr lang="en-US" altLang="en-US"/>
              <a:t>https://flashbak.com/photos-of-palestine-and-israel-1930-1949-24753/israel-birth-of-a-nation/</a:t>
            </a:r>
          </a:p>
          <a:p>
            <a:endParaRPr lang="en-US" altLang="en-US"/>
          </a:p>
        </p:txBody>
      </p:sp>
      <p:sp>
        <p:nvSpPr>
          <p:cNvPr id="328708" name="Segnaposto numero diapositiva 3">
            <a:extLst>
              <a:ext uri="{FF2B5EF4-FFF2-40B4-BE49-F238E27FC236}">
                <a16:creationId xmlns:a16="http://schemas.microsoft.com/office/drawing/2014/main" id="{6755B41D-A3FF-7404-7B32-4A80694396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748A8BB-AAAF-4B0A-900A-8DA030D95441}" type="slidenum">
              <a:rPr lang="it-CH" altLang="en-US" smtClean="0">
                <a:latin typeface="Calibri" panose="020F0502020204030204" pitchFamily="34" charset="0"/>
              </a:rPr>
              <a:pPr/>
              <a:t>75</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egnaposto immagine diapositiva 1">
            <a:extLst>
              <a:ext uri="{FF2B5EF4-FFF2-40B4-BE49-F238E27FC236}">
                <a16:creationId xmlns:a16="http://schemas.microsoft.com/office/drawing/2014/main" id="{2BCF90F4-70A8-3771-AE47-CB6B8859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Segnaposto note 2">
            <a:extLst>
              <a:ext uri="{FF2B5EF4-FFF2-40B4-BE49-F238E27FC236}">
                <a16:creationId xmlns:a16="http://schemas.microsoft.com/office/drawing/2014/main" id="{0EAC308E-192A-3222-9113-7EE03B7A88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La ville de Jaffa a été presque complètement détruite par les sionistes, tandis que les villas et les plantations à la périphérie ont été confisqués par les sionistes.</a:t>
            </a:r>
          </a:p>
          <a:p>
            <a:r>
              <a:rPr lang="fr-FR" altLang="en-US"/>
              <a:t>Les Palestiniens qui ont dû fuir par mer de Jaffa se sont presque tous réfugiés à Gaza, certains en Égypte et d'autres au Liban. Les survivants et leurs descendants vivent encore dans des camps de réfugiés.</a:t>
            </a:r>
          </a:p>
          <a:p>
            <a:endParaRPr lang="en-US" altLang="en-US"/>
          </a:p>
          <a:p>
            <a:r>
              <a:rPr lang="en-US" altLang="en-US"/>
              <a:t>https://en.wikipedia.org/wiki/Jaffa#British_Mandate</a:t>
            </a:r>
          </a:p>
          <a:p>
            <a:r>
              <a:rPr lang="en-US" altLang="en-US"/>
              <a:t>https://en.wikipedia.org/wiki/Menashiya</a:t>
            </a:r>
          </a:p>
          <a:p>
            <a:r>
              <a:rPr lang="en-US" altLang="en-US"/>
              <a:t>https://commons.wikimedia.org/wiki/File:Jaffa_-Gate_1948.jpg</a:t>
            </a:r>
          </a:p>
          <a:p>
            <a:endParaRPr lang="en-US" altLang="en-US"/>
          </a:p>
          <a:p>
            <a:endParaRPr lang="en-US" altLang="en-US"/>
          </a:p>
        </p:txBody>
      </p:sp>
      <p:sp>
        <p:nvSpPr>
          <p:cNvPr id="330756" name="Segnaposto numero diapositiva 3">
            <a:extLst>
              <a:ext uri="{FF2B5EF4-FFF2-40B4-BE49-F238E27FC236}">
                <a16:creationId xmlns:a16="http://schemas.microsoft.com/office/drawing/2014/main" id="{4D1C62DE-593C-5EB3-2A76-CDBDF337BD4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1F4D24C-B4C9-490C-8321-42903FBEC75A}" type="slidenum">
              <a:rPr lang="it-CH" altLang="en-US" smtClean="0">
                <a:latin typeface="Calibri" panose="020F0502020204030204" pitchFamily="34" charset="0"/>
              </a:rPr>
              <a:pPr/>
              <a:t>76</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egnaposto immagine diapositiva 1">
            <a:extLst>
              <a:ext uri="{FF2B5EF4-FFF2-40B4-BE49-F238E27FC236}">
                <a16:creationId xmlns:a16="http://schemas.microsoft.com/office/drawing/2014/main" id="{955644F2-A340-D9EF-95ED-9D44E7B3749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Segnaposto note 2">
            <a:extLst>
              <a:ext uri="{FF2B5EF4-FFF2-40B4-BE49-F238E27FC236}">
                <a16:creationId xmlns:a16="http://schemas.microsoft.com/office/drawing/2014/main" id="{DA281A7B-C2DB-A904-8494-434A129DD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Remarquez l'omniprésente jeep de l'Haganah: en fait, après la deuxième Guerre mondiale, un riche mécène Juif en a acheté une grande quantité et les a données aux sionistes. Pour les milices sionistes ces Jeeps représentèrent un grand atout.</a:t>
            </a:r>
          </a:p>
          <a:p>
            <a:r>
              <a:rPr lang="fr-FR" altLang="it-CH"/>
              <a:t>À Haïfa, du 20 au 22 avril 1948, les milices sionistes ont chassé et partiellement massacré les 65’000 résidents palestiniens. Les milices sionistes avaient l'ordre de tuer tous les hommes et de détruire tous les maisons palestiniennes. De nombreux Palestiniens se sont noyés alors qu'ils fuyaient par mer.</a:t>
            </a:r>
          </a:p>
          <a:p>
            <a:endParaRPr lang="fr-FR" altLang="it-CH"/>
          </a:p>
          <a:p>
            <a:r>
              <a:rPr lang="it-CH" altLang="it-CH">
                <a:solidFill>
                  <a:srgbClr val="000000"/>
                </a:solidFill>
              </a:rPr>
              <a:t>https://en.wikipedia.org/wiki/1948_Palestinian_expulsion_and_flight</a:t>
            </a:r>
          </a:p>
          <a:p>
            <a:r>
              <a:rPr lang="it-CH" altLang="it-CH">
                <a:solidFill>
                  <a:srgbClr val="000000"/>
                </a:solidFill>
              </a:rPr>
              <a:t>http://en.wikipedia.org/wiki/1948_Palestinian_exodus</a:t>
            </a:r>
          </a:p>
          <a:p>
            <a:r>
              <a:rPr lang="en-US" altLang="it-CH"/>
              <a:t>https://en.wikipedia.org/wiki/List_of_Arab_towns_and_villages_depopulated_during_the_1948_Palestinian_exodus</a:t>
            </a:r>
          </a:p>
          <a:p>
            <a:r>
              <a:rPr lang="en-US" altLang="it-CH"/>
              <a:t>https://en.wikipedia.org/wiki/Battle_of_Haifa_(1948)</a:t>
            </a:r>
          </a:p>
          <a:p>
            <a:r>
              <a:rPr lang="en-US" altLang="it-CH"/>
              <a:t>Ilan Pappe: Haifa – planned death of a city</a:t>
            </a:r>
          </a:p>
          <a:p>
            <a:endParaRPr lang="fr-FR" altLang="it-CH"/>
          </a:p>
          <a:p>
            <a:endParaRPr lang="fr-FR" altLang="it-CH"/>
          </a:p>
          <a:p>
            <a:endParaRPr lang="it-CH" altLang="it-CH"/>
          </a:p>
        </p:txBody>
      </p:sp>
      <p:sp>
        <p:nvSpPr>
          <p:cNvPr id="332804" name="Segnaposto numero diapositiva 3">
            <a:extLst>
              <a:ext uri="{FF2B5EF4-FFF2-40B4-BE49-F238E27FC236}">
                <a16:creationId xmlns:a16="http://schemas.microsoft.com/office/drawing/2014/main" id="{960056B6-9F39-E06C-9FC2-B768F52229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9FEC5F-A8AC-4671-8FD7-D6EBF70D311E}" type="slidenum">
              <a:rPr lang="it-CH" altLang="en-US" smtClean="0"/>
              <a:pPr>
                <a:spcBef>
                  <a:spcPct val="0"/>
                </a:spcBef>
              </a:pPr>
              <a:t>77</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egnaposto immagine diapositiva 1">
            <a:extLst>
              <a:ext uri="{FF2B5EF4-FFF2-40B4-BE49-F238E27FC236}">
                <a16:creationId xmlns:a16="http://schemas.microsoft.com/office/drawing/2014/main" id="{B04A91C7-29C8-4E80-0D29-3326875941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Segnaposto note 2">
            <a:extLst>
              <a:ext uri="{FF2B5EF4-FFF2-40B4-BE49-F238E27FC236}">
                <a16:creationId xmlns:a16="http://schemas.microsoft.com/office/drawing/2014/main" id="{741CCB99-59C0-5594-E3B4-99263C1A2A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Le navire Exodus, avec ses 4 500 passagers, fût une opération de propagande menée par les sionistes pour influencer l'opinion publique mondiale et l'UNSCOP, la commission de l'ONU pour la Palestine, qui étudiait le bien connu plan de partition. Les 4500 immigrants juifs furent renvoyés par les Britanniques en Europe et plus tard ils émigrèrent en Palestine par d'autres moyens. En 1960, sur cette histoire on tourna un film.</a:t>
            </a:r>
          </a:p>
          <a:p>
            <a:pPr eaLnBrk="1" hangingPunct="1">
              <a:spcBef>
                <a:spcPct val="0"/>
              </a:spcBef>
            </a:pPr>
            <a:endParaRPr lang="fr-FR" altLang="it-CH"/>
          </a:p>
          <a:p>
            <a:pPr eaLnBrk="1" hangingPunct="1">
              <a:spcBef>
                <a:spcPct val="0"/>
              </a:spcBef>
            </a:pPr>
            <a:r>
              <a:rPr lang="fr-FR" altLang="it-CH"/>
              <a:t>Sur les photos, les réfugiés palestiniens sont majoritairement des femmes et des enfants parce que les hommes ont été emprisonnés ou tués par les sionistes. Souvent les Palestiniens emprisonnés ont été forcés de travailler comme esclaves pour détruire leur propre village.</a:t>
            </a:r>
          </a:p>
          <a:p>
            <a:pPr eaLnBrk="1" hangingPunct="1">
              <a:spcBef>
                <a:spcPct val="0"/>
              </a:spcBef>
            </a:pPr>
            <a:endParaRPr lang="fr-FR" altLang="it-CH"/>
          </a:p>
          <a:p>
            <a:pPr eaLnBrk="1" hangingPunct="1">
              <a:spcBef>
                <a:spcPct val="0"/>
              </a:spcBef>
            </a:pPr>
            <a:r>
              <a:rPr lang="it-CH" altLang="it-CH">
                <a:solidFill>
                  <a:srgbClr val="000000"/>
                </a:solidFill>
              </a:rPr>
              <a:t>https://fr.wikipedia.org/wiki/Exode_palestinien_de_1948</a:t>
            </a:r>
          </a:p>
          <a:p>
            <a:pPr eaLnBrk="1" hangingPunct="1">
              <a:spcBef>
                <a:spcPct val="0"/>
              </a:spcBef>
            </a:pPr>
            <a:r>
              <a:rPr lang="it-CH" altLang="it-CH">
                <a:solidFill>
                  <a:srgbClr val="000000"/>
                </a:solidFill>
              </a:rPr>
              <a:t>http://en.wikipedia.org/wiki/Exodus_(ship)</a:t>
            </a:r>
          </a:p>
          <a:p>
            <a:pPr eaLnBrk="1" hangingPunct="1">
              <a:spcBef>
                <a:spcPct val="0"/>
              </a:spcBef>
            </a:pPr>
            <a:r>
              <a:rPr lang="it-CH" altLang="it-CH">
                <a:solidFill>
                  <a:srgbClr val="000000"/>
                </a:solidFill>
              </a:rPr>
              <a:t>http://en.wikipedia.org/wiki/1948_Palestinian_exodus</a:t>
            </a:r>
          </a:p>
          <a:p>
            <a:pPr eaLnBrk="1" hangingPunct="1">
              <a:spcBef>
                <a:spcPct val="0"/>
              </a:spcBef>
            </a:pPr>
            <a:endParaRPr lang="fr-FR" altLang="it-CH"/>
          </a:p>
          <a:p>
            <a:pPr eaLnBrk="1" hangingPunct="1">
              <a:spcBef>
                <a:spcPct val="0"/>
              </a:spcBef>
            </a:pPr>
            <a:endParaRPr lang="it-CH" altLang="it-CH"/>
          </a:p>
        </p:txBody>
      </p:sp>
      <p:sp>
        <p:nvSpPr>
          <p:cNvPr id="334852" name="Segnaposto numero diapositiva 3">
            <a:extLst>
              <a:ext uri="{FF2B5EF4-FFF2-40B4-BE49-F238E27FC236}">
                <a16:creationId xmlns:a16="http://schemas.microsoft.com/office/drawing/2014/main" id="{032603D7-E83E-0203-73D0-B12107987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B435509-27E4-4E99-9F74-F25D23261469}" type="slidenum">
              <a:rPr lang="it-CH" altLang="it-CH" smtClean="0">
                <a:solidFill>
                  <a:srgbClr val="000000"/>
                </a:solidFill>
              </a:rPr>
              <a:pPr>
                <a:spcBef>
                  <a:spcPct val="0"/>
                </a:spcBef>
              </a:pPr>
              <a:t>78</a:t>
            </a:fld>
            <a:endParaRPr lang="it-CH" altLang="it-CH">
              <a:solidFill>
                <a:srgbClr val="000000"/>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a:extLst>
              <a:ext uri="{FF2B5EF4-FFF2-40B4-BE49-F238E27FC236}">
                <a16:creationId xmlns:a16="http://schemas.microsoft.com/office/drawing/2014/main" id="{4B44E40F-B893-7217-4481-E05F48FB416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7C72DF-DE12-42EE-81E1-01D819CD8B02}" type="slidenum">
              <a:rPr lang="it-IT" altLang="it-CH" smtClean="0">
                <a:solidFill>
                  <a:srgbClr val="000000"/>
                </a:solidFill>
                <a:latin typeface="Arial" panose="020B0604020202020204" pitchFamily="34" charset="0"/>
              </a:rPr>
              <a:pPr>
                <a:spcBef>
                  <a:spcPct val="0"/>
                </a:spcBef>
              </a:pPr>
              <a:t>79</a:t>
            </a:fld>
            <a:endParaRPr lang="it-IT" altLang="it-CH">
              <a:solidFill>
                <a:srgbClr val="000000"/>
              </a:solidFill>
              <a:latin typeface="Arial" panose="020B0604020202020204" pitchFamily="34" charset="0"/>
            </a:endParaRPr>
          </a:p>
        </p:txBody>
      </p:sp>
      <p:sp>
        <p:nvSpPr>
          <p:cNvPr id="336899" name="Rectangle 2">
            <a:extLst>
              <a:ext uri="{FF2B5EF4-FFF2-40B4-BE49-F238E27FC236}">
                <a16:creationId xmlns:a16="http://schemas.microsoft.com/office/drawing/2014/main" id="{8303BBC3-B27C-5A15-E451-12C6EE4E02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900" name="Rectangle 3">
            <a:extLst>
              <a:ext uri="{FF2B5EF4-FFF2-40B4-BE49-F238E27FC236}">
                <a16:creationId xmlns:a16="http://schemas.microsoft.com/office/drawing/2014/main" id="{AF93F0AB-5591-21AF-B42D-57823FCD11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Ilan Pappe : "Le nettoyage ethnique de la Palestine« </a:t>
            </a:r>
          </a:p>
          <a:p>
            <a:pPr eaLnBrk="1" hangingPunct="1">
              <a:spcBef>
                <a:spcPct val="0"/>
              </a:spcBef>
            </a:pPr>
            <a:endParaRPr lang="fr-FR" altLang="it-CH"/>
          </a:p>
          <a:p>
            <a:pPr eaLnBrk="1" hangingPunct="1">
              <a:spcBef>
                <a:spcPct val="0"/>
              </a:spcBef>
            </a:pPr>
            <a:r>
              <a:rPr lang="it-IT" altLang="it-CH"/>
              <a:t>https://www.zochrot.org/en/article/52320</a:t>
            </a:r>
          </a:p>
          <a:p>
            <a:pPr eaLnBrk="1" hangingPunct="1">
              <a:spcBef>
                <a:spcPct val="0"/>
              </a:spcBef>
            </a:pPr>
            <a:r>
              <a:rPr lang="it-IT" altLang="it-CH"/>
              <a:t>https://zochrot.org/en/contentAccordion/nakba</a:t>
            </a:r>
          </a:p>
          <a:p>
            <a:pPr eaLnBrk="1" hangingPunct="1">
              <a:spcBef>
                <a:spcPct val="0"/>
              </a:spcBef>
            </a:pPr>
            <a:endParaRPr lang="it-IT" altLang="it-CH"/>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egnaposto immagine diapositiva 1">
            <a:extLst>
              <a:ext uri="{FF2B5EF4-FFF2-40B4-BE49-F238E27FC236}">
                <a16:creationId xmlns:a16="http://schemas.microsoft.com/office/drawing/2014/main" id="{6CF52160-2D00-79A3-2FA8-0C2569B11F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Segnaposto note 2">
            <a:extLst>
              <a:ext uri="{FF2B5EF4-FFF2-40B4-BE49-F238E27FC236}">
                <a16:creationId xmlns:a16="http://schemas.microsoft.com/office/drawing/2014/main" id="{2A87D680-6E94-D060-AE55-8AC1808437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91492" name="Segnaposto numero diapositiva 3">
            <a:extLst>
              <a:ext uri="{FF2B5EF4-FFF2-40B4-BE49-F238E27FC236}">
                <a16:creationId xmlns:a16="http://schemas.microsoft.com/office/drawing/2014/main" id="{0580F57E-E1A2-5137-2197-D11547E3AA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7F29B9-4CEF-4161-B244-5BD9571DC740}" type="slidenum">
              <a:rPr lang="it-CH" altLang="en-US" smtClean="0">
                <a:latin typeface="Calibri" panose="020F0502020204030204" pitchFamily="34" charset="0"/>
              </a:rPr>
              <a:pPr/>
              <a:t>8</a:t>
            </a:fld>
            <a:endParaRPr lang="it-CH" altLang="en-US">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egnaposto immagine diapositiva 1">
            <a:extLst>
              <a:ext uri="{FF2B5EF4-FFF2-40B4-BE49-F238E27FC236}">
                <a16:creationId xmlns:a16="http://schemas.microsoft.com/office/drawing/2014/main" id="{AB727A2F-E914-FAD8-5913-030AC3806EB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Segnaposto note 2">
            <a:extLst>
              <a:ext uri="{FF2B5EF4-FFF2-40B4-BE49-F238E27FC236}">
                <a16:creationId xmlns:a16="http://schemas.microsoft.com/office/drawing/2014/main" id="{808AA944-5727-1FD1-EAE1-BAE9DB0AC63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septembre 1948, à Gaza s'installe le gouvernement intérimaire palestinien, reconnu seulement par les Etats arabes à l'exception de la Transjordanie. </a:t>
            </a:r>
          </a:p>
          <a:p>
            <a:r>
              <a:rPr lang="fr-FR" altLang="it-CH"/>
              <a:t>A Gaza, les Palestiniens ont déclaré l'Etat indépendant de Palestine en 1950.</a:t>
            </a:r>
          </a:p>
          <a:p>
            <a:r>
              <a:rPr lang="fr-FR" altLang="it-CH"/>
              <a:t>En 1956, les Israéliens ont occupé la bande de Gaza et ont mis en place un nouveau gouvernement. </a:t>
            </a:r>
          </a:p>
          <a:p>
            <a:r>
              <a:rPr lang="fr-FR" altLang="it-CH"/>
              <a:t>Le gouvernement palestinien dû s’exilier en Egypte où il a été dissous en 1959.</a:t>
            </a:r>
          </a:p>
          <a:p>
            <a:endParaRPr lang="fr-FR" altLang="it-CH"/>
          </a:p>
          <a:p>
            <a:r>
              <a:rPr lang="it-CH" altLang="it-CH">
                <a:solidFill>
                  <a:srgbClr val="000000"/>
                </a:solidFill>
              </a:rPr>
              <a:t>http://en.wikipedia.org/wiki/Israeli_Declaration_of_Independence</a:t>
            </a:r>
          </a:p>
          <a:p>
            <a:r>
              <a:rPr lang="it-CH" altLang="it-CH">
                <a:solidFill>
                  <a:srgbClr val="000000"/>
                </a:solidFill>
              </a:rPr>
              <a:t>http://en.wikipedia.org/wiki/Gaza_Strip#1948_All-Palestine_government</a:t>
            </a:r>
          </a:p>
          <a:p>
            <a:endParaRPr lang="it-CH" altLang="it-CH">
              <a:solidFill>
                <a:srgbClr val="000000"/>
              </a:solidFill>
            </a:endParaRPr>
          </a:p>
          <a:p>
            <a:r>
              <a:rPr lang="fr-FR" altLang="it-CH">
                <a:solidFill>
                  <a:srgbClr val="000000"/>
                </a:solidFill>
              </a:rPr>
              <a:t>À ce jour (2019), Israël n'a pas de Constitution mais depuis 1950, il dispose de quelques lois fondamentales.</a:t>
            </a:r>
          </a:p>
          <a:p>
            <a:r>
              <a:rPr lang="it-CH" altLang="it-CH">
                <a:solidFill>
                  <a:srgbClr val="000000"/>
                </a:solidFill>
              </a:rPr>
              <a:t>https://fr.wikipedia.org/wiki/Lois_fondamentales_d%27Isra%C3%Abl</a:t>
            </a:r>
          </a:p>
          <a:p>
            <a:r>
              <a:rPr lang="it-CH" altLang="it-CH">
                <a:solidFill>
                  <a:srgbClr val="000000"/>
                </a:solidFill>
              </a:rPr>
              <a:t>https://en.wikipedia.org/wiki/Basic_Laws_of_Israel</a:t>
            </a:r>
          </a:p>
          <a:p>
            <a:endParaRPr lang="it-CH" altLang="it-CH">
              <a:solidFill>
                <a:srgbClr val="000000"/>
              </a:solidFill>
            </a:endParaRPr>
          </a:p>
          <a:p>
            <a:r>
              <a:rPr lang="it-CH" altLang="it-CH"/>
              <a:t>https://en.wikipedia.org/wiki/First_government_of_Israel</a:t>
            </a:r>
          </a:p>
          <a:p>
            <a:endParaRPr lang="it-CH" altLang="it-CH"/>
          </a:p>
          <a:p>
            <a:r>
              <a:rPr lang="it-CH" altLang="it-CH"/>
              <a:t>Dans la photo:</a:t>
            </a:r>
          </a:p>
          <a:p>
            <a:r>
              <a:rPr lang="it-CH" altLang="it-CH"/>
              <a:t>Premier Gouvernement de Israël le 1 May 1949. De gauche à droite: Golda Meir, Zalman Shazar, Bechor-Shalom Sheetrit, Zvi Maimon (government stenographer), Dov Yosef, Eliezer Kaplan, Moshe Sharett, Prime Minister David Ben-Gurion, Ze'ev Sherf (cabinet secretary), Pinchas Rosen, David Remez, Haim Moshe Shapira, Yitzhak Meir Levin, Yehuda Leib Maimon.</a:t>
            </a:r>
          </a:p>
          <a:p>
            <a:endParaRPr lang="it-CH" altLang="it-CH"/>
          </a:p>
          <a:p>
            <a:r>
              <a:rPr lang="fr-FR" altLang="it-CH"/>
              <a:t>+++++++++++++++++++++++++++++++++++++++++++++++++++++++++++++++++++++++</a:t>
            </a:r>
          </a:p>
          <a:p>
            <a:endParaRPr lang="fr-FR" altLang="it-CH"/>
          </a:p>
          <a:p>
            <a:r>
              <a:rPr lang="fr-FR" altLang="it-CH"/>
              <a:t>Les premiers sionistes (fondateurs) jusqu'en 1948 qui, d'une manière ou d'une autre, même injustement, ont contribué à la création de l'État d'Israël avant 1948.</a:t>
            </a:r>
          </a:p>
          <a:p>
            <a:endParaRPr lang="fr-FR" altLang="it-CH"/>
          </a:p>
          <a:p>
            <a:r>
              <a:rPr lang="fr-FR" altLang="it-CH"/>
              <a:t>Theodor Herzl (journaliste, fondateur du mouvement sioniste)</a:t>
            </a:r>
          </a:p>
          <a:p>
            <a:r>
              <a:rPr lang="fr-FR" altLang="it-CH"/>
              <a:t>Chaim Weizman (homme politique, président du mouvement sioniste)</a:t>
            </a:r>
          </a:p>
          <a:p>
            <a:r>
              <a:rPr lang="fr-FR" altLang="it-CH"/>
              <a:t>Edmund de Rothschild (banquier)</a:t>
            </a:r>
          </a:p>
          <a:p>
            <a:r>
              <a:rPr lang="fr-FR" altLang="it-CH"/>
              <a:t>Samuel Herbert (1er commissaire de la GB)</a:t>
            </a:r>
          </a:p>
          <a:p>
            <a:r>
              <a:rPr lang="fr-FR" altLang="it-CH"/>
              <a:t>Zeev Vladimir Jabotinnsky (homme politique)</a:t>
            </a:r>
          </a:p>
          <a:p>
            <a:r>
              <a:rPr lang="fr-FR" altLang="it-CH"/>
              <a:t>David Ben Gurion (homme politique)</a:t>
            </a:r>
          </a:p>
          <a:p>
            <a:r>
              <a:rPr lang="fr-FR" altLang="it-CH"/>
              <a:t>Golda Meir (syndicaliste, homme politique)</a:t>
            </a:r>
          </a:p>
          <a:p>
            <a:r>
              <a:rPr lang="fr-FR" altLang="it-CH"/>
              <a:t>Menachem Begin (militant de l'Irgoun, homme politique) </a:t>
            </a:r>
          </a:p>
          <a:p>
            <a:r>
              <a:rPr lang="fr-FR" altLang="it-CH"/>
              <a:t>Yitzhack Shamir (militant, homme politique) </a:t>
            </a:r>
          </a:p>
          <a:p>
            <a:r>
              <a:rPr lang="fr-FR" altLang="it-CH"/>
              <a:t>Avraham Stern (militant) </a:t>
            </a:r>
          </a:p>
          <a:p>
            <a:r>
              <a:rPr lang="fr-FR" altLang="it-CH"/>
              <a:t>Abba Eban (homme politique)</a:t>
            </a:r>
          </a:p>
          <a:p>
            <a:endParaRPr lang="fr-FR" altLang="it-CH"/>
          </a:p>
          <a:p>
            <a:r>
              <a:rPr lang="fr-FR" altLang="it-CH"/>
              <a:t>Les partisans de la première heure qui, d'une manière ou d'une autre, même injustement, ont soutenu le sionisme et/ou contribué à la création de l'État d'Israël avant 1948.</a:t>
            </a:r>
          </a:p>
          <a:p>
            <a:endParaRPr lang="fr-FR" altLang="it-CH"/>
          </a:p>
          <a:p>
            <a:r>
              <a:rPr lang="fr-FR" altLang="it-CH"/>
              <a:t>Lord Balfour (ministre britannique)</a:t>
            </a:r>
          </a:p>
          <a:p>
            <a:r>
              <a:rPr lang="fr-FR" altLang="it-CH"/>
              <a:t>Winston Churchill (Premier ministre britannique)</a:t>
            </a:r>
          </a:p>
          <a:p>
            <a:r>
              <a:rPr lang="fr-FR" altLang="it-CH"/>
              <a:t>Franklin Delano Roosevelt (Président des États-Unis)</a:t>
            </a:r>
          </a:p>
          <a:p>
            <a:r>
              <a:rPr lang="fr-FR" altLang="it-CH"/>
              <a:t>Harry S. Truman (Président des États-Unis)</a:t>
            </a:r>
          </a:p>
          <a:p>
            <a:r>
              <a:rPr lang="fr-FR" altLang="it-CH"/>
              <a:t>Roi Abdullah I. de Jordanie</a:t>
            </a:r>
          </a:p>
          <a:p>
            <a:endParaRPr lang="it-CH" altLang="it-CH"/>
          </a:p>
          <a:p>
            <a:endParaRPr lang="it-CH" altLang="it-CH"/>
          </a:p>
        </p:txBody>
      </p:sp>
      <p:sp>
        <p:nvSpPr>
          <p:cNvPr id="338948" name="Segnaposto numero diapositiva 3">
            <a:extLst>
              <a:ext uri="{FF2B5EF4-FFF2-40B4-BE49-F238E27FC236}">
                <a16:creationId xmlns:a16="http://schemas.microsoft.com/office/drawing/2014/main" id="{C079166A-AA50-E963-85CE-3523A22EA7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31F8F9F-7332-4ECF-971A-EC947972FB9E}" type="slidenum">
              <a:rPr lang="it-CH" altLang="en-US" smtClean="0"/>
              <a:pPr>
                <a:spcBef>
                  <a:spcPct val="0"/>
                </a:spcBef>
              </a:pPr>
              <a:t>80</a:t>
            </a:fld>
            <a:endParaRPr lang="it-CH"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egnaposto immagine diapositiva 1">
            <a:extLst>
              <a:ext uri="{FF2B5EF4-FFF2-40B4-BE49-F238E27FC236}">
                <a16:creationId xmlns:a16="http://schemas.microsoft.com/office/drawing/2014/main" id="{6107E120-1D77-E2A2-BA99-4A3A112575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Segnaposto note 2">
            <a:extLst>
              <a:ext uri="{FF2B5EF4-FFF2-40B4-BE49-F238E27FC236}">
                <a16:creationId xmlns:a16="http://schemas.microsoft.com/office/drawing/2014/main" id="{D1CB2B5F-40F5-2F16-016D-A2246E7D02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Sionistes occupent immédiatement les positions stratégiques abandonnées par les Britanniques.</a:t>
            </a:r>
          </a:p>
          <a:p>
            <a:endParaRPr lang="fr-FR" altLang="it-CH"/>
          </a:p>
          <a:p>
            <a:r>
              <a:rPr lang="fr-FR" altLang="it-CH"/>
              <a:t>Haifa 14. Mai 1948: Le haut commissaire britannique le général Sir Alan Cunningham part huit heures après la déclaration d’indépendance de l‘Etat d’Israël.</a:t>
            </a:r>
          </a:p>
          <a:p>
            <a:endParaRPr lang="fr-FR" altLang="it-CH"/>
          </a:p>
          <a:p>
            <a:r>
              <a:rPr lang="it-CH" altLang="it-CH">
                <a:solidFill>
                  <a:srgbClr val="000000"/>
                </a:solidFill>
              </a:rPr>
              <a:t>http://en.wikipedia.org/wiki/British_Palestine</a:t>
            </a:r>
          </a:p>
          <a:p>
            <a:r>
              <a:rPr lang="it-CH" altLang="it-CH">
                <a:solidFill>
                  <a:srgbClr val="000000"/>
                </a:solidFill>
              </a:rPr>
              <a:t>http://en.wikipedia.org/wiki/British_Palestine</a:t>
            </a:r>
          </a:p>
          <a:p>
            <a:r>
              <a:rPr lang="it-CH" altLang="it-CH">
                <a:solidFill>
                  <a:srgbClr val="000000"/>
                </a:solidFill>
              </a:rPr>
              <a:t>https://en.wikipedia.org/wiki/Mandate_for_Palestine</a:t>
            </a:r>
          </a:p>
          <a:p>
            <a:r>
              <a:rPr lang="it-CH" altLang="it-CH">
                <a:solidFill>
                  <a:srgbClr val="000000"/>
                </a:solidFill>
              </a:rPr>
              <a:t>https://en.wikipedia.org/wiki/Permanent_Mandates_Commission</a:t>
            </a:r>
          </a:p>
          <a:p>
            <a:r>
              <a:rPr lang="it-CH" altLang="it-CH">
                <a:solidFill>
                  <a:srgbClr val="000000"/>
                </a:solidFill>
              </a:rPr>
              <a:t>https://en.wikipedia.org/wiki/Mandatory_Palestine</a:t>
            </a:r>
          </a:p>
          <a:p>
            <a:endParaRPr lang="it-CH" altLang="it-CH">
              <a:solidFill>
                <a:srgbClr val="000000"/>
              </a:solidFill>
            </a:endParaRPr>
          </a:p>
          <a:p>
            <a:endParaRPr lang="it-CH" altLang="it-CH"/>
          </a:p>
        </p:txBody>
      </p:sp>
      <p:sp>
        <p:nvSpPr>
          <p:cNvPr id="340996" name="Segnaposto numero diapositiva 3">
            <a:extLst>
              <a:ext uri="{FF2B5EF4-FFF2-40B4-BE49-F238E27FC236}">
                <a16:creationId xmlns:a16="http://schemas.microsoft.com/office/drawing/2014/main" id="{37542AE3-8A8E-B45B-A25C-5F06DB17BD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3B472E7-B3F8-450C-8857-350043BB5E8F}" type="slidenum">
              <a:rPr lang="it-CH" altLang="en-US" smtClean="0"/>
              <a:pPr>
                <a:spcBef>
                  <a:spcPct val="0"/>
                </a:spcBef>
              </a:pPr>
              <a:t>81</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egnaposto immagine diapositiva 1">
            <a:extLst>
              <a:ext uri="{FF2B5EF4-FFF2-40B4-BE49-F238E27FC236}">
                <a16:creationId xmlns:a16="http://schemas.microsoft.com/office/drawing/2014/main" id="{143AB8A7-AAD3-58AA-AC87-81E875639A7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Segnaposto note 2">
            <a:extLst>
              <a:ext uri="{FF2B5EF4-FFF2-40B4-BE49-F238E27FC236}">
                <a16:creationId xmlns:a16="http://schemas.microsoft.com/office/drawing/2014/main" id="{091F0984-A4EA-7D5A-2A22-8BC6714A6E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En réalité il s’agissait de la deuxième guerre entre arabes et Zionistes</a:t>
            </a:r>
          </a:p>
          <a:p>
            <a:endParaRPr lang="fr-FR" altLang="it-CH"/>
          </a:p>
          <a:p>
            <a:r>
              <a:rPr lang="fr-FR" altLang="it-CH"/>
              <a:t>L'armée libanaise n‘est pas entrée en Palestine et n'a pas participé aux combats.</a:t>
            </a:r>
            <a:br>
              <a:rPr lang="fr-FR" altLang="it-CH"/>
            </a:br>
            <a:r>
              <a:rPr lang="fr-FR" altLang="it-CH"/>
              <a:t>Sur la base d'un accord préalable entre le Ben Gourion et le roi Abdallah de Transjordanie les deux parties étaient d’accord de se partager la Palestine et ont renoncé à la confrontation armée.</a:t>
            </a:r>
            <a:br>
              <a:rPr lang="fr-FR" altLang="it-CH"/>
            </a:br>
            <a:r>
              <a:rPr lang="fr-FR" altLang="it-CH"/>
              <a:t>Le contingent militaire irakien a été placée sous le commandement de la Jordanie et n’a pas combattu.</a:t>
            </a:r>
            <a:br>
              <a:rPr lang="fr-FR" altLang="it-CH"/>
            </a:br>
            <a:r>
              <a:rPr lang="fr-FR" altLang="it-CH"/>
              <a:t>Le contingent militaire syrien était composée de quelques soldats adventice qui furent aussi placé sous le commandement de la Jordanie.</a:t>
            </a:r>
            <a:br>
              <a:rPr lang="fr-FR" altLang="it-CH"/>
            </a:br>
            <a:r>
              <a:rPr lang="fr-FR" altLang="it-CH"/>
              <a:t>Compte tenu de cette situation, Ben Gourion a ordonna aux commandants de l'armée israélienne de concentrer leurs meilleurs moyens au nettoyage ethnique de la Palestine.</a:t>
            </a:r>
          </a:p>
          <a:p>
            <a:r>
              <a:rPr lang="fr-FR" altLang="it-CH"/>
              <a:t>La plus part des combats ont eu lieu sur le territoire assigné à l’État arabe, sauf pour ce qui concerne Jérusalem. Officiellement le but des armées arabes était celui de libérer Jérusalem.</a:t>
            </a:r>
          </a:p>
          <a:p>
            <a:endParaRPr lang="fr-FR" altLang="it-CH"/>
          </a:p>
          <a:p>
            <a:r>
              <a:rPr lang="it-CH" altLang="it-CH">
                <a:solidFill>
                  <a:srgbClr val="000000"/>
                </a:solidFill>
              </a:rPr>
              <a:t>http://en.wikipedia.org/wiki/1948_Arab%E2%80%93Israeli_War</a:t>
            </a:r>
          </a:p>
          <a:p>
            <a:r>
              <a:rPr lang="it-CH" altLang="it-CH">
                <a:solidFill>
                  <a:srgbClr val="000000"/>
                </a:solidFill>
              </a:rPr>
              <a:t>http://en.wikipedia.org/wiki/Battles_of_Latrun_(1948)</a:t>
            </a:r>
          </a:p>
          <a:p>
            <a:endParaRPr lang="it-CH" altLang="it-CH"/>
          </a:p>
        </p:txBody>
      </p:sp>
      <p:sp>
        <p:nvSpPr>
          <p:cNvPr id="343044" name="Segnaposto numero diapositiva 3">
            <a:extLst>
              <a:ext uri="{FF2B5EF4-FFF2-40B4-BE49-F238E27FC236}">
                <a16:creationId xmlns:a16="http://schemas.microsoft.com/office/drawing/2014/main" id="{6B668C91-03B4-2609-3F7E-391CEE6387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4FBC4FE-BA6F-4BBF-A7EF-89C16F47FDE8}" type="slidenum">
              <a:rPr lang="it-CH" altLang="en-US" smtClean="0"/>
              <a:pPr>
                <a:spcBef>
                  <a:spcPct val="0"/>
                </a:spcBef>
              </a:pPr>
              <a:t>82</a:t>
            </a:fld>
            <a:endParaRPr lang="it-CH"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egnaposto immagine diapositiva 1">
            <a:extLst>
              <a:ext uri="{FF2B5EF4-FFF2-40B4-BE49-F238E27FC236}">
                <a16:creationId xmlns:a16="http://schemas.microsoft.com/office/drawing/2014/main" id="{8955DEC1-2B5B-3591-4FCB-EA5045362E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Segnaposto note 2">
            <a:extLst>
              <a:ext uri="{FF2B5EF4-FFF2-40B4-BE49-F238E27FC236}">
                <a16:creationId xmlns:a16="http://schemas.microsoft.com/office/drawing/2014/main" id="{A0001112-9CC0-5843-E0C3-65D4CB2FD5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groupes de terroristes Haganah, Irgun et Lehi deviennent une armée. Ce qu’avant on faisait pendant la nuit et en secret, maintenant l'armée israélienne le fait en plein jour,  "officiellement".</a:t>
            </a:r>
          </a:p>
          <a:p>
            <a:r>
              <a:rPr lang="fr-FR" altLang="it-CH"/>
              <a:t>https://en.wikipedia.org/wiki/Al-Dawayima_massacre</a:t>
            </a:r>
          </a:p>
          <a:p>
            <a:endParaRPr lang="fr-FR" altLang="it-CH"/>
          </a:p>
          <a:p>
            <a:r>
              <a:rPr lang="it-CH" altLang="it-CH">
                <a:solidFill>
                  <a:srgbClr val="000000"/>
                </a:solidFill>
              </a:rPr>
              <a:t>https://fr.wikipedia.org/wiki/Tsahal</a:t>
            </a:r>
          </a:p>
          <a:p>
            <a:r>
              <a:rPr lang="it-CH" altLang="it-CH">
                <a:solidFill>
                  <a:srgbClr val="000000"/>
                </a:solidFill>
              </a:rPr>
              <a:t>https://fr.wikipedia.org/wiki/Arm%C3%A9e_de_d%C3%A9fense_d%27Isra%C3%ABl</a:t>
            </a:r>
          </a:p>
          <a:p>
            <a:r>
              <a:rPr lang="it-CH" altLang="it-CH">
                <a:solidFill>
                  <a:srgbClr val="000000"/>
                </a:solidFill>
              </a:rPr>
              <a:t>http://en.wikipedia.org/wiki/Israel_Defense_Forces</a:t>
            </a:r>
          </a:p>
          <a:p>
            <a:r>
              <a:rPr lang="it-CH" altLang="it-CH">
                <a:solidFill>
                  <a:srgbClr val="000000"/>
                </a:solidFill>
              </a:rPr>
              <a:t>https://fr.wikipedia.org/wiki/Altalena</a:t>
            </a:r>
          </a:p>
          <a:p>
            <a:endParaRPr lang="it-CH" altLang="it-CH">
              <a:solidFill>
                <a:srgbClr val="000000"/>
              </a:solidFill>
            </a:endParaRPr>
          </a:p>
          <a:p>
            <a:r>
              <a:rPr lang="it-CH" altLang="it-CH">
                <a:solidFill>
                  <a:srgbClr val="000000"/>
                </a:solidFill>
              </a:rPr>
              <a:t>++++++++++++++++++</a:t>
            </a:r>
          </a:p>
          <a:p>
            <a:r>
              <a:rPr lang="fr-FR" altLang="it-CH">
                <a:solidFill>
                  <a:srgbClr val="000000"/>
                </a:solidFill>
              </a:rPr>
              <a:t>Israël, des rabbins aux soldats : "Allez et tuez, sans regret".</a:t>
            </a:r>
          </a:p>
          <a:p>
            <a:r>
              <a:rPr lang="fr-FR" altLang="it-CH">
                <a:solidFill>
                  <a:srgbClr val="000000"/>
                </a:solidFill>
              </a:rPr>
              <a:t>Dans l'académie rabbinique d'Eli, les futurs officiers "sionistes religieux" sont formés. "C'est le combat du bien contre le mal, il faut être fort, parfois même cruel". Sur le sort des civils, "ne vous posez pas trop de questions, sinon nous nous arrêterions"</a:t>
            </a:r>
          </a:p>
          <a:p>
            <a:r>
              <a:rPr lang="it-CH" altLang="it-CH">
                <a:solidFill>
                  <a:srgbClr val="000000"/>
                </a:solidFill>
              </a:rPr>
              <a:t>https://naufraghi.ch/israele-i-rabbini-ai-soldati-andate-e-uccidete-niente-rimorsi/</a:t>
            </a:r>
          </a:p>
          <a:p>
            <a:endParaRPr lang="it-CH" altLang="it-CH">
              <a:solidFill>
                <a:srgbClr val="000000"/>
              </a:solidFill>
            </a:endParaRPr>
          </a:p>
          <a:p>
            <a:r>
              <a:rPr lang="fr-FR" altLang="it-CH">
                <a:solidFill>
                  <a:srgbClr val="000000"/>
                </a:solidFill>
              </a:rPr>
              <a:t>https://en.wikipedia.org/wiki/Netzah_Yehuda_Battalion#/media/File:Nahal_Haredi_Pin.jpg</a:t>
            </a:r>
          </a:p>
          <a:p>
            <a:r>
              <a:rPr lang="fr-FR" altLang="it-CH">
                <a:solidFill>
                  <a:srgbClr val="000000"/>
                </a:solidFill>
              </a:rPr>
              <a:t>En avril 2023, les États-Unis ont interdit et sanctionné l'ensemble du bataillon israélien "Netzah Yehuda. Cette unité hypersensible notoire est composée exclusivement de colons ultra-orthodoxes illégaux responsables du nettoyage ethnique de la Cisjordanie. Il s'agit de bandes criminelles, sanctionnées par des dizaines de résolutions de l'ONU, auxquelles le gouvernement de Tel-Aviv a donné des uniformes militaires pour leur donner une couverture légale (qui n'est pas reconnue au niveau international), et qui sont responsables d'abus innommables, de viols, de disparitions, de meurtres de Palestiniens, de démolitions de leurs maisons, d'intimidations et de menaces dans l'impunité la plus totale.</a:t>
            </a:r>
          </a:p>
          <a:p>
            <a:endParaRPr lang="it-CH" altLang="it-CH">
              <a:solidFill>
                <a:srgbClr val="000000"/>
              </a:solidFill>
            </a:endParaRPr>
          </a:p>
          <a:p>
            <a:endParaRPr lang="it-CH" altLang="it-CH"/>
          </a:p>
        </p:txBody>
      </p:sp>
      <p:sp>
        <p:nvSpPr>
          <p:cNvPr id="345092" name="Segnaposto numero diapositiva 3">
            <a:extLst>
              <a:ext uri="{FF2B5EF4-FFF2-40B4-BE49-F238E27FC236}">
                <a16:creationId xmlns:a16="http://schemas.microsoft.com/office/drawing/2014/main" id="{7C736473-A833-59DE-9E39-4621DA0EB2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336874-4694-454D-9231-75054F370445}" type="slidenum">
              <a:rPr lang="it-CH" altLang="en-US" smtClean="0"/>
              <a:pPr>
                <a:spcBef>
                  <a:spcPct val="0"/>
                </a:spcBef>
              </a:pPr>
              <a:t>83</a:t>
            </a:fld>
            <a:endParaRPr lang="it-CH"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egnaposto immagine diapositiva 1">
            <a:extLst>
              <a:ext uri="{FF2B5EF4-FFF2-40B4-BE49-F238E27FC236}">
                <a16:creationId xmlns:a16="http://schemas.microsoft.com/office/drawing/2014/main" id="{5EDC5569-A4FC-B5C6-EC98-C0FDFBBA26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Segnaposto note 2">
            <a:extLst>
              <a:ext uri="{FF2B5EF4-FFF2-40B4-BE49-F238E27FC236}">
                <a16:creationId xmlns:a16="http://schemas.microsoft.com/office/drawing/2014/main" id="{B2357455-7BAE-6C42-F557-4D7E5B6DF5B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https://en.wikipedia.org/wiki/Arab%E2%80%93Israeli_conflict</a:t>
            </a:r>
          </a:p>
        </p:txBody>
      </p:sp>
      <p:sp>
        <p:nvSpPr>
          <p:cNvPr id="347140" name="Segnaposto numero diapositiva 3">
            <a:extLst>
              <a:ext uri="{FF2B5EF4-FFF2-40B4-BE49-F238E27FC236}">
                <a16:creationId xmlns:a16="http://schemas.microsoft.com/office/drawing/2014/main" id="{65431D66-48BD-8174-019F-BFA60ADE651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2A0A824-F305-4BA3-A8E6-BD331F962218}" type="slidenum">
              <a:rPr lang="it-CH" altLang="en-US" smtClean="0"/>
              <a:pPr>
                <a:spcBef>
                  <a:spcPct val="0"/>
                </a:spcBef>
              </a:pPr>
              <a:t>84</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egnaposto immagine diapositiva 1">
            <a:extLst>
              <a:ext uri="{FF2B5EF4-FFF2-40B4-BE49-F238E27FC236}">
                <a16:creationId xmlns:a16="http://schemas.microsoft.com/office/drawing/2014/main" id="{FE489ED0-E158-24D2-559A-97707BC64C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Segnaposto note 2">
            <a:extLst>
              <a:ext uri="{FF2B5EF4-FFF2-40B4-BE49-F238E27FC236}">
                <a16:creationId xmlns:a16="http://schemas.microsoft.com/office/drawing/2014/main" id="{F79E6F9B-8DF9-A83A-17C2-0606C2577F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Le massacre a été perpétré par la Brigade Alexandroni de l’Haganah. À l'époque, Ariel Sharon était caporal: il a commencé sa carrière de sioniste ici.</a:t>
            </a:r>
          </a:p>
          <a:p>
            <a:r>
              <a:rPr lang="fr-FR" altLang="en-US"/>
              <a:t>Il y a quelques années les autorités israéliennes ont refusé le permis de rouvrir la fosse commune de Tantura.</a:t>
            </a:r>
            <a:endParaRPr lang="en-US" altLang="en-US"/>
          </a:p>
          <a:p>
            <a:endParaRPr lang="en-US" altLang="en-US"/>
          </a:p>
          <a:p>
            <a:r>
              <a:rPr lang="en-US" altLang="en-US"/>
              <a:t>http://www.palestinechronicle.com/from-1948-until-today-a-history-of-silencing-israeli-army-whistleblowers/</a:t>
            </a:r>
          </a:p>
          <a:p>
            <a:r>
              <a:rPr lang="en-US" altLang="en-US"/>
              <a:t>https://fr.wikipedia.org/wiki/Al-Tantoura</a:t>
            </a:r>
          </a:p>
          <a:p>
            <a:r>
              <a:rPr lang="en-US" altLang="en-US"/>
              <a:t>https://en.wikipedia.org/wiki/Tantura#Massacre_allegations</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a:p>
            <a:endParaRPr lang="en-US" altLang="en-US"/>
          </a:p>
        </p:txBody>
      </p:sp>
      <p:sp>
        <p:nvSpPr>
          <p:cNvPr id="349188" name="Segnaposto numero diapositiva 3">
            <a:extLst>
              <a:ext uri="{FF2B5EF4-FFF2-40B4-BE49-F238E27FC236}">
                <a16:creationId xmlns:a16="http://schemas.microsoft.com/office/drawing/2014/main" id="{75B25204-B4CF-3E67-7F3A-1A06763F886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C12748F-204C-46DA-8341-98ADC7F75B0F}" type="slidenum">
              <a:rPr lang="it-CH" altLang="en-US" smtClean="0">
                <a:latin typeface="Calibri" panose="020F0502020204030204" pitchFamily="34" charset="0"/>
              </a:rPr>
              <a:pPr/>
              <a:t>85</a:t>
            </a:fld>
            <a:endParaRPr lang="it-CH" altLang="en-US">
              <a:latin typeface="Calibri" panose="020F050202020403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egnaposto immagine diapositiva 1">
            <a:extLst>
              <a:ext uri="{FF2B5EF4-FFF2-40B4-BE49-F238E27FC236}">
                <a16:creationId xmlns:a16="http://schemas.microsoft.com/office/drawing/2014/main" id="{9C4BC5AF-2F91-F961-740B-F539C74D9A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Segnaposto note 2">
            <a:extLst>
              <a:ext uri="{FF2B5EF4-FFF2-40B4-BE49-F238E27FC236}">
                <a16:creationId xmlns:a16="http://schemas.microsoft.com/office/drawing/2014/main" id="{FFABEBB8-D85A-51BB-76A4-DDF92B39DB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https://en.wikipedia.org/wiki/1948_Palestinian_exodus_from_Lydda_and_Ramle</a:t>
            </a:r>
          </a:p>
          <a:p>
            <a:r>
              <a:rPr lang="en-US" altLang="en-US"/>
              <a:t>https://en.wikipedia.org/wiki/Operation_Danny</a:t>
            </a:r>
          </a:p>
          <a:p>
            <a:r>
              <a:rPr lang="en-US" altLang="en-US"/>
              <a:t>https://en.wikipedia.org/wiki/Ramla</a:t>
            </a:r>
          </a:p>
          <a:p>
            <a:r>
              <a:rPr lang="en-US" altLang="en-US"/>
              <a:t>https://www.globalresearch.ca/on-israels-little-known-concentration-and-labor-camps-1948-1955/5467832</a:t>
            </a:r>
          </a:p>
          <a:p>
            <a:endParaRPr lang="en-US" altLang="en-US"/>
          </a:p>
          <a:p>
            <a:r>
              <a:rPr lang="en-US" altLang="en-US"/>
              <a:t>al-Ramla: Separating the Palestinians from their homes was usually accompanied by separating men from women. The photograph shows hundreds of men penned on the roadside. Their homes have been broken into; the fate of their women and children is still unknown. Protocols of cabinet meetings refer to reports that when the refugees were penned behind fences, women in town were raped and the city was plundered. The government, troubled by the looting, discussed it, but didn’t take the rapes seriously, as the words of one minister during those meetings indicated: “There are reports of rape in al-Ramle. I can forgive rape, but not other, more serious behavior. When people come into a city and remove rings from fingers and jewelry from the neck, that’s a more</a:t>
            </a:r>
          </a:p>
          <a:p>
            <a:r>
              <a:rPr lang="en-US" altLang="en-US"/>
              <a:t>serious business.” By condemning one type of behavior they legitimized the other, though the behavior they condemned didn’t necessarily cease. Held behind barbed wire, without blankets or food supplies, men “of military age” were taken by truck to detention camps.</a:t>
            </a:r>
          </a:p>
          <a:p>
            <a:endParaRPr lang="en-US" altLang="en-US"/>
          </a:p>
          <a:p>
            <a:r>
              <a:rPr lang="en-US" altLang="en-US"/>
              <a:t>Photographer: Beno Rothenberg, Israel State Archive, 1948</a:t>
            </a:r>
          </a:p>
          <a:p>
            <a:endParaRPr lang="en-US" altLang="en-US"/>
          </a:p>
          <a:p>
            <a:r>
              <a:rPr lang="en-US" altLang="en-US"/>
              <a:t>Source: Palestine to Israel: A Photographic Record of Destruction and State Formation, 1947-1950</a:t>
            </a:r>
          </a:p>
        </p:txBody>
      </p:sp>
      <p:sp>
        <p:nvSpPr>
          <p:cNvPr id="351236" name="Segnaposto numero diapositiva 3">
            <a:extLst>
              <a:ext uri="{FF2B5EF4-FFF2-40B4-BE49-F238E27FC236}">
                <a16:creationId xmlns:a16="http://schemas.microsoft.com/office/drawing/2014/main" id="{0D7B5326-1A22-9EE1-F456-73A6A6E670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EBB0292-470C-4B1A-AE97-0F69EF99DD23}" type="slidenum">
              <a:rPr lang="it-CH" altLang="en-US" smtClean="0">
                <a:latin typeface="Calibri" panose="020F0502020204030204" pitchFamily="34" charset="0"/>
              </a:rPr>
              <a:pPr/>
              <a:t>86</a:t>
            </a:fld>
            <a:endParaRPr lang="it-CH" altLang="en-US">
              <a:latin typeface="Calibri" panose="020F050202020403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egnaposto immagine diapositiva 1">
            <a:extLst>
              <a:ext uri="{FF2B5EF4-FFF2-40B4-BE49-F238E27FC236}">
                <a16:creationId xmlns:a16="http://schemas.microsoft.com/office/drawing/2014/main" id="{054A5BEC-B524-91BB-547C-7404E37A0F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Segnaposto note 2">
            <a:extLst>
              <a:ext uri="{FF2B5EF4-FFF2-40B4-BE49-F238E27FC236}">
                <a16:creationId xmlns:a16="http://schemas.microsoft.com/office/drawing/2014/main" id="{85C638BF-624F-7DE2-B2ED-0F1AD2ACF1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en-US"/>
              <a:t>L'ordre d'expulser les Palestiniens de Lydda et Ramle a été personnellement émis par Ben Gourion et Rabin.</a:t>
            </a:r>
          </a:p>
          <a:p>
            <a:endParaRPr lang="en-US" altLang="en-US"/>
          </a:p>
          <a:p>
            <a:endParaRPr lang="en-US" altLang="en-US"/>
          </a:p>
          <a:p>
            <a:r>
              <a:rPr lang="en-US" altLang="en-US"/>
              <a:t>https://en.wikipedia.org/wiki/1948_Palestinian_exodus_from_Lydda_and_Ramle</a:t>
            </a:r>
          </a:p>
          <a:p>
            <a:r>
              <a:rPr lang="en-US" altLang="en-US"/>
              <a:t>https://brettwilkins.com/2018/07/16/counterpunch-the-lydda-death-march-and-the-israeli-state-of-denial/</a:t>
            </a:r>
          </a:p>
          <a:p>
            <a:endParaRPr lang="en-US" altLang="en-US"/>
          </a:p>
        </p:txBody>
      </p:sp>
      <p:sp>
        <p:nvSpPr>
          <p:cNvPr id="353284" name="Segnaposto numero diapositiva 3">
            <a:extLst>
              <a:ext uri="{FF2B5EF4-FFF2-40B4-BE49-F238E27FC236}">
                <a16:creationId xmlns:a16="http://schemas.microsoft.com/office/drawing/2014/main" id="{FBE23AEC-AEE9-D43B-2503-D080BC0A165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3BA4414-F3ED-45C4-9C4A-AD598679346B}" type="slidenum">
              <a:rPr lang="it-CH" altLang="en-US" smtClean="0">
                <a:latin typeface="Calibri" panose="020F0502020204030204" pitchFamily="34" charset="0"/>
              </a:rPr>
              <a:pPr/>
              <a:t>87</a:t>
            </a:fld>
            <a:endParaRPr lang="it-CH" altLang="en-US">
              <a:latin typeface="Calibri" panose="020F050202020403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egnaposto immagine diapositiva 1">
            <a:extLst>
              <a:ext uri="{FF2B5EF4-FFF2-40B4-BE49-F238E27FC236}">
                <a16:creationId xmlns:a16="http://schemas.microsoft.com/office/drawing/2014/main" id="{F67B7ED2-530C-8BE9-3EBB-2A1EFD6171E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Segnaposto note 2">
            <a:extLst>
              <a:ext uri="{FF2B5EF4-FFF2-40B4-BE49-F238E27FC236}">
                <a16:creationId xmlns:a16="http://schemas.microsoft.com/office/drawing/2014/main" id="{D59119A0-8F80-6A10-5A1B-39D3AF0248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sionistes attaquent sans préavis les villages palestiniens sans défense et en tuent où chassent les habitants. Puis il rasent les maisons et confisquent la terre. Par la suite, sur les lieux du village palestiniens s’installent les colons sionists.</a:t>
            </a:r>
            <a:endParaRPr lang="it-CH" altLang="it-CH"/>
          </a:p>
          <a:p>
            <a:endParaRPr lang="it-CH" altLang="it-CH"/>
          </a:p>
          <a:p>
            <a:r>
              <a:rPr lang="it-CH" altLang="it-CH"/>
              <a:t>http://en.wikipedia.org/wiki/Safsaf_massacre</a:t>
            </a:r>
          </a:p>
          <a:p>
            <a:r>
              <a:rPr lang="it-CH" altLang="it-CH"/>
              <a:t>http://www.plands.org/graphics/index.html</a:t>
            </a:r>
          </a:p>
          <a:p>
            <a:pPr eaLnBrk="1" hangingPunct="1">
              <a:spcBef>
                <a:spcPct val="0"/>
              </a:spcBef>
            </a:pPr>
            <a:r>
              <a:rPr lang="fr-CH" altLang="it-CH">
                <a:solidFill>
                  <a:srgbClr val="000000"/>
                </a:solidFill>
              </a:rPr>
              <a:t>http://en.wikipedia.org/wiki/List_of_massacres_in_Palestine</a:t>
            </a:r>
          </a:p>
          <a:p>
            <a:pPr eaLnBrk="1" hangingPunct="1">
              <a:spcBef>
                <a:spcPct val="0"/>
              </a:spcBef>
            </a:pPr>
            <a:r>
              <a:rPr lang="it-IT" altLang="it-CH">
                <a:solidFill>
                  <a:srgbClr val="000000"/>
                </a:solidFill>
              </a:rPr>
              <a:t>http://en.wikipedia.org/wiki/List_of_Israeli_assassinations</a:t>
            </a:r>
          </a:p>
          <a:p>
            <a:pPr eaLnBrk="1" hangingPunct="1">
              <a:spcBef>
                <a:spcPct val="0"/>
              </a:spcBef>
            </a:pPr>
            <a:r>
              <a:rPr lang="it-IT" altLang="it-CH">
                <a:solidFill>
                  <a:srgbClr val="000000"/>
                </a:solidFill>
              </a:rPr>
              <a:t>https://fr.wikipedia.org/wiki/Tueries_et_massacres_de_la_guerre_isra%C3%A9lo-arabe_de_1948</a:t>
            </a:r>
          </a:p>
          <a:p>
            <a:endParaRPr lang="it-CH" altLang="it-CH"/>
          </a:p>
          <a:p>
            <a:endParaRPr lang="it-CH" altLang="it-CH"/>
          </a:p>
          <a:p>
            <a:pPr eaLnBrk="1" hangingPunct="1">
              <a:spcBef>
                <a:spcPct val="0"/>
              </a:spcBef>
            </a:pPr>
            <a:r>
              <a:rPr lang="en-US" altLang="it-CH">
                <a:solidFill>
                  <a:srgbClr val="000000"/>
                </a:solidFill>
              </a:rPr>
              <a:t>Testimony by Israeli historian, Aryeh Yitzhaki</a:t>
            </a:r>
          </a:p>
          <a:p>
            <a:pPr eaLnBrk="1" hangingPunct="1">
              <a:spcBef>
                <a:spcPct val="0"/>
              </a:spcBef>
            </a:pPr>
            <a:r>
              <a:rPr lang="en-US" altLang="it-CH">
                <a:solidFill>
                  <a:srgbClr val="000000"/>
                </a:solidFill>
              </a:rPr>
              <a:t>Lecturer in Bar Ilan University, Faculty of Eretz Israel Studies.</a:t>
            </a:r>
          </a:p>
          <a:p>
            <a:pPr eaLnBrk="1" hangingPunct="1">
              <a:spcBef>
                <a:spcPct val="0"/>
              </a:spcBef>
            </a:pPr>
            <a:r>
              <a:rPr lang="en-US" altLang="it-CH">
                <a:solidFill>
                  <a:srgbClr val="000000"/>
                </a:solidFill>
              </a:rPr>
              <a:t>Senior lecturer in military history, IDF.</a:t>
            </a:r>
          </a:p>
          <a:p>
            <a:pPr eaLnBrk="1" hangingPunct="1">
              <a:spcBef>
                <a:spcPct val="0"/>
              </a:spcBef>
            </a:pPr>
            <a:r>
              <a:rPr lang="en-US" altLang="it-CH">
                <a:solidFill>
                  <a:srgbClr val="000000"/>
                </a:solidFill>
              </a:rPr>
              <a:t>He collected evidence about massacres. </a:t>
            </a:r>
          </a:p>
          <a:p>
            <a:pPr eaLnBrk="1" hangingPunct="1">
              <a:spcBef>
                <a:spcPct val="0"/>
              </a:spcBef>
            </a:pPr>
            <a:r>
              <a:rPr lang="en-US" altLang="it-CH">
                <a:solidFill>
                  <a:srgbClr val="000000"/>
                </a:solidFill>
              </a:rPr>
              <a:t>“In almost every conquered village in the ‘War of Independence’, acts were committed, which are defined as war crimes, such as indiscriminate killing, massacres and rape”. </a:t>
            </a:r>
          </a:p>
          <a:p>
            <a:pPr eaLnBrk="1" hangingPunct="1">
              <a:spcBef>
                <a:spcPct val="0"/>
              </a:spcBef>
            </a:pPr>
            <a:r>
              <a:rPr lang="en-US" altLang="it-CH">
                <a:solidFill>
                  <a:srgbClr val="000000"/>
                </a:solidFill>
              </a:rPr>
              <a:t>“There are 10 major massacres (over 50 victims each), 100 smaller massacres with enormous impact on the Arabs”. </a:t>
            </a:r>
          </a:p>
          <a:p>
            <a:pPr eaLnBrk="1" hangingPunct="1">
              <a:spcBef>
                <a:spcPct val="0"/>
              </a:spcBef>
            </a:pPr>
            <a:r>
              <a:rPr lang="en-US" altLang="it-CH">
                <a:solidFill>
                  <a:srgbClr val="000000"/>
                </a:solidFill>
              </a:rPr>
              <a:t>“Me’ir Pa’il (Israeli military historian) does not consider such as massacres”. </a:t>
            </a:r>
          </a:p>
          <a:p>
            <a:pPr eaLnBrk="1" hangingPunct="1">
              <a:spcBef>
                <a:spcPct val="0"/>
              </a:spcBef>
            </a:pPr>
            <a:r>
              <a:rPr lang="en-US" altLang="it-CH">
                <a:solidFill>
                  <a:srgbClr val="000000"/>
                </a:solidFill>
              </a:rPr>
              <a:t>http://en.wikipedia.org/wiki/Eilabun_massacre</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Israeli historian, Uri Milstein corroborates above.</a:t>
            </a:r>
          </a:p>
          <a:p>
            <a:pPr eaLnBrk="1" hangingPunct="1">
              <a:spcBef>
                <a:spcPct val="0"/>
              </a:spcBef>
            </a:pPr>
            <a:r>
              <a:rPr lang="en-US" altLang="it-CH">
                <a:solidFill>
                  <a:srgbClr val="000000"/>
                </a:solidFill>
              </a:rPr>
              <a:t>“Even before the establishment of the State, each battle ended with a massacre”.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Dayr Yassin</a:t>
            </a:r>
          </a:p>
          <a:p>
            <a:pPr eaLnBrk="1" hangingPunct="1">
              <a:spcBef>
                <a:spcPct val="0"/>
              </a:spcBef>
            </a:pPr>
            <a:r>
              <a:rPr lang="en-US" altLang="it-CH">
                <a:solidFill>
                  <a:srgbClr val="000000"/>
                </a:solidFill>
              </a:rPr>
              <a:t>On Friday 9 April 1948 Deir Yassin was the scene of an unprovoked and premeditated massacre which has since symbolized the inhumanity and savagery of political Zionism.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Armed with explosives and machine guns provided by the terrorist Stern and Irgun Gangs, a combined force of over 120 men attacked the sleeping village at 4.30 in the morning in what was then code-named “Operation Unity.”It was so called to demonstrate the unity between the official Zionist leadership on the one hand and the two terrorist groups on the other. Within a matter of hours, the Zionist terrorists murdered 120 (some say 254) Palestinians. They blew up more than fifteen houses with explosives.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Lydda by Guy Erlich, Ha’ir, 6 May 1992:</a:t>
            </a:r>
          </a:p>
          <a:p>
            <a:pPr eaLnBrk="1" hangingPunct="1">
              <a:spcBef>
                <a:spcPct val="0"/>
              </a:spcBef>
            </a:pPr>
            <a:r>
              <a:rPr lang="en-US" altLang="it-CH">
                <a:solidFill>
                  <a:srgbClr val="000000"/>
                </a:solidFill>
              </a:rPr>
              <a:t>“Moshe Kalman, Palmach’s 3rd Battalion commander gave an order to shoot the people who sought refuge in the mosque. They were shot against the wall. Twenty to fifty were brought to clean the mosque and bury the remains. They themselves were ordered to dig graves in which they were shot.”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[Nimr Al Khatib: 1,700 casualties; Aref Al Aref: 170 prisoners in mosque were killed.]</a:t>
            </a:r>
          </a:p>
          <a:p>
            <a:pPr eaLnBrk="1" hangingPunct="1">
              <a:spcBef>
                <a:spcPct val="0"/>
              </a:spcBef>
            </a:pPr>
            <a:r>
              <a:rPr lang="en-US" altLang="it-CH">
                <a:solidFill>
                  <a:srgbClr val="000000"/>
                </a:solidFill>
              </a:rPr>
              <a:t>[IDF report: casualties 40: 11 July and 250, 12 July.]</a:t>
            </a:r>
          </a:p>
          <a:p>
            <a:pPr eaLnBrk="1" hangingPunct="1">
              <a:spcBef>
                <a:spcPct val="0"/>
              </a:spcBef>
            </a:pPr>
            <a:r>
              <a:rPr lang="en-US" altLang="it-CH">
                <a:solidFill>
                  <a:srgbClr val="000000"/>
                </a:solidFill>
              </a:rPr>
              <a:t>[Moshe Dayan: 89th Battalion commander]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Sixty thousand people were expelled on orders of Rabin. Three hundred and fifty lost their life on the way, through dehydration in July (also Ramadan).Those who find water were shot by Israelis. Many had to drink their urine.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Tel Gezer (Abu Shusha) by Yitzhaki</a:t>
            </a:r>
          </a:p>
          <a:p>
            <a:pPr eaLnBrk="1" hangingPunct="1">
              <a:spcBef>
                <a:spcPct val="0"/>
              </a:spcBef>
            </a:pPr>
            <a:r>
              <a:rPr lang="en-US" altLang="it-CH">
                <a:solidFill>
                  <a:srgbClr val="000000"/>
                </a:solidFill>
              </a:rPr>
              <a:t>A soldier of Kiryati Brigade captured 10 men and 2 women. All were killed except a young woman who was raped and disposed of. (Testimony from Kheil Mishmar (Guard units), IDF files).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the dawn of 14 May, units of Giv’ati brigade assaulted Abu Shusha village. Fleeing villagers were shot on sight. Others were killed in the streets or axed to death. Some were lined up against a wall and executed. No men were left; women had to bury the dead. Four hours later, the state of Israel was proclaimed.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Ashdod by Yitzhaki</a:t>
            </a:r>
          </a:p>
          <a:p>
            <a:pPr eaLnBrk="1" hangingPunct="1">
              <a:spcBef>
                <a:spcPct val="0"/>
              </a:spcBef>
            </a:pPr>
            <a:r>
              <a:rPr lang="en-US" altLang="it-CH">
                <a:solidFill>
                  <a:srgbClr val="000000"/>
                </a:solidFill>
              </a:rPr>
              <a:t>An Israeli plane crashed and the Arabs killed eight passengers. Giv’ati soldiers in jeeps collected fellahin and shot them (at least 10). This was in the end of August by Giv’ati Brigade in Mivtza Nikayon (cleansing operation).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Ayn Zaytoon by Uri Milstein </a:t>
            </a:r>
          </a:p>
          <a:p>
            <a:pPr eaLnBrk="1" hangingPunct="1">
              <a:spcBef>
                <a:spcPct val="0"/>
              </a:spcBef>
            </a:pPr>
            <a:r>
              <a:rPr lang="en-US" altLang="it-CH">
                <a:solidFill>
                  <a:srgbClr val="000000"/>
                </a:solidFill>
              </a:rPr>
              <a:t>A soldier named Aharon Yo’eli:</a:t>
            </a:r>
          </a:p>
          <a:p>
            <a:pPr eaLnBrk="1" hangingPunct="1">
              <a:spcBef>
                <a:spcPct val="0"/>
              </a:spcBef>
            </a:pPr>
            <a:r>
              <a:rPr lang="en-US" altLang="it-CH">
                <a:solidFill>
                  <a:srgbClr val="000000"/>
                </a:solidFill>
              </a:rPr>
              <a:t>“3 Israelis came from Safad and took 23 men from Ayn Zaytoon, stripped them of watches and wallets, took them to a hill and shot them. Israelis were looking for other Israelis to kill Arabs; many Jews in Safad were Hassidis (strictly observant).Other Arabs were expelled towards Germak mountain”.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Har Kna’an/Rosh Pina by Uri Milstein</a:t>
            </a:r>
          </a:p>
          <a:p>
            <a:pPr eaLnBrk="1" hangingPunct="1">
              <a:spcBef>
                <a:spcPct val="0"/>
              </a:spcBef>
            </a:pPr>
            <a:r>
              <a:rPr lang="en-US" altLang="it-CH">
                <a:solidFill>
                  <a:srgbClr val="000000"/>
                </a:solidFill>
              </a:rPr>
              <a:t>A soldier named Yitzhak Golan:</a:t>
            </a:r>
          </a:p>
          <a:p>
            <a:pPr eaLnBrk="1" hangingPunct="1">
              <a:spcBef>
                <a:spcPct val="0"/>
              </a:spcBef>
            </a:pPr>
            <a:r>
              <a:rPr lang="en-US" altLang="it-CH">
                <a:solidFill>
                  <a:srgbClr val="000000"/>
                </a:solidFill>
              </a:rPr>
              <a:t>“The Intelligence Unit told us they were finished with the Arabs (after interrogation).We were told to take them to Rosh Pina. On the way we were afraid they would escape, so we shot them. It is possible they were killed while being chained (!).Next morning a platoon was sent to bury them”.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Caesaria by Uri Milstein</a:t>
            </a:r>
          </a:p>
          <a:p>
            <a:pPr eaLnBrk="1" hangingPunct="1">
              <a:spcBef>
                <a:spcPct val="0"/>
              </a:spcBef>
            </a:pPr>
            <a:r>
              <a:rPr lang="en-US" altLang="it-CH">
                <a:solidFill>
                  <a:srgbClr val="000000"/>
                </a:solidFill>
              </a:rPr>
              <a:t>In February 1948, the 4th Batallion of the Palmach, under the command of Josef Tabenkin, conquered Caesaria. All those who did not escape were killed, according to testimony collected by Milstein from Battalion members.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Wadi `Ara area, near Giv’at Ada</a:t>
            </a:r>
          </a:p>
          <a:p>
            <a:pPr eaLnBrk="1" hangingPunct="1">
              <a:spcBef>
                <a:spcPct val="0"/>
              </a:spcBef>
            </a:pPr>
            <a:r>
              <a:rPr lang="en-US" altLang="it-CH">
                <a:solidFill>
                  <a:srgbClr val="000000"/>
                </a:solidFill>
              </a:rPr>
              <a:t>A member of Kibbutz Be’eri, assigned to the Guard Milices testified:</a:t>
            </a:r>
          </a:p>
          <a:p>
            <a:pPr eaLnBrk="1" hangingPunct="1">
              <a:spcBef>
                <a:spcPct val="0"/>
              </a:spcBef>
            </a:pPr>
            <a:r>
              <a:rPr lang="en-US" altLang="it-CH">
                <a:solidFill>
                  <a:srgbClr val="000000"/>
                </a:solidFill>
              </a:rPr>
              <a:t>“We were in Wadi `Ara.We raided a nearby Palestinian post and brought a prisoner for interrogation.A soldier beheaded him and scalped his head by knife.He raised the head on a pole to strike fear among Palestinians.Nobody stopped him”.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Kabri by Dov Yirmiya, company commander in 21st battalion of Karmeli Brigade. </a:t>
            </a:r>
          </a:p>
          <a:p>
            <a:pPr eaLnBrk="1" hangingPunct="1">
              <a:spcBef>
                <a:spcPct val="0"/>
              </a:spcBef>
            </a:pPr>
            <a:r>
              <a:rPr lang="en-US" altLang="it-CH">
                <a:solidFill>
                  <a:srgbClr val="000000"/>
                </a:solidFill>
              </a:rPr>
              <a:t>“On 20 May 1948, we conquered Kabri without a fight.Almost all inhabitants fled (expelled?).One soldier, Yehuda Reshef, got hold of about seven youngsters who did not flee and ordered them to fill up some ditches, then lined them and shot them with a machine gun.Reshef was a brave soldier who rose to be Brigadier General.”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North towards Nahariya by Yehuda Reshef</a:t>
            </a:r>
          </a:p>
          <a:p>
            <a:pPr eaLnBrk="1" hangingPunct="1">
              <a:spcBef>
                <a:spcPct val="0"/>
              </a:spcBef>
            </a:pPr>
            <a:r>
              <a:rPr lang="en-US" altLang="it-CH">
                <a:solidFill>
                  <a:srgbClr val="000000"/>
                </a:solidFill>
              </a:rPr>
              <a:t>“When the action ended, the batallion commander Dov Tchitchiss, ‘Education’ Officer Tzadok Eshel, the driver and myself, drove towards Nahariya.On the way we saw refugees escaping to the North.One of them was escaping with his daughter, an eight year old girl.The commander stopped the car, and went with the Education Officer and the driver.I heard shots.The commander returned and said “we killed them”.I asked “All and the girl?”“No, not the girl”, he said”.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Beer Sheba by Habib Jarada </a:t>
            </a:r>
          </a:p>
          <a:p>
            <a:pPr eaLnBrk="1" hangingPunct="1">
              <a:spcBef>
                <a:spcPct val="0"/>
              </a:spcBef>
            </a:pPr>
            <a:r>
              <a:rPr lang="en-US" altLang="it-CH">
                <a:solidFill>
                  <a:srgbClr val="000000"/>
                </a:solidFill>
              </a:rPr>
              <a:t>“On the evening of 20 October 1948, the Jews attacked us first from the south-west.But the main attack, with much superior weapons to ours, came from the North.We fought for 6 hours without new supplies.Anwar Al-Alami was on the wireless calling the Egyptian commander and Arab states for help.No one came.The city fell 8:00 a.m. on 21 October.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The Palmach entered the town and started shooting the people in the street, no mercy for children or women.Others were held captive in the Government house.I was hiding in a shelter in the north of the city with 15 others.When we were discovered, they machine-gunned us.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Next to me, my grandfather, my cousin and Sheikh Ali Bseiso were killed instantly.Also four others were killed including a mother whose 2 children sat crying next to their mother.I was shot in the leg and miraculously escaped.They collected young men in the mosque.In the morning they discovered that one escaped.They took the two young men next to him and starting hitting their heads with hammers till they died.” </a:t>
            </a:r>
          </a:p>
          <a:p>
            <a:pPr eaLnBrk="1" hangingPunct="1">
              <a:spcBef>
                <a:spcPct val="0"/>
              </a:spcBef>
            </a:pPr>
            <a:endParaRPr lang="en-US" altLang="it-CH">
              <a:solidFill>
                <a:srgbClr val="000000"/>
              </a:solidFill>
            </a:endParaRPr>
          </a:p>
          <a:p>
            <a:pPr eaLnBrk="1" hangingPunct="1">
              <a:spcBef>
                <a:spcPct val="0"/>
              </a:spcBef>
            </a:pPr>
            <a:r>
              <a:rPr lang="en-US" altLang="it-CH" b="1">
                <a:solidFill>
                  <a:srgbClr val="000000"/>
                </a:solidFill>
              </a:rPr>
              <a:t>Safsaf based on Yosef Nahmani, JNF-Galilee – as reported by Morris, JPS.</a:t>
            </a:r>
          </a:p>
          <a:p>
            <a:pPr eaLnBrk="1" hangingPunct="1">
              <a:spcBef>
                <a:spcPct val="0"/>
              </a:spcBef>
            </a:pPr>
            <a:r>
              <a:rPr lang="en-US" altLang="it-CH" b="1">
                <a:solidFill>
                  <a:srgbClr val="000000"/>
                </a:solidFill>
              </a:rPr>
              <a:t>“The inhabitants had raised a white flag.The (Israeli) soldiers collected them and separated men and women, tied the hands of 50 – 60 fellahin, shot and killed them in a pit. Also, they raped several women.”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Saliha</a:t>
            </a:r>
          </a:p>
          <a:p>
            <a:pPr eaLnBrk="1" hangingPunct="1">
              <a:spcBef>
                <a:spcPct val="0"/>
              </a:spcBef>
            </a:pPr>
            <a:r>
              <a:rPr lang="en-US" altLang="it-CH">
                <a:solidFill>
                  <a:srgbClr val="000000"/>
                </a:solidFill>
              </a:rPr>
              <a:t>Same as Safsaf, but the victims were 60 – 70.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Abbasiya (Yehudiyah) </a:t>
            </a:r>
          </a:p>
          <a:p>
            <a:pPr eaLnBrk="1" hangingPunct="1">
              <a:spcBef>
                <a:spcPct val="0"/>
              </a:spcBef>
            </a:pPr>
            <a:r>
              <a:rPr lang="en-US" altLang="it-CH">
                <a:solidFill>
                  <a:srgbClr val="000000"/>
                </a:solidFill>
              </a:rPr>
              <a:t>On 13 December 1947, Israelis, disguised as British soldiers came to calm the villages after the Jews killed 12 Palestinians the day before.They came in 4 cars, stepped out in front of the local café and sprayed it with bullets from machine guns.Others tossed grenades and blew up Arab homes.Seven civilians were killed, before a real British patrol saved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Khisas </a:t>
            </a:r>
          </a:p>
          <a:p>
            <a:pPr eaLnBrk="1" hangingPunct="1">
              <a:spcBef>
                <a:spcPct val="0"/>
              </a:spcBef>
            </a:pPr>
            <a:r>
              <a:rPr lang="en-US" altLang="it-CH">
                <a:solidFill>
                  <a:srgbClr val="000000"/>
                </a:solidFill>
              </a:rPr>
              <a:t>On 18 December 1947, two carloads of Haganah terrorists drove through the village, firing machine guns and throwing grenades.Ten civilians were killed.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Qazaza </a:t>
            </a:r>
          </a:p>
          <a:p>
            <a:pPr eaLnBrk="1" hangingPunct="1">
              <a:spcBef>
                <a:spcPct val="0"/>
              </a:spcBef>
            </a:pPr>
            <a:r>
              <a:rPr lang="en-US" altLang="it-CH">
                <a:solidFill>
                  <a:srgbClr val="000000"/>
                </a:solidFill>
              </a:rPr>
              <a:t>On 19 December 1947, Jewish terrorists blew up houses including the Mukhtar’s house killing 5 children.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Balad El Sheikh </a:t>
            </a:r>
          </a:p>
          <a:p>
            <a:pPr eaLnBrk="1" hangingPunct="1">
              <a:spcBef>
                <a:spcPct val="0"/>
              </a:spcBef>
            </a:pPr>
            <a:r>
              <a:rPr lang="en-US" altLang="it-CH">
                <a:solidFill>
                  <a:srgbClr val="000000"/>
                </a:solidFill>
              </a:rPr>
              <a:t>On 1 January 1948, two hundred Jewish terrorists attacked the village from the south, with machine guns and grenades, killing 40 women and children inside their homes.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Nasser El-Din </a:t>
            </a:r>
          </a:p>
          <a:p>
            <a:pPr eaLnBrk="1" hangingPunct="1">
              <a:spcBef>
                <a:spcPct val="0"/>
              </a:spcBef>
            </a:pPr>
            <a:r>
              <a:rPr lang="en-US" altLang="it-CH">
                <a:solidFill>
                  <a:srgbClr val="000000"/>
                </a:solidFill>
              </a:rPr>
              <a:t>On 13/14 April 1948, a contingent of Lehi and Irgun terrorists entered the village dressed as Arab fighters.When people went to greet them, the terrorists killed every single one.All houses were rased to the ground.Only 3 dozen people survived from the village.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Beit Daras </a:t>
            </a:r>
          </a:p>
          <a:p>
            <a:pPr eaLnBrk="1" hangingPunct="1">
              <a:spcBef>
                <a:spcPct val="0"/>
              </a:spcBef>
            </a:pPr>
            <a:r>
              <a:rPr lang="en-US" altLang="it-CH">
                <a:solidFill>
                  <a:srgbClr val="000000"/>
                </a:solidFill>
              </a:rPr>
              <a:t>On 21 May 1948, the Zionist attacked the village after many failed attempts.The villagers decided to evacuate women and children.While moving out, they were met by Jewish soldiers who massacred them, although it was plain they were women and children fleeing the fighting.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Dawayma by B. Morris based on a soldier’s testimony.</a:t>
            </a:r>
          </a:p>
          <a:p>
            <a:pPr eaLnBrk="1" hangingPunct="1">
              <a:spcBef>
                <a:spcPct val="0"/>
              </a:spcBef>
            </a:pPr>
            <a:r>
              <a:rPr lang="en-US" altLang="it-CH">
                <a:solidFill>
                  <a:srgbClr val="000000"/>
                </a:solidFill>
              </a:rPr>
              <a:t>On 29 October 1948, Israelis killed at least 80 – 100 men, women and children.(The Mukhtar listed 500).They fractured children’s head with sticks.No home was left without corpses.Some were killed in the mosque or hiding in a cave.One commander ordered two women to enter a house before blowing it up.The massacre was perpetrated by the 89th Battalion.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Houla (Lebanon) </a:t>
            </a:r>
          </a:p>
          <a:p>
            <a:pPr eaLnBrk="1" hangingPunct="1">
              <a:spcBef>
                <a:spcPct val="0"/>
              </a:spcBef>
            </a:pPr>
            <a:r>
              <a:rPr lang="en-US" altLang="it-CH">
                <a:solidFill>
                  <a:srgbClr val="000000"/>
                </a:solidFill>
              </a:rPr>
              <a:t>On October 31, 1948, Jewish soldiers dressed in Arab dress entered the village.They were greeted with cheers.They rounded up 85 people, detained them in a number of houses and fired at them killing all but three.Then they blew the houses with corpses inside.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Tira (Haifa) </a:t>
            </a:r>
          </a:p>
          <a:p>
            <a:pPr eaLnBrk="1" hangingPunct="1">
              <a:spcBef>
                <a:spcPct val="0"/>
              </a:spcBef>
            </a:pPr>
            <a:r>
              <a:rPr lang="en-US" altLang="it-CH">
                <a:solidFill>
                  <a:srgbClr val="000000"/>
                </a:solidFill>
              </a:rPr>
              <a:t>On 12 December 1947, the terrorist Irgun gang, dressed in British uniform, killed 12 Arabs and wounded 5.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From UN Truce Observers records.</a:t>
            </a:r>
          </a:p>
          <a:p>
            <a:pPr eaLnBrk="1" hangingPunct="1">
              <a:spcBef>
                <a:spcPct val="0"/>
              </a:spcBef>
            </a:pPr>
            <a:r>
              <a:rPr lang="en-US" altLang="it-CH">
                <a:solidFill>
                  <a:srgbClr val="000000"/>
                </a:solidFill>
              </a:rPr>
              <a:t>On 25 July 1948, 60–80 old people from Tira were taken in buses to be expelled towards Jenin. At Lajjun, they were rounded up in a circle, petrol was sprayed on them (they asked for water to drink at end of a Ramadan day). They were set on fire. They were screaming and crying for help. The Jewish soldiers were laughing. Fifty five people died.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Tantura </a:t>
            </a:r>
          </a:p>
          <a:p>
            <a:pPr eaLnBrk="1" hangingPunct="1">
              <a:spcBef>
                <a:spcPct val="0"/>
              </a:spcBef>
            </a:pPr>
            <a:r>
              <a:rPr lang="en-US" altLang="it-CH">
                <a:solidFill>
                  <a:srgbClr val="000000"/>
                </a:solidFill>
              </a:rPr>
              <a:t>Testimony of Marwan Iqab Al-Yihiya, reported by Mohamed Nimr Al Khatib, in his book, “Al Nakba Events”, 1951. The story was “discovered” by Israeli researcher, Theodore Katz and reported by Reuters and Ma’ariv on 19.1.2000.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Bernadotte </a:t>
            </a:r>
          </a:p>
          <a:p>
            <a:pPr eaLnBrk="1" hangingPunct="1">
              <a:spcBef>
                <a:spcPct val="0"/>
              </a:spcBef>
            </a:pPr>
            <a:r>
              <a:rPr lang="en-US" altLang="it-CH">
                <a:solidFill>
                  <a:srgbClr val="000000"/>
                </a:solidFill>
              </a:rPr>
              <a:t>On 18 September 1948, the Irgun gang assassinated Count Folke Bernadotte, the UN mediator. He was about to propose a “peace” plan, calling for the return of the refugees. Yitzak Shamir, later a prime minister of Israel, was one of the murderers. </a:t>
            </a:r>
          </a:p>
          <a:p>
            <a:pPr eaLnBrk="1" hangingPunct="1">
              <a:spcBef>
                <a:spcPct val="0"/>
              </a:spcBef>
            </a:pPr>
            <a:endParaRPr lang="en-US" altLang="it-CH">
              <a:solidFill>
                <a:srgbClr val="000000"/>
              </a:solidFill>
            </a:endParaRPr>
          </a:p>
          <a:p>
            <a:pPr eaLnBrk="1" hangingPunct="1">
              <a:spcBef>
                <a:spcPct val="0"/>
              </a:spcBef>
            </a:pPr>
            <a:r>
              <a:rPr lang="en-US" altLang="it-CH">
                <a:solidFill>
                  <a:srgbClr val="000000"/>
                </a:solidFill>
              </a:rPr>
              <a:t>Al Arqoub (near Beer Sheba) </a:t>
            </a:r>
          </a:p>
          <a:p>
            <a:pPr eaLnBrk="1" hangingPunct="1">
              <a:spcBef>
                <a:spcPct val="0"/>
              </a:spcBef>
            </a:pPr>
            <a:r>
              <a:rPr lang="en-US" altLang="it-CH">
                <a:solidFill>
                  <a:srgbClr val="000000"/>
                </a:solidFill>
              </a:rPr>
              <a:t>by Suleiman Ataiqa and Ibrahim Abu El-Latif. </a:t>
            </a:r>
          </a:p>
          <a:p>
            <a:pPr eaLnBrk="1" hangingPunct="1">
              <a:spcBef>
                <a:spcPct val="0"/>
              </a:spcBef>
            </a:pPr>
            <a:r>
              <a:rPr lang="en-US" altLang="it-CH">
                <a:solidFill>
                  <a:srgbClr val="000000"/>
                </a:solidFill>
              </a:rPr>
              <a:t>In December 1948, Israeli patrol attacked bedouin village near Kuhla, south east of Rahat. They collected people in a house and shot 14 people dead. Israelis went to fetch petrol to burn the corpses. The people took the dead away to bury them. They were afraid to talk about this massacre for years for fear of reprisals. </a:t>
            </a:r>
          </a:p>
          <a:p>
            <a:endParaRPr lang="it-CH" altLang="it-CH"/>
          </a:p>
        </p:txBody>
      </p:sp>
      <p:sp>
        <p:nvSpPr>
          <p:cNvPr id="355332" name="Segnaposto numero diapositiva 3">
            <a:extLst>
              <a:ext uri="{FF2B5EF4-FFF2-40B4-BE49-F238E27FC236}">
                <a16:creationId xmlns:a16="http://schemas.microsoft.com/office/drawing/2014/main" id="{9B010927-FFAA-78C2-A3FF-CE60A96026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42F0017-EA91-41D6-8DE9-360C65C05372}" type="slidenum">
              <a:rPr lang="it-CH" altLang="en-US" smtClean="0"/>
              <a:pPr>
                <a:spcBef>
                  <a:spcPct val="0"/>
                </a:spcBef>
              </a:pPr>
              <a:t>88</a:t>
            </a:fld>
            <a:endParaRPr lang="it-CH"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egnaposto immagine diapositiva 1">
            <a:extLst>
              <a:ext uri="{FF2B5EF4-FFF2-40B4-BE49-F238E27FC236}">
                <a16:creationId xmlns:a16="http://schemas.microsoft.com/office/drawing/2014/main" id="{FE647848-B778-AA3B-CC01-79C90BB144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Segnaposto note 2">
            <a:extLst>
              <a:ext uri="{FF2B5EF4-FFF2-40B4-BE49-F238E27FC236}">
                <a16:creationId xmlns:a16="http://schemas.microsoft.com/office/drawing/2014/main" id="{445BC04C-2391-EF0B-21C3-CEBC2D0754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Aujourd'hui, la région est le territoire de la ville israélienne de Qiryat Gat.</a:t>
            </a:r>
          </a:p>
          <a:p>
            <a:endParaRPr lang="it-CH" altLang="it-CH"/>
          </a:p>
          <a:p>
            <a:r>
              <a:rPr lang="it-CH" altLang="it-CH"/>
              <a:t>http://en.wikipedia.org/wiki/Al-Faluja</a:t>
            </a:r>
          </a:p>
          <a:p>
            <a:r>
              <a:rPr lang="it-CH" altLang="it-CH"/>
              <a:t>https://en.wikipedia.org/wiki/Operation_Yoav</a:t>
            </a:r>
          </a:p>
        </p:txBody>
      </p:sp>
      <p:sp>
        <p:nvSpPr>
          <p:cNvPr id="357380" name="Segnaposto numero diapositiva 3">
            <a:extLst>
              <a:ext uri="{FF2B5EF4-FFF2-40B4-BE49-F238E27FC236}">
                <a16:creationId xmlns:a16="http://schemas.microsoft.com/office/drawing/2014/main" id="{777DB6CB-5695-3281-5301-21EA0B2591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EB4EE-AA3E-4342-ABE7-06AF2B467E09}" type="slidenum">
              <a:rPr lang="it-CH" altLang="en-US" smtClean="0"/>
              <a:pPr>
                <a:spcBef>
                  <a:spcPct val="0"/>
                </a:spcBef>
              </a:pPr>
              <a:t>89</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egnaposto immagine diapositiva 1">
            <a:extLst>
              <a:ext uri="{FF2B5EF4-FFF2-40B4-BE49-F238E27FC236}">
                <a16:creationId xmlns:a16="http://schemas.microsoft.com/office/drawing/2014/main" id="{FB8CFCEF-1EC2-F93B-EF7A-75C3BDA5C9A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Segnaposto note 2">
            <a:extLst>
              <a:ext uri="{FF2B5EF4-FFF2-40B4-BE49-F238E27FC236}">
                <a16:creationId xmlns:a16="http://schemas.microsoft.com/office/drawing/2014/main" id="{745DB9AA-4255-7A82-8EDD-3396330587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http://en.wikipedia.org/wiki/Dead_Sea</a:t>
            </a:r>
          </a:p>
          <a:p>
            <a:r>
              <a:rPr lang="it-CH" altLang="it-CH"/>
              <a:t>http://deadseahotels.org/</a:t>
            </a:r>
          </a:p>
          <a:p>
            <a:endParaRPr lang="it-CH" altLang="it-CH"/>
          </a:p>
        </p:txBody>
      </p:sp>
      <p:sp>
        <p:nvSpPr>
          <p:cNvPr id="193540" name="Segnaposto numero diapositiva 3">
            <a:extLst>
              <a:ext uri="{FF2B5EF4-FFF2-40B4-BE49-F238E27FC236}">
                <a16:creationId xmlns:a16="http://schemas.microsoft.com/office/drawing/2014/main" id="{A8B0024C-A28B-1CD7-80A6-48962E04EA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F95FD40-8E72-4C42-8FDA-76B513EB78EB}" type="slidenum">
              <a:rPr lang="it-CH" altLang="en-US" smtClean="0"/>
              <a:pPr>
                <a:spcBef>
                  <a:spcPct val="0"/>
                </a:spcBef>
              </a:pPr>
              <a:t>9</a:t>
            </a:fld>
            <a:endParaRPr lang="it-CH"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egnaposto immagine diapositiva 1">
            <a:extLst>
              <a:ext uri="{FF2B5EF4-FFF2-40B4-BE49-F238E27FC236}">
                <a16:creationId xmlns:a16="http://schemas.microsoft.com/office/drawing/2014/main" id="{83D1D1B4-41EC-85EA-0C19-B22E6A0611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Segnaposto note 2">
            <a:extLst>
              <a:ext uri="{FF2B5EF4-FFF2-40B4-BE49-F238E27FC236}">
                <a16:creationId xmlns:a16="http://schemas.microsoft.com/office/drawing/2014/main" id="{F98B329E-5716-0901-E5B9-B7C3A062D7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https://fr.wikipedia.org/wiki/Exode_palestinien_de_1948</a:t>
            </a:r>
          </a:p>
          <a:p>
            <a:r>
              <a:rPr lang="it-CH" altLang="it-CH"/>
              <a:t>https://en.wikipedia.org/wiki/1948_Palestinian_exodus_from_Lydda_and_Ramle</a:t>
            </a:r>
          </a:p>
          <a:p>
            <a:r>
              <a:rPr lang="it-CH" altLang="it-CH"/>
              <a:t>https://en.wikipedia.org/wiki/Aliyah</a:t>
            </a:r>
          </a:p>
          <a:p>
            <a:r>
              <a:rPr lang="it-CH" altLang="it-CH"/>
              <a:t>https://en.wikipedia.org/wiki/Operation_Danny</a:t>
            </a:r>
          </a:p>
          <a:p>
            <a:endParaRPr lang="it-CH" altLang="it-CH"/>
          </a:p>
          <a:p>
            <a:endParaRPr lang="it-CH" altLang="it-CH"/>
          </a:p>
        </p:txBody>
      </p:sp>
      <p:sp>
        <p:nvSpPr>
          <p:cNvPr id="359428" name="Segnaposto numero diapositiva 3">
            <a:extLst>
              <a:ext uri="{FF2B5EF4-FFF2-40B4-BE49-F238E27FC236}">
                <a16:creationId xmlns:a16="http://schemas.microsoft.com/office/drawing/2014/main" id="{5D42AB20-CAA9-A73D-16EF-6E43F11E6B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570641-0E02-4229-A843-84E91E0FF166}" type="slidenum">
              <a:rPr lang="it-CH" altLang="en-US" smtClean="0"/>
              <a:pPr>
                <a:spcBef>
                  <a:spcPct val="0"/>
                </a:spcBef>
              </a:pPr>
              <a:t>90</a:t>
            </a:fld>
            <a:endParaRPr lang="it-CH"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egnaposto immagine diapositiva 1">
            <a:extLst>
              <a:ext uri="{FF2B5EF4-FFF2-40B4-BE49-F238E27FC236}">
                <a16:creationId xmlns:a16="http://schemas.microsoft.com/office/drawing/2014/main" id="{1B894E22-A8CB-3621-6D9A-322B49C913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Segnaposto note 2">
            <a:extLst>
              <a:ext uri="{FF2B5EF4-FFF2-40B4-BE49-F238E27FC236}">
                <a16:creationId xmlns:a16="http://schemas.microsoft.com/office/drawing/2014/main" id="{41848D01-B7C0-2D5A-088A-D60F25D50B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https://www.lantidiplomatico.it/dettnews-ununit_israeliana_segreta_ha_distrutto_documenti_sui_massacri_contro_i_palestinesi/82_29313/</a:t>
            </a:r>
          </a:p>
          <a:p>
            <a:r>
              <a:rPr lang="it-CH" altLang="it-CH"/>
              <a:t>http://en.wikipedia.org/wiki/Nabka_Day</a:t>
            </a:r>
          </a:p>
          <a:p>
            <a:endParaRPr lang="it-CH" altLang="it-CH"/>
          </a:p>
        </p:txBody>
      </p:sp>
      <p:sp>
        <p:nvSpPr>
          <p:cNvPr id="361476" name="Segnaposto numero diapositiva 3">
            <a:extLst>
              <a:ext uri="{FF2B5EF4-FFF2-40B4-BE49-F238E27FC236}">
                <a16:creationId xmlns:a16="http://schemas.microsoft.com/office/drawing/2014/main" id="{208C4EF1-27BE-1740-3934-44F10DFFE1A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34F803-005E-47DA-B2A9-AC8AB8DDB555}" type="slidenum">
              <a:rPr lang="it-CH" altLang="en-US" smtClean="0"/>
              <a:pPr>
                <a:spcBef>
                  <a:spcPct val="0"/>
                </a:spcBef>
              </a:pPr>
              <a:t>91</a:t>
            </a:fld>
            <a:endParaRPr lang="it-CH"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egnaposto immagine diapositiva 1">
            <a:extLst>
              <a:ext uri="{FF2B5EF4-FFF2-40B4-BE49-F238E27FC236}">
                <a16:creationId xmlns:a16="http://schemas.microsoft.com/office/drawing/2014/main" id="{CF7461D9-6839-B38D-89D3-226635DE85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Segnaposto note 2">
            <a:extLst>
              <a:ext uri="{FF2B5EF4-FFF2-40B4-BE49-F238E27FC236}">
                <a16:creationId xmlns:a16="http://schemas.microsoft.com/office/drawing/2014/main" id="{C1C88377-EA4C-DEBB-0E7D-3B693818B9D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t>Les Palestiniens âgés (beaucoup d'entre eux vivent encore dans des camps de réfugiés) se souviennent encore de leurs villages et de leurs maisons qu'ils ont dû quitter.</a:t>
            </a:r>
          </a:p>
          <a:p>
            <a:endParaRPr lang="fr-FR" altLang="it-CH"/>
          </a:p>
          <a:p>
            <a:r>
              <a:rPr lang="fr-FR" altLang="it-CH"/>
              <a:t>https://www.middleeasteye.net/news/what-is-nakba-palestine-israel-conflict-explained-1948</a:t>
            </a:r>
          </a:p>
          <a:p>
            <a:r>
              <a:rPr lang="fr-FR" altLang="it-CH"/>
              <a:t>http://www.1948.org.uk/right-of-return/</a:t>
            </a:r>
          </a:p>
          <a:p>
            <a:r>
              <a:rPr lang="fr-FR" altLang="it-CH"/>
              <a:t>http://www.plands.org/graphics/index.html</a:t>
            </a:r>
          </a:p>
          <a:p>
            <a:r>
              <a:rPr lang="it-CH" altLang="it-CH"/>
              <a:t>https://www.haaretz.com/israel-news/.premium.MAGAZINE-how-israel-systematically-hides-evidence-of-1948-expulsion-of-arabs-1.7435103</a:t>
            </a:r>
          </a:p>
        </p:txBody>
      </p:sp>
      <p:sp>
        <p:nvSpPr>
          <p:cNvPr id="363524" name="Segnaposto numero diapositiva 3">
            <a:extLst>
              <a:ext uri="{FF2B5EF4-FFF2-40B4-BE49-F238E27FC236}">
                <a16:creationId xmlns:a16="http://schemas.microsoft.com/office/drawing/2014/main" id="{70006B4F-E44C-441B-245F-816DD0AAFCE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BA55C6A-693D-4F00-B212-6CE1B8EDD129}" type="slidenum">
              <a:rPr lang="it-CH" altLang="en-US" smtClean="0"/>
              <a:pPr>
                <a:spcBef>
                  <a:spcPct val="0"/>
                </a:spcBef>
              </a:pPr>
              <a:t>92</a:t>
            </a:fld>
            <a:endParaRPr lang="it-CH"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egnaposto immagine diapositiva 1">
            <a:extLst>
              <a:ext uri="{FF2B5EF4-FFF2-40B4-BE49-F238E27FC236}">
                <a16:creationId xmlns:a16="http://schemas.microsoft.com/office/drawing/2014/main" id="{61A22E68-ADA2-8550-8175-44989CBE0C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Segnaposto note 2">
            <a:extLst>
              <a:ext uri="{FF2B5EF4-FFF2-40B4-BE49-F238E27FC236}">
                <a16:creationId xmlns:a16="http://schemas.microsoft.com/office/drawing/2014/main" id="{F1F9D0C6-52E2-ABE6-5DEB-C46BD97D119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https://fr.wikipedia.org/wiki/Nakba</a:t>
            </a:r>
          </a:p>
          <a:p>
            <a:r>
              <a:rPr lang="it-CH" altLang="it-CH">
                <a:solidFill>
                  <a:srgbClr val="000000"/>
                </a:solidFill>
              </a:rPr>
              <a:t>http://en.wikipedia.org/wiki/Nakba</a:t>
            </a:r>
          </a:p>
          <a:p>
            <a:r>
              <a:rPr lang="it-CH" altLang="it-CH">
                <a:solidFill>
                  <a:srgbClr val="000000"/>
                </a:solidFill>
              </a:rPr>
              <a:t>http://www.plands.org/graphics/index.html</a:t>
            </a:r>
          </a:p>
          <a:p>
            <a:r>
              <a:rPr lang="it-CH" altLang="it-CH">
                <a:solidFill>
                  <a:srgbClr val="000000"/>
                </a:solidFill>
              </a:rPr>
              <a:t>http://en.wikipedia.org/wiki/Palestinian_refugee_camps</a:t>
            </a:r>
          </a:p>
          <a:p>
            <a:r>
              <a:rPr lang="it-CH" altLang="it-CH">
                <a:solidFill>
                  <a:srgbClr val="000000"/>
                </a:solidFill>
              </a:rPr>
              <a:t>https://en.wikipedia.org/wiki/List_of_Arab_towns_and_villages_depopulated_during_the_1948_Palestinian_exodus</a:t>
            </a:r>
          </a:p>
          <a:p>
            <a:endParaRPr lang="it-CH" altLang="it-CH">
              <a:solidFill>
                <a:srgbClr val="000000"/>
              </a:solidFill>
            </a:endParaRPr>
          </a:p>
        </p:txBody>
      </p:sp>
      <p:sp>
        <p:nvSpPr>
          <p:cNvPr id="365572" name="Segnaposto numero diapositiva 3">
            <a:extLst>
              <a:ext uri="{FF2B5EF4-FFF2-40B4-BE49-F238E27FC236}">
                <a16:creationId xmlns:a16="http://schemas.microsoft.com/office/drawing/2014/main" id="{7C45331F-BA6A-4FCF-CD34-C547B6A55C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B272FA-BDAA-4439-ACC2-FED5339B338D}" type="slidenum">
              <a:rPr lang="it-CH" altLang="en-US" smtClean="0"/>
              <a:pPr>
                <a:spcBef>
                  <a:spcPct val="0"/>
                </a:spcBef>
              </a:pPr>
              <a:t>93</a:t>
            </a:fld>
            <a:endParaRPr lang="it-CH"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egnaposto immagine diapositiva 1">
            <a:extLst>
              <a:ext uri="{FF2B5EF4-FFF2-40B4-BE49-F238E27FC236}">
                <a16:creationId xmlns:a16="http://schemas.microsoft.com/office/drawing/2014/main" id="{978D1DBA-BF41-0778-E241-91506D14CA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Segnaposto note 2">
            <a:extLst>
              <a:ext uri="{FF2B5EF4-FFF2-40B4-BE49-F238E27FC236}">
                <a16:creationId xmlns:a16="http://schemas.microsoft.com/office/drawing/2014/main" id="{9063BDE0-4655-4B03-B9D8-5496FE4854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fr-FR" altLang="it-CH">
                <a:solidFill>
                  <a:srgbClr val="000000"/>
                </a:solidFill>
              </a:rPr>
              <a:t>Les réfugiés palestiniens diffèrent des autres réfugiés parce qu'ils ont aussi perdu leur nationalité et sont en fait apatride : leur nation n’existe plus, raison pour laquelle ils n’ont pas un pays où un jour ils pourraient retourner.</a:t>
            </a:r>
          </a:p>
          <a:p>
            <a:r>
              <a:rPr lang="fr-FR" altLang="it-CH">
                <a:solidFill>
                  <a:srgbClr val="000000"/>
                </a:solidFill>
              </a:rPr>
              <a:t>Ce camp de refugiés fût détruit en 2007 par l’armée libanaise (voir photos dans les fiches d’approfondissement).</a:t>
            </a:r>
          </a:p>
          <a:p>
            <a:endParaRPr lang="it-CH" altLang="it-CH">
              <a:solidFill>
                <a:srgbClr val="000000"/>
              </a:solidFill>
            </a:endParaRPr>
          </a:p>
          <a:p>
            <a:r>
              <a:rPr lang="it-CH" altLang="it-CH">
                <a:solidFill>
                  <a:srgbClr val="000000"/>
                </a:solidFill>
              </a:rPr>
              <a:t>http://en.wikipedia.org/wiki/Nahr_el-Bared</a:t>
            </a:r>
          </a:p>
          <a:p>
            <a:endParaRPr lang="it-CH" altLang="it-CH"/>
          </a:p>
        </p:txBody>
      </p:sp>
      <p:sp>
        <p:nvSpPr>
          <p:cNvPr id="367620" name="Segnaposto numero diapositiva 3">
            <a:extLst>
              <a:ext uri="{FF2B5EF4-FFF2-40B4-BE49-F238E27FC236}">
                <a16:creationId xmlns:a16="http://schemas.microsoft.com/office/drawing/2014/main" id="{ABC4D2C7-E37A-927A-089C-5CF7F28215B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C50C80-C95D-4A18-B866-F04A7C8B985F}" type="slidenum">
              <a:rPr lang="it-CH" altLang="en-US" smtClean="0"/>
              <a:pPr>
                <a:spcBef>
                  <a:spcPct val="0"/>
                </a:spcBef>
              </a:pPr>
              <a:t>94</a:t>
            </a:fld>
            <a:endParaRPr lang="it-CH"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egnaposto immagine diapositiva 1">
            <a:extLst>
              <a:ext uri="{FF2B5EF4-FFF2-40B4-BE49-F238E27FC236}">
                <a16:creationId xmlns:a16="http://schemas.microsoft.com/office/drawing/2014/main" id="{93F8AD24-5AB9-9EC5-6798-F9CD3C823F3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Segnaposto note 2">
            <a:extLst>
              <a:ext uri="{FF2B5EF4-FFF2-40B4-BE49-F238E27FC236}">
                <a16:creationId xmlns:a16="http://schemas.microsoft.com/office/drawing/2014/main" id="{E61D2956-CD6F-628F-D109-376A314D1B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https://fr.wikipedia.org/wiki/Liste_des_camps_de_r%C3%A9fugi%C3%A9s_palestiniens</a:t>
            </a:r>
          </a:p>
        </p:txBody>
      </p:sp>
      <p:sp>
        <p:nvSpPr>
          <p:cNvPr id="369668" name="Segnaposto numero diapositiva 3">
            <a:extLst>
              <a:ext uri="{FF2B5EF4-FFF2-40B4-BE49-F238E27FC236}">
                <a16:creationId xmlns:a16="http://schemas.microsoft.com/office/drawing/2014/main" id="{D47122BA-5D92-BD75-E223-910A97206A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95E5A96-7064-4CB2-99C0-48DA6820B4DE}" type="slidenum">
              <a:rPr lang="it-CH" altLang="en-US" smtClean="0"/>
              <a:pPr>
                <a:spcBef>
                  <a:spcPct val="0"/>
                </a:spcBef>
              </a:pPr>
              <a:t>95</a:t>
            </a:fld>
            <a:endParaRPr lang="it-CH"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egnaposto immagine diapositiva 1">
            <a:extLst>
              <a:ext uri="{FF2B5EF4-FFF2-40B4-BE49-F238E27FC236}">
                <a16:creationId xmlns:a16="http://schemas.microsoft.com/office/drawing/2014/main" id="{F2F9E144-44AF-19F9-89F5-4B7052627D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Segnaposto note 2">
            <a:extLst>
              <a:ext uri="{FF2B5EF4-FFF2-40B4-BE49-F238E27FC236}">
                <a16:creationId xmlns:a16="http://schemas.microsoft.com/office/drawing/2014/main" id="{A9818526-B4DF-001C-68CF-909FF5A002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https://fr.wikipedia.org/wiki/Liste_des_camps_de_r%C3%A9fugi%C3%A9s_palestiniens</a:t>
            </a:r>
          </a:p>
          <a:p>
            <a:r>
              <a:rPr lang="it-CH" altLang="it-CH">
                <a:solidFill>
                  <a:srgbClr val="000000"/>
                </a:solidFill>
              </a:rPr>
              <a:t>http://en.wikipedia.org/wiki/Fawwar_(camp)</a:t>
            </a:r>
          </a:p>
          <a:p>
            <a:r>
              <a:rPr lang="it-CH" altLang="it-CH">
                <a:solidFill>
                  <a:srgbClr val="000000"/>
                </a:solidFill>
              </a:rPr>
              <a:t>http://en.wikipedia.org/wiki/Baqa%27a_refugee_camp</a:t>
            </a:r>
          </a:p>
          <a:p>
            <a:r>
              <a:rPr lang="it-CH" altLang="it-CH">
                <a:solidFill>
                  <a:srgbClr val="000000"/>
                </a:solidFill>
              </a:rPr>
              <a:t>http://en.wikipedia.org/wiki/Balata</a:t>
            </a:r>
          </a:p>
          <a:p>
            <a:endParaRPr lang="it-CH" altLang="it-CH"/>
          </a:p>
        </p:txBody>
      </p:sp>
      <p:sp>
        <p:nvSpPr>
          <p:cNvPr id="371716" name="Segnaposto numero diapositiva 3">
            <a:extLst>
              <a:ext uri="{FF2B5EF4-FFF2-40B4-BE49-F238E27FC236}">
                <a16:creationId xmlns:a16="http://schemas.microsoft.com/office/drawing/2014/main" id="{786CF6D0-9AAC-AE0B-3DE7-B279DBF6E7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4765C8-F0A0-481D-9224-9E23C6EB11E7}" type="slidenum">
              <a:rPr lang="it-CH" altLang="en-US" smtClean="0"/>
              <a:pPr>
                <a:spcBef>
                  <a:spcPct val="0"/>
                </a:spcBef>
              </a:pPr>
              <a:t>96</a:t>
            </a:fld>
            <a:endParaRPr lang="it-CH"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egnaposto immagine diapositiva 1">
            <a:extLst>
              <a:ext uri="{FF2B5EF4-FFF2-40B4-BE49-F238E27FC236}">
                <a16:creationId xmlns:a16="http://schemas.microsoft.com/office/drawing/2014/main" id="{0CDCEA04-17A4-0CF8-3E0D-738D6A9B85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Segnaposto note 2">
            <a:extLst>
              <a:ext uri="{FF2B5EF4-FFF2-40B4-BE49-F238E27FC236}">
                <a16:creationId xmlns:a16="http://schemas.microsoft.com/office/drawing/2014/main" id="{EEB0DFB9-3729-DEFA-6DC4-383E75DF68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solidFill>
                <a:srgbClr val="000000"/>
              </a:solidFill>
            </a:endParaRPr>
          </a:p>
          <a:p>
            <a:r>
              <a:rPr lang="it-CH" altLang="it-CH">
                <a:solidFill>
                  <a:srgbClr val="000000"/>
                </a:solidFill>
              </a:rPr>
              <a:t>https://fr.wikipedia.org/wiki/Accords_d%27armistice_isra%C3%A9lo-arabes_de_1949</a:t>
            </a:r>
          </a:p>
          <a:p>
            <a:r>
              <a:rPr lang="it-CH" altLang="it-CH">
                <a:solidFill>
                  <a:srgbClr val="000000"/>
                </a:solidFill>
              </a:rPr>
              <a:t>http://en.wikipedia.org/wiki/1949_Armistice_Agreements</a:t>
            </a:r>
          </a:p>
          <a:p>
            <a:r>
              <a:rPr lang="it-CH" altLang="it-CH">
                <a:solidFill>
                  <a:srgbClr val="000000"/>
                </a:solidFill>
              </a:rPr>
              <a:t>http://en.wikipedia.org/wiki/Rhodes_Armistice</a:t>
            </a:r>
          </a:p>
          <a:p>
            <a:endParaRPr lang="it-CH" altLang="it-CH"/>
          </a:p>
        </p:txBody>
      </p:sp>
      <p:sp>
        <p:nvSpPr>
          <p:cNvPr id="373764" name="Segnaposto numero diapositiva 3">
            <a:extLst>
              <a:ext uri="{FF2B5EF4-FFF2-40B4-BE49-F238E27FC236}">
                <a16:creationId xmlns:a16="http://schemas.microsoft.com/office/drawing/2014/main" id="{0DC51A03-C8B9-8629-950B-14DDCAC461F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F32ECCF-7B4D-4D22-81A4-4720A8CA633A}" type="slidenum">
              <a:rPr lang="it-CH" altLang="en-US" smtClean="0"/>
              <a:pPr>
                <a:spcBef>
                  <a:spcPct val="0"/>
                </a:spcBef>
              </a:pPr>
              <a:t>97</a:t>
            </a:fld>
            <a:endParaRPr lang="it-CH"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egnaposto immagine diapositiva 1">
            <a:extLst>
              <a:ext uri="{FF2B5EF4-FFF2-40B4-BE49-F238E27FC236}">
                <a16:creationId xmlns:a16="http://schemas.microsoft.com/office/drawing/2014/main" id="{546322BD-629B-6F91-CD05-1458C1F199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Segnaposto note 2">
            <a:extLst>
              <a:ext uri="{FF2B5EF4-FFF2-40B4-BE49-F238E27FC236}">
                <a16:creationId xmlns:a16="http://schemas.microsoft.com/office/drawing/2014/main" id="{3AA7CA38-8796-A034-5B01-079A02E1B70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https://fr.wikipedia.org/wiki/Ligne_verte_(Isra%C3%ABl)</a:t>
            </a:r>
          </a:p>
          <a:p>
            <a:r>
              <a:rPr lang="it-CH" altLang="it-CH">
                <a:solidFill>
                  <a:srgbClr val="000000"/>
                </a:solidFill>
              </a:rPr>
              <a:t>http://en.wikipedia.org/wiki/Green_Line_(Israel)</a:t>
            </a:r>
          </a:p>
          <a:p>
            <a:endParaRPr lang="it-CH" altLang="it-CH"/>
          </a:p>
        </p:txBody>
      </p:sp>
      <p:sp>
        <p:nvSpPr>
          <p:cNvPr id="375812" name="Segnaposto numero diapositiva 3">
            <a:extLst>
              <a:ext uri="{FF2B5EF4-FFF2-40B4-BE49-F238E27FC236}">
                <a16:creationId xmlns:a16="http://schemas.microsoft.com/office/drawing/2014/main" id="{D9102199-011B-4F14-8479-C8819F457C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0238A6-8ECF-46CE-8C54-E4CE43DC0350}" type="slidenum">
              <a:rPr lang="it-CH" altLang="en-US" smtClean="0"/>
              <a:pPr>
                <a:spcBef>
                  <a:spcPct val="0"/>
                </a:spcBef>
              </a:pPr>
              <a:t>98</a:t>
            </a:fld>
            <a:endParaRPr lang="it-CH"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a:extLst>
              <a:ext uri="{FF2B5EF4-FFF2-40B4-BE49-F238E27FC236}">
                <a16:creationId xmlns:a16="http://schemas.microsoft.com/office/drawing/2014/main" id="{A656F61C-EAED-5253-CCF9-13ACD0E15C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A25E942-4AC2-4531-BBEA-9621643C3E45}"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377859" name="Rectangle 2">
            <a:extLst>
              <a:ext uri="{FF2B5EF4-FFF2-40B4-BE49-F238E27FC236}">
                <a16:creationId xmlns:a16="http://schemas.microsoft.com/office/drawing/2014/main" id="{30EF1D98-E1A6-5F1A-E741-56F169BD6E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60" name="Rectangle 3">
            <a:extLst>
              <a:ext uri="{FF2B5EF4-FFF2-40B4-BE49-F238E27FC236}">
                <a16:creationId xmlns:a16="http://schemas.microsoft.com/office/drawing/2014/main" id="{F421D577-42D7-E17F-0908-889394EDD3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a:t>Il est évident qu'Israël n'a respecté aucune des conditions énoncées dans les résolutions de l'ONU. Au contraire, il a tout fait pour empêcher son application et a toujours placé le monde avant le fait accompli. Israël n'a jamais été sanctionné parce que les États-Unis ont bloqué toute condamnation d'Israël au Conseil de sécurité des Nations Unies. Aujourd'hui, les États-Unis veulent même démanteler l'UNWRA.</a:t>
            </a:r>
          </a:p>
          <a:p>
            <a:pPr eaLnBrk="1" hangingPunct="1">
              <a:spcBef>
                <a:spcPct val="0"/>
              </a:spcBef>
            </a:pPr>
            <a:endParaRPr lang="fr-FR" altLang="it-CH"/>
          </a:p>
          <a:p>
            <a:pPr eaLnBrk="1" hangingPunct="1">
              <a:spcBef>
                <a:spcPct val="0"/>
              </a:spcBef>
            </a:pPr>
            <a:r>
              <a:rPr lang="fr-FR" altLang="it-CH"/>
              <a:t>L'une des lois les plus célèbres utilisées par Israël pour la confiscation de terres palestiniennes est la loi sur les absents, qui autorise la confiscation d'une propriété dès qu'elle est inhabitée. En conséquence, de nombreux Israéliens renvoient les Palestiniens avec une astuce ou des menaces et demandent immédiatement aux autorités de confisquer la propriété. La plupart des biens ont été confisqués en 1948 et au cours des années suivantes, lorsque les Palestiniens ont été expulsés de force et en masse.</a:t>
            </a:r>
          </a:p>
          <a:p>
            <a:pPr eaLnBrk="1" hangingPunct="1">
              <a:spcBef>
                <a:spcPct val="0"/>
              </a:spcBef>
            </a:pPr>
            <a:endParaRPr lang="it-CH" altLang="it-CH"/>
          </a:p>
          <a:p>
            <a:pPr eaLnBrk="1" hangingPunct="1">
              <a:spcBef>
                <a:spcPct val="0"/>
              </a:spcBef>
            </a:pPr>
            <a:r>
              <a:rPr lang="it-IT" altLang="it-CH"/>
              <a:t>https://en.wikipedia.org/wiki/United_Nations_General_Assembly_Resolution_273</a:t>
            </a:r>
          </a:p>
          <a:p>
            <a:pPr eaLnBrk="1" hangingPunct="1">
              <a:spcBef>
                <a:spcPct val="0"/>
              </a:spcBef>
            </a:pPr>
            <a:r>
              <a:rPr lang="it-IT" altLang="it-CH"/>
              <a:t>https://en.wikipedia.org/wiki/United_Nations_General_Assembly_Resolution_194</a:t>
            </a:r>
          </a:p>
          <a:p>
            <a:pPr eaLnBrk="1" hangingPunct="1">
              <a:spcBef>
                <a:spcPct val="0"/>
              </a:spcBef>
            </a:pPr>
            <a:r>
              <a:rPr lang="it-IT" altLang="it-CH"/>
              <a:t>http://representativepress.org/IsraelViolatesResolution.html</a:t>
            </a:r>
          </a:p>
          <a:p>
            <a:pPr eaLnBrk="1" hangingPunct="1">
              <a:spcBef>
                <a:spcPct val="0"/>
              </a:spcBef>
            </a:pPr>
            <a:r>
              <a:rPr lang="it-IT" altLang="it-CH"/>
              <a:t>https://en.wikipedia.org/wiki/United_Nations_Security_Council_veto_power</a:t>
            </a:r>
          </a:p>
          <a:p>
            <a:pPr eaLnBrk="1" hangingPunct="1">
              <a:spcBef>
                <a:spcPct val="0"/>
              </a:spcBef>
            </a:pPr>
            <a:endParaRPr lang="it-IT" altLang="it-CH"/>
          </a:p>
          <a:p>
            <a:pPr eaLnBrk="1" hangingPunct="1">
              <a:spcBef>
                <a:spcPct val="0"/>
              </a:spcBef>
            </a:pPr>
            <a:endParaRPr lang="it-IT" altLang="it-CH"/>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2DC3C2-12BD-B34A-41FF-BD3E69C0961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62EBD2A-270E-3195-8652-7D0998B7A6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1807443-4250-AAC4-9D4A-7DF9DF85B4E0}"/>
              </a:ext>
            </a:extLst>
          </p:cNvPr>
          <p:cNvSpPr>
            <a:spLocks noGrp="1" noChangeArrowheads="1"/>
          </p:cNvSpPr>
          <p:nvPr>
            <p:ph type="sldNum" sz="quarter" idx="12"/>
          </p:nvPr>
        </p:nvSpPr>
        <p:spPr/>
        <p:txBody>
          <a:bodyPr/>
          <a:lstStyle>
            <a:lvl1pPr>
              <a:defRPr/>
            </a:lvl1pPr>
          </a:lstStyle>
          <a:p>
            <a:pPr>
              <a:defRPr/>
            </a:pPr>
            <a:fld id="{93F6A5E6-6131-4DC9-A3DA-C7C5C3FAE689}" type="slidenum">
              <a:rPr lang="fr-FR" altLang="en-US"/>
              <a:pPr>
                <a:defRPr/>
              </a:pPr>
              <a:t>‹N›</a:t>
            </a:fld>
            <a:endParaRPr lang="fr-FR" altLang="en-US"/>
          </a:p>
        </p:txBody>
      </p:sp>
    </p:spTree>
    <p:extLst>
      <p:ext uri="{BB962C8B-B14F-4D97-AF65-F5344CB8AC3E}">
        <p14:creationId xmlns:p14="http://schemas.microsoft.com/office/powerpoint/2010/main" val="1902538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674B5D-66F4-E22A-2E7F-D7547496698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A112C6E-274C-63ED-A7BD-F26D0ADCDA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F3E4185F-CE50-DF12-4277-B3700D7A8CB3}"/>
              </a:ext>
            </a:extLst>
          </p:cNvPr>
          <p:cNvSpPr>
            <a:spLocks noGrp="1" noChangeArrowheads="1"/>
          </p:cNvSpPr>
          <p:nvPr>
            <p:ph type="sldNum" sz="quarter" idx="12"/>
          </p:nvPr>
        </p:nvSpPr>
        <p:spPr/>
        <p:txBody>
          <a:bodyPr/>
          <a:lstStyle>
            <a:lvl1pPr>
              <a:defRPr/>
            </a:lvl1pPr>
          </a:lstStyle>
          <a:p>
            <a:pPr>
              <a:defRPr/>
            </a:pPr>
            <a:fld id="{65250FEF-A2FB-4266-AEFE-9873F0ADC19F}" type="slidenum">
              <a:rPr lang="fr-FR" altLang="en-US"/>
              <a:pPr>
                <a:defRPr/>
              </a:pPr>
              <a:t>‹N›</a:t>
            </a:fld>
            <a:endParaRPr lang="fr-FR" altLang="en-US"/>
          </a:p>
        </p:txBody>
      </p:sp>
    </p:spTree>
    <p:extLst>
      <p:ext uri="{BB962C8B-B14F-4D97-AF65-F5344CB8AC3E}">
        <p14:creationId xmlns:p14="http://schemas.microsoft.com/office/powerpoint/2010/main" val="20033384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D847A8-6DD3-5BD9-A1E2-2246F5B5A24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5AF76D1-0BD5-671C-00F1-9ED2311462E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04CE661-A0C3-9B88-6468-3A5DEBD5D1A9}"/>
              </a:ext>
            </a:extLst>
          </p:cNvPr>
          <p:cNvSpPr>
            <a:spLocks noGrp="1" noChangeArrowheads="1"/>
          </p:cNvSpPr>
          <p:nvPr>
            <p:ph type="sldNum" sz="quarter" idx="12"/>
          </p:nvPr>
        </p:nvSpPr>
        <p:spPr/>
        <p:txBody>
          <a:bodyPr/>
          <a:lstStyle>
            <a:lvl1pPr>
              <a:defRPr/>
            </a:lvl1pPr>
          </a:lstStyle>
          <a:p>
            <a:pPr>
              <a:defRPr/>
            </a:pPr>
            <a:fld id="{2F9E4F3F-E853-4894-B2E5-05620AA47968}" type="slidenum">
              <a:rPr lang="it-IT" altLang="en-US"/>
              <a:pPr>
                <a:defRPr/>
              </a:pPr>
              <a:t>‹N›</a:t>
            </a:fld>
            <a:endParaRPr lang="it-IT" altLang="en-US"/>
          </a:p>
        </p:txBody>
      </p:sp>
    </p:spTree>
    <p:extLst>
      <p:ext uri="{BB962C8B-B14F-4D97-AF65-F5344CB8AC3E}">
        <p14:creationId xmlns:p14="http://schemas.microsoft.com/office/powerpoint/2010/main" val="25462173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75DE255-6754-077D-8027-0F0C381C6B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9D010D3-2B15-E09E-F1E8-B3336C87CB1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5A057802-88DC-1E23-E1CF-90B5CDE5146C}"/>
              </a:ext>
            </a:extLst>
          </p:cNvPr>
          <p:cNvSpPr>
            <a:spLocks noGrp="1" noChangeArrowheads="1"/>
          </p:cNvSpPr>
          <p:nvPr>
            <p:ph type="sldNum" sz="quarter" idx="12"/>
          </p:nvPr>
        </p:nvSpPr>
        <p:spPr/>
        <p:txBody>
          <a:bodyPr/>
          <a:lstStyle>
            <a:lvl1pPr>
              <a:defRPr/>
            </a:lvl1pPr>
          </a:lstStyle>
          <a:p>
            <a:pPr>
              <a:defRPr/>
            </a:pPr>
            <a:fld id="{F96E6695-F442-4A66-91E6-A5AD071B0C9E}" type="slidenum">
              <a:rPr lang="it-IT" altLang="en-US"/>
              <a:pPr>
                <a:defRPr/>
              </a:pPr>
              <a:t>‹N›</a:t>
            </a:fld>
            <a:endParaRPr lang="it-IT" altLang="en-US"/>
          </a:p>
        </p:txBody>
      </p:sp>
    </p:spTree>
    <p:extLst>
      <p:ext uri="{BB962C8B-B14F-4D97-AF65-F5344CB8AC3E}">
        <p14:creationId xmlns:p14="http://schemas.microsoft.com/office/powerpoint/2010/main" val="7730477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A41563-A7CE-207E-FF55-65E4E02493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6B6B0C4-EDF2-937C-87D7-469E37F60AF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9105432-17D4-B44D-ED70-F4098FDE332A}"/>
              </a:ext>
            </a:extLst>
          </p:cNvPr>
          <p:cNvSpPr>
            <a:spLocks noGrp="1" noChangeArrowheads="1"/>
          </p:cNvSpPr>
          <p:nvPr>
            <p:ph type="sldNum" sz="quarter" idx="12"/>
          </p:nvPr>
        </p:nvSpPr>
        <p:spPr/>
        <p:txBody>
          <a:bodyPr/>
          <a:lstStyle>
            <a:lvl1pPr>
              <a:defRPr/>
            </a:lvl1pPr>
          </a:lstStyle>
          <a:p>
            <a:pPr>
              <a:defRPr/>
            </a:pPr>
            <a:fld id="{9FA627BD-1CFE-454F-A720-FDA2A871472C}" type="slidenum">
              <a:rPr lang="it-IT" altLang="en-US"/>
              <a:pPr>
                <a:defRPr/>
              </a:pPr>
              <a:t>‹N›</a:t>
            </a:fld>
            <a:endParaRPr lang="it-IT" altLang="en-US"/>
          </a:p>
        </p:txBody>
      </p:sp>
    </p:spTree>
    <p:extLst>
      <p:ext uri="{BB962C8B-B14F-4D97-AF65-F5344CB8AC3E}">
        <p14:creationId xmlns:p14="http://schemas.microsoft.com/office/powerpoint/2010/main" val="29974890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5A7D6A9-D9F9-92F3-AA9F-1B313B8343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6E215BF-C412-BD06-7316-C4B55748EFB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D804F3FB-6AF1-5D55-B851-F0E677A31509}"/>
              </a:ext>
            </a:extLst>
          </p:cNvPr>
          <p:cNvSpPr>
            <a:spLocks noGrp="1" noChangeArrowheads="1"/>
          </p:cNvSpPr>
          <p:nvPr>
            <p:ph type="sldNum" sz="quarter" idx="12"/>
          </p:nvPr>
        </p:nvSpPr>
        <p:spPr/>
        <p:txBody>
          <a:bodyPr/>
          <a:lstStyle>
            <a:lvl1pPr>
              <a:defRPr/>
            </a:lvl1pPr>
          </a:lstStyle>
          <a:p>
            <a:pPr>
              <a:defRPr/>
            </a:pPr>
            <a:fld id="{DB793CB7-520B-4986-B8DD-5B7C3DABAB43}" type="slidenum">
              <a:rPr lang="it-IT" altLang="en-US"/>
              <a:pPr>
                <a:defRPr/>
              </a:pPr>
              <a:t>‹N›</a:t>
            </a:fld>
            <a:endParaRPr lang="it-IT" altLang="en-US"/>
          </a:p>
        </p:txBody>
      </p:sp>
    </p:spTree>
    <p:extLst>
      <p:ext uri="{BB962C8B-B14F-4D97-AF65-F5344CB8AC3E}">
        <p14:creationId xmlns:p14="http://schemas.microsoft.com/office/powerpoint/2010/main" val="24945522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567360D-CC0F-C670-86E0-4BAAE1BBED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426A62D-D9F6-D8B1-47DD-F35174F09C4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BEF2102-773C-1849-4997-44E026694A83}"/>
              </a:ext>
            </a:extLst>
          </p:cNvPr>
          <p:cNvSpPr>
            <a:spLocks noGrp="1" noChangeArrowheads="1"/>
          </p:cNvSpPr>
          <p:nvPr>
            <p:ph type="sldNum" sz="quarter" idx="12"/>
          </p:nvPr>
        </p:nvSpPr>
        <p:spPr/>
        <p:txBody>
          <a:bodyPr/>
          <a:lstStyle>
            <a:lvl1pPr>
              <a:defRPr/>
            </a:lvl1pPr>
          </a:lstStyle>
          <a:p>
            <a:pPr>
              <a:defRPr/>
            </a:pPr>
            <a:fld id="{A8F9AFB1-7483-4834-BDCA-225331692BF4}" type="slidenum">
              <a:rPr lang="it-IT" altLang="en-US"/>
              <a:pPr>
                <a:defRPr/>
              </a:pPr>
              <a:t>‹N›</a:t>
            </a:fld>
            <a:endParaRPr lang="it-IT" altLang="en-US"/>
          </a:p>
        </p:txBody>
      </p:sp>
    </p:spTree>
    <p:extLst>
      <p:ext uri="{BB962C8B-B14F-4D97-AF65-F5344CB8AC3E}">
        <p14:creationId xmlns:p14="http://schemas.microsoft.com/office/powerpoint/2010/main" val="796164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549E1FA-8175-D96A-7EBD-3773C2AB35D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2E0A220-FF53-4811-5665-3A096026ECA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60D6B53-C78F-EBA4-80D7-E8208A019824}"/>
              </a:ext>
            </a:extLst>
          </p:cNvPr>
          <p:cNvSpPr>
            <a:spLocks noGrp="1" noChangeArrowheads="1"/>
          </p:cNvSpPr>
          <p:nvPr>
            <p:ph type="sldNum" sz="quarter" idx="12"/>
          </p:nvPr>
        </p:nvSpPr>
        <p:spPr/>
        <p:txBody>
          <a:bodyPr/>
          <a:lstStyle>
            <a:lvl1pPr>
              <a:defRPr/>
            </a:lvl1pPr>
          </a:lstStyle>
          <a:p>
            <a:pPr>
              <a:defRPr/>
            </a:pPr>
            <a:fld id="{42B9CE05-118C-4FD2-9C47-128CD03FD464}" type="slidenum">
              <a:rPr lang="it-IT" altLang="en-US"/>
              <a:pPr>
                <a:defRPr/>
              </a:pPr>
              <a:t>‹N›</a:t>
            </a:fld>
            <a:endParaRPr lang="it-IT" altLang="en-US"/>
          </a:p>
        </p:txBody>
      </p:sp>
    </p:spTree>
    <p:extLst>
      <p:ext uri="{BB962C8B-B14F-4D97-AF65-F5344CB8AC3E}">
        <p14:creationId xmlns:p14="http://schemas.microsoft.com/office/powerpoint/2010/main" val="27067794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67656B1-9027-163F-E4B8-74D0105FD5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A3C6821-60F8-BE08-7F1A-CC3E4364598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1277B36-B525-6E38-7478-59E978048156}"/>
              </a:ext>
            </a:extLst>
          </p:cNvPr>
          <p:cNvSpPr>
            <a:spLocks noGrp="1" noChangeArrowheads="1"/>
          </p:cNvSpPr>
          <p:nvPr>
            <p:ph type="sldNum" sz="quarter" idx="12"/>
          </p:nvPr>
        </p:nvSpPr>
        <p:spPr/>
        <p:txBody>
          <a:bodyPr/>
          <a:lstStyle>
            <a:lvl1pPr>
              <a:defRPr/>
            </a:lvl1pPr>
          </a:lstStyle>
          <a:p>
            <a:pPr>
              <a:defRPr/>
            </a:pPr>
            <a:fld id="{770B145A-A71E-48CE-828D-738046CD118C}" type="slidenum">
              <a:rPr lang="it-IT" altLang="en-US"/>
              <a:pPr>
                <a:defRPr/>
              </a:pPr>
              <a:t>‹N›</a:t>
            </a:fld>
            <a:endParaRPr lang="it-IT" altLang="en-US"/>
          </a:p>
        </p:txBody>
      </p:sp>
    </p:spTree>
    <p:extLst>
      <p:ext uri="{BB962C8B-B14F-4D97-AF65-F5344CB8AC3E}">
        <p14:creationId xmlns:p14="http://schemas.microsoft.com/office/powerpoint/2010/main" val="148298274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B02E595-E3FC-CEF1-3BCE-62CF0C4377C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88AED3E-88B8-3863-0485-6C4938B47A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5E4B098-B3E2-B3E7-476F-526CA3901685}"/>
              </a:ext>
            </a:extLst>
          </p:cNvPr>
          <p:cNvSpPr>
            <a:spLocks noGrp="1" noChangeArrowheads="1"/>
          </p:cNvSpPr>
          <p:nvPr>
            <p:ph type="sldNum" sz="quarter" idx="12"/>
          </p:nvPr>
        </p:nvSpPr>
        <p:spPr/>
        <p:txBody>
          <a:bodyPr/>
          <a:lstStyle>
            <a:lvl1pPr>
              <a:defRPr/>
            </a:lvl1pPr>
          </a:lstStyle>
          <a:p>
            <a:pPr>
              <a:defRPr/>
            </a:pPr>
            <a:fld id="{CED675C7-6235-4E37-B480-792FF2CB5A47}" type="slidenum">
              <a:rPr lang="it-IT" altLang="en-US"/>
              <a:pPr>
                <a:defRPr/>
              </a:pPr>
              <a:t>‹N›</a:t>
            </a:fld>
            <a:endParaRPr lang="it-IT" altLang="en-US"/>
          </a:p>
        </p:txBody>
      </p:sp>
    </p:spTree>
    <p:extLst>
      <p:ext uri="{BB962C8B-B14F-4D97-AF65-F5344CB8AC3E}">
        <p14:creationId xmlns:p14="http://schemas.microsoft.com/office/powerpoint/2010/main" val="371304594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7A69C2-2D10-25EE-E015-198AEF57B27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7D35AC8-F486-EF97-F90D-AEAB2A0F15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0B23672F-019D-5DE6-B32B-C0C9E6B91FE3}"/>
              </a:ext>
            </a:extLst>
          </p:cNvPr>
          <p:cNvSpPr>
            <a:spLocks noGrp="1" noChangeArrowheads="1"/>
          </p:cNvSpPr>
          <p:nvPr>
            <p:ph type="sldNum" sz="quarter" idx="12"/>
          </p:nvPr>
        </p:nvSpPr>
        <p:spPr/>
        <p:txBody>
          <a:bodyPr/>
          <a:lstStyle>
            <a:lvl1pPr>
              <a:defRPr/>
            </a:lvl1pPr>
          </a:lstStyle>
          <a:p>
            <a:pPr>
              <a:defRPr/>
            </a:pPr>
            <a:fld id="{D1927F76-F9DE-4530-A0E8-98431F9859B6}" type="slidenum">
              <a:rPr lang="it-IT" altLang="en-US"/>
              <a:pPr>
                <a:defRPr/>
              </a:pPr>
              <a:t>‹N›</a:t>
            </a:fld>
            <a:endParaRPr lang="it-IT" altLang="en-US"/>
          </a:p>
        </p:txBody>
      </p:sp>
    </p:spTree>
    <p:extLst>
      <p:ext uri="{BB962C8B-B14F-4D97-AF65-F5344CB8AC3E}">
        <p14:creationId xmlns:p14="http://schemas.microsoft.com/office/powerpoint/2010/main" val="3056617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689BDB9-BAFB-84F5-1DC9-195F68CF6B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98ED1706-5643-7694-63FB-E58076214FE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EEB0B40-7EAC-BEEC-0FA9-C2EFF6CEE22C}"/>
              </a:ext>
            </a:extLst>
          </p:cNvPr>
          <p:cNvSpPr>
            <a:spLocks noGrp="1" noChangeArrowheads="1"/>
          </p:cNvSpPr>
          <p:nvPr>
            <p:ph type="sldNum" sz="quarter" idx="12"/>
          </p:nvPr>
        </p:nvSpPr>
        <p:spPr/>
        <p:txBody>
          <a:bodyPr/>
          <a:lstStyle>
            <a:lvl1pPr>
              <a:defRPr/>
            </a:lvl1pPr>
          </a:lstStyle>
          <a:p>
            <a:pPr>
              <a:defRPr/>
            </a:pPr>
            <a:fld id="{AF64E446-D3B6-40CE-841C-25560081F14C}" type="slidenum">
              <a:rPr lang="it-IT" altLang="en-US"/>
              <a:pPr>
                <a:defRPr/>
              </a:pPr>
              <a:t>‹N›</a:t>
            </a:fld>
            <a:endParaRPr lang="it-IT" altLang="en-US"/>
          </a:p>
        </p:txBody>
      </p:sp>
    </p:spTree>
    <p:extLst>
      <p:ext uri="{BB962C8B-B14F-4D97-AF65-F5344CB8AC3E}">
        <p14:creationId xmlns:p14="http://schemas.microsoft.com/office/powerpoint/2010/main" val="29139002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0071FB-DF2B-3066-37BD-5B2B559F9C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114C748-545F-6716-BA2A-EA5D2E1984C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0321B04-5074-0351-F55A-D3493D808937}"/>
              </a:ext>
            </a:extLst>
          </p:cNvPr>
          <p:cNvSpPr>
            <a:spLocks noGrp="1" noChangeArrowheads="1"/>
          </p:cNvSpPr>
          <p:nvPr>
            <p:ph type="sldNum" sz="quarter" idx="12"/>
          </p:nvPr>
        </p:nvSpPr>
        <p:spPr/>
        <p:txBody>
          <a:bodyPr/>
          <a:lstStyle>
            <a:lvl1pPr>
              <a:defRPr/>
            </a:lvl1pPr>
          </a:lstStyle>
          <a:p>
            <a:pPr>
              <a:defRPr/>
            </a:pPr>
            <a:fld id="{3BFCB016-01F2-45AE-B750-5CDE283E3CC2}" type="slidenum">
              <a:rPr lang="fr-FR" altLang="en-US"/>
              <a:pPr>
                <a:defRPr/>
              </a:pPr>
              <a:t>‹N›</a:t>
            </a:fld>
            <a:endParaRPr lang="fr-FR" altLang="en-US"/>
          </a:p>
        </p:txBody>
      </p:sp>
    </p:spTree>
    <p:extLst>
      <p:ext uri="{BB962C8B-B14F-4D97-AF65-F5344CB8AC3E}">
        <p14:creationId xmlns:p14="http://schemas.microsoft.com/office/powerpoint/2010/main" val="297043268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513BFBC-9276-4480-166E-6A898922CF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2FE0CF2-3D3A-839B-23E3-BF49DA56ACD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C0B7A4F8-C7D8-7F70-5579-1A096FF542B8}"/>
              </a:ext>
            </a:extLst>
          </p:cNvPr>
          <p:cNvSpPr>
            <a:spLocks noGrp="1" noChangeArrowheads="1"/>
          </p:cNvSpPr>
          <p:nvPr>
            <p:ph type="sldNum" sz="quarter" idx="12"/>
          </p:nvPr>
        </p:nvSpPr>
        <p:spPr/>
        <p:txBody>
          <a:bodyPr/>
          <a:lstStyle>
            <a:lvl1pPr>
              <a:defRPr/>
            </a:lvl1pPr>
          </a:lstStyle>
          <a:p>
            <a:pPr>
              <a:defRPr/>
            </a:pPr>
            <a:fld id="{20BA56CA-BFC0-4F86-AC60-3D259EF16099}" type="slidenum">
              <a:rPr lang="it-IT" altLang="en-US"/>
              <a:pPr>
                <a:defRPr/>
              </a:pPr>
              <a:t>‹N›</a:t>
            </a:fld>
            <a:endParaRPr lang="it-IT" altLang="en-US"/>
          </a:p>
        </p:txBody>
      </p:sp>
    </p:spTree>
    <p:extLst>
      <p:ext uri="{BB962C8B-B14F-4D97-AF65-F5344CB8AC3E}">
        <p14:creationId xmlns:p14="http://schemas.microsoft.com/office/powerpoint/2010/main" val="10637022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13A8E90-5763-C7C8-B291-ECA8C3B673C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401AD40-5F68-5D4F-AAF1-075EDF7838E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D2403A5-4979-E1CC-FF1E-BD155F0580EE}"/>
              </a:ext>
            </a:extLst>
          </p:cNvPr>
          <p:cNvSpPr>
            <a:spLocks noGrp="1" noChangeArrowheads="1"/>
          </p:cNvSpPr>
          <p:nvPr>
            <p:ph type="sldNum" sz="quarter" idx="12"/>
          </p:nvPr>
        </p:nvSpPr>
        <p:spPr/>
        <p:txBody>
          <a:bodyPr/>
          <a:lstStyle>
            <a:lvl1pPr>
              <a:defRPr/>
            </a:lvl1pPr>
          </a:lstStyle>
          <a:p>
            <a:pPr>
              <a:defRPr/>
            </a:pPr>
            <a:fld id="{C61186D0-C862-472C-928D-E8CA61C5D386}" type="slidenum">
              <a:rPr lang="it-IT" altLang="en-US"/>
              <a:pPr>
                <a:defRPr/>
              </a:pPr>
              <a:t>‹N›</a:t>
            </a:fld>
            <a:endParaRPr lang="it-IT" altLang="en-US"/>
          </a:p>
        </p:txBody>
      </p:sp>
    </p:spTree>
    <p:extLst>
      <p:ext uri="{BB962C8B-B14F-4D97-AF65-F5344CB8AC3E}">
        <p14:creationId xmlns:p14="http://schemas.microsoft.com/office/powerpoint/2010/main" val="24628697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7AEB70-8DF5-148D-9B75-ED90CC417C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6FA03E0-CE8B-9AB0-B605-26A396431D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CEEDB30F-AF46-6C95-A5EB-7BFD7DE5C682}"/>
              </a:ext>
            </a:extLst>
          </p:cNvPr>
          <p:cNvSpPr>
            <a:spLocks noGrp="1" noChangeArrowheads="1"/>
          </p:cNvSpPr>
          <p:nvPr>
            <p:ph type="sldNum" sz="quarter" idx="12"/>
          </p:nvPr>
        </p:nvSpPr>
        <p:spPr/>
        <p:txBody>
          <a:bodyPr/>
          <a:lstStyle>
            <a:lvl1pPr>
              <a:defRPr/>
            </a:lvl1pPr>
          </a:lstStyle>
          <a:p>
            <a:pPr>
              <a:defRPr/>
            </a:pPr>
            <a:fld id="{86ABF076-7E53-4E22-8042-07B9EB61A270}" type="slidenum">
              <a:rPr lang="it-IT" altLang="en-US"/>
              <a:pPr>
                <a:defRPr/>
              </a:pPr>
              <a:t>‹N›</a:t>
            </a:fld>
            <a:endParaRPr lang="it-IT" altLang="en-US"/>
          </a:p>
        </p:txBody>
      </p:sp>
    </p:spTree>
    <p:extLst>
      <p:ext uri="{BB962C8B-B14F-4D97-AF65-F5344CB8AC3E}">
        <p14:creationId xmlns:p14="http://schemas.microsoft.com/office/powerpoint/2010/main" val="27790381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A7546BFC-5FB4-D66D-E7B0-86A41AF682E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DA84ADD-4CEF-AAF9-58C6-7731C67B637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E2BDF5F-61DB-AAB8-6B61-CBD923627426}"/>
              </a:ext>
            </a:extLst>
          </p:cNvPr>
          <p:cNvSpPr>
            <a:spLocks noGrp="1" noChangeArrowheads="1"/>
          </p:cNvSpPr>
          <p:nvPr>
            <p:ph type="sldNum" sz="quarter" idx="12"/>
          </p:nvPr>
        </p:nvSpPr>
        <p:spPr/>
        <p:txBody>
          <a:bodyPr/>
          <a:lstStyle>
            <a:lvl1pPr>
              <a:defRPr/>
            </a:lvl1pPr>
          </a:lstStyle>
          <a:p>
            <a:pPr>
              <a:defRPr/>
            </a:pPr>
            <a:fld id="{FB68AC09-C197-4286-9938-66306F22E42D}" type="slidenum">
              <a:rPr lang="it-IT" altLang="en-US"/>
              <a:pPr>
                <a:defRPr/>
              </a:pPr>
              <a:t>‹N›</a:t>
            </a:fld>
            <a:endParaRPr lang="it-IT" altLang="en-US"/>
          </a:p>
        </p:txBody>
      </p:sp>
    </p:spTree>
    <p:extLst>
      <p:ext uri="{BB962C8B-B14F-4D97-AF65-F5344CB8AC3E}">
        <p14:creationId xmlns:p14="http://schemas.microsoft.com/office/powerpoint/2010/main" val="334559227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2632D0-68C8-393E-1708-FE2EA2D7FC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5EFCA93-5BD0-3E29-66F1-40E3B3582F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A2464DB-239D-3C61-2A67-C6E46C59B578}"/>
              </a:ext>
            </a:extLst>
          </p:cNvPr>
          <p:cNvSpPr>
            <a:spLocks noGrp="1" noChangeArrowheads="1"/>
          </p:cNvSpPr>
          <p:nvPr>
            <p:ph type="sldNum" sz="quarter" idx="12"/>
          </p:nvPr>
        </p:nvSpPr>
        <p:spPr/>
        <p:txBody>
          <a:bodyPr/>
          <a:lstStyle>
            <a:lvl1pPr>
              <a:defRPr/>
            </a:lvl1pPr>
          </a:lstStyle>
          <a:p>
            <a:pPr>
              <a:defRPr/>
            </a:pPr>
            <a:fld id="{38A5FBBA-6017-46AA-9817-6BD37B4D9B13}" type="slidenum">
              <a:rPr lang="it-IT" altLang="en-US"/>
              <a:pPr>
                <a:defRPr/>
              </a:pPr>
              <a:t>‹N›</a:t>
            </a:fld>
            <a:endParaRPr lang="it-IT" altLang="en-US"/>
          </a:p>
        </p:txBody>
      </p:sp>
    </p:spTree>
    <p:extLst>
      <p:ext uri="{BB962C8B-B14F-4D97-AF65-F5344CB8AC3E}">
        <p14:creationId xmlns:p14="http://schemas.microsoft.com/office/powerpoint/2010/main" val="533945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7236398-4C16-3095-3409-D999E05FFAC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96CE001-B832-584F-8469-0F9D84E1086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057273C-5C8E-D91C-87AD-5EC31BACA599}"/>
              </a:ext>
            </a:extLst>
          </p:cNvPr>
          <p:cNvSpPr>
            <a:spLocks noGrp="1" noChangeArrowheads="1"/>
          </p:cNvSpPr>
          <p:nvPr>
            <p:ph type="sldNum" sz="quarter" idx="12"/>
          </p:nvPr>
        </p:nvSpPr>
        <p:spPr/>
        <p:txBody>
          <a:bodyPr/>
          <a:lstStyle>
            <a:lvl1pPr>
              <a:defRPr/>
            </a:lvl1pPr>
          </a:lstStyle>
          <a:p>
            <a:pPr>
              <a:defRPr/>
            </a:pPr>
            <a:fld id="{A3001BC9-2DA6-46AE-8941-672DCCEA4769}" type="slidenum">
              <a:rPr lang="it-IT" altLang="en-US"/>
              <a:pPr>
                <a:defRPr/>
              </a:pPr>
              <a:t>‹N›</a:t>
            </a:fld>
            <a:endParaRPr lang="it-IT" altLang="en-US"/>
          </a:p>
        </p:txBody>
      </p:sp>
    </p:spTree>
    <p:extLst>
      <p:ext uri="{BB962C8B-B14F-4D97-AF65-F5344CB8AC3E}">
        <p14:creationId xmlns:p14="http://schemas.microsoft.com/office/powerpoint/2010/main" val="97953705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09BB96-73C3-8B47-455B-3A0625DB99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0E0FD32-BF91-4E52-810C-7073C1B18A3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A5C92D5-BC59-D5FD-AEF3-AB7CC440BB16}"/>
              </a:ext>
            </a:extLst>
          </p:cNvPr>
          <p:cNvSpPr>
            <a:spLocks noGrp="1" noChangeArrowheads="1"/>
          </p:cNvSpPr>
          <p:nvPr>
            <p:ph type="sldNum" sz="quarter" idx="12"/>
          </p:nvPr>
        </p:nvSpPr>
        <p:spPr/>
        <p:txBody>
          <a:bodyPr/>
          <a:lstStyle>
            <a:lvl1pPr>
              <a:defRPr/>
            </a:lvl1pPr>
          </a:lstStyle>
          <a:p>
            <a:pPr>
              <a:defRPr/>
            </a:pPr>
            <a:fld id="{6BC9DD19-C1A4-4939-BEDA-2E59C41D41A0}" type="slidenum">
              <a:rPr lang="it-IT" altLang="en-US"/>
              <a:pPr>
                <a:defRPr/>
              </a:pPr>
              <a:t>‹N›</a:t>
            </a:fld>
            <a:endParaRPr lang="it-IT" altLang="en-US"/>
          </a:p>
        </p:txBody>
      </p:sp>
    </p:spTree>
    <p:extLst>
      <p:ext uri="{BB962C8B-B14F-4D97-AF65-F5344CB8AC3E}">
        <p14:creationId xmlns:p14="http://schemas.microsoft.com/office/powerpoint/2010/main" val="142146082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3A0C9BC-C6A9-7830-CB3D-679DF233A4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BD89469-47BA-340D-9845-E38656439D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B8C40E5-D334-47EB-BA6A-1935296A3A5C}"/>
              </a:ext>
            </a:extLst>
          </p:cNvPr>
          <p:cNvSpPr>
            <a:spLocks noGrp="1" noChangeArrowheads="1"/>
          </p:cNvSpPr>
          <p:nvPr>
            <p:ph type="sldNum" sz="quarter" idx="12"/>
          </p:nvPr>
        </p:nvSpPr>
        <p:spPr/>
        <p:txBody>
          <a:bodyPr/>
          <a:lstStyle>
            <a:lvl1pPr>
              <a:defRPr/>
            </a:lvl1pPr>
          </a:lstStyle>
          <a:p>
            <a:pPr>
              <a:defRPr/>
            </a:pPr>
            <a:fld id="{3A22B7C7-0D32-4C6D-B1AB-604C26544918}" type="slidenum">
              <a:rPr lang="it-IT" altLang="en-US"/>
              <a:pPr>
                <a:defRPr/>
              </a:pPr>
              <a:t>‹N›</a:t>
            </a:fld>
            <a:endParaRPr lang="it-IT" altLang="en-US"/>
          </a:p>
        </p:txBody>
      </p:sp>
    </p:spTree>
    <p:extLst>
      <p:ext uri="{BB962C8B-B14F-4D97-AF65-F5344CB8AC3E}">
        <p14:creationId xmlns:p14="http://schemas.microsoft.com/office/powerpoint/2010/main" val="15411483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792ECED-DE51-33A2-412E-767BF39FA5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FC6C92E-7BD4-D40E-8DFF-94FAEDF6377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E3B16372-FC8F-3B45-5202-CB616A51E7A3}"/>
              </a:ext>
            </a:extLst>
          </p:cNvPr>
          <p:cNvSpPr>
            <a:spLocks noGrp="1" noChangeArrowheads="1"/>
          </p:cNvSpPr>
          <p:nvPr>
            <p:ph type="sldNum" sz="quarter" idx="12"/>
          </p:nvPr>
        </p:nvSpPr>
        <p:spPr/>
        <p:txBody>
          <a:bodyPr/>
          <a:lstStyle>
            <a:lvl1pPr>
              <a:defRPr/>
            </a:lvl1pPr>
          </a:lstStyle>
          <a:p>
            <a:pPr>
              <a:defRPr/>
            </a:pPr>
            <a:fld id="{A59E065C-11DF-47B5-9BAF-3618461AFBF0}" type="slidenum">
              <a:rPr lang="it-IT" altLang="en-US"/>
              <a:pPr>
                <a:defRPr/>
              </a:pPr>
              <a:t>‹N›</a:t>
            </a:fld>
            <a:endParaRPr lang="it-IT" altLang="en-US"/>
          </a:p>
        </p:txBody>
      </p:sp>
    </p:spTree>
    <p:extLst>
      <p:ext uri="{BB962C8B-B14F-4D97-AF65-F5344CB8AC3E}">
        <p14:creationId xmlns:p14="http://schemas.microsoft.com/office/powerpoint/2010/main" val="30580872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47CFFA6-EF58-AB9D-9987-732E214F19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625D9637-761F-AAB4-D1DA-86CAD7B683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C6884CC0-2D52-49E5-8191-74065F811FCB}"/>
              </a:ext>
            </a:extLst>
          </p:cNvPr>
          <p:cNvSpPr>
            <a:spLocks noGrp="1" noChangeArrowheads="1"/>
          </p:cNvSpPr>
          <p:nvPr>
            <p:ph type="sldNum" sz="quarter" idx="12"/>
          </p:nvPr>
        </p:nvSpPr>
        <p:spPr/>
        <p:txBody>
          <a:bodyPr/>
          <a:lstStyle>
            <a:lvl1pPr>
              <a:defRPr/>
            </a:lvl1pPr>
          </a:lstStyle>
          <a:p>
            <a:pPr>
              <a:defRPr/>
            </a:pPr>
            <a:fld id="{BCD299E7-486A-40B8-B600-2CA2E3698D5D}" type="slidenum">
              <a:rPr lang="it-IT" altLang="en-US"/>
              <a:pPr>
                <a:defRPr/>
              </a:pPr>
              <a:t>‹N›</a:t>
            </a:fld>
            <a:endParaRPr lang="it-IT" altLang="en-US"/>
          </a:p>
        </p:txBody>
      </p:sp>
    </p:spTree>
    <p:extLst>
      <p:ext uri="{BB962C8B-B14F-4D97-AF65-F5344CB8AC3E}">
        <p14:creationId xmlns:p14="http://schemas.microsoft.com/office/powerpoint/2010/main" val="2951337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DFF90702-E496-883B-72BD-18076B2316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011E2390-96E4-4399-89FD-31433C32E33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ED8C84E0-1391-97FD-8335-095332B41E28}"/>
              </a:ext>
            </a:extLst>
          </p:cNvPr>
          <p:cNvSpPr>
            <a:spLocks noGrp="1" noChangeArrowheads="1"/>
          </p:cNvSpPr>
          <p:nvPr>
            <p:ph type="sldNum" sz="quarter" idx="12"/>
          </p:nvPr>
        </p:nvSpPr>
        <p:spPr/>
        <p:txBody>
          <a:bodyPr/>
          <a:lstStyle>
            <a:lvl1pPr>
              <a:defRPr/>
            </a:lvl1pPr>
          </a:lstStyle>
          <a:p>
            <a:pPr>
              <a:defRPr/>
            </a:pPr>
            <a:fld id="{29F6D10E-F3E0-422F-A147-0FC26F575694}" type="slidenum">
              <a:rPr lang="it-IT" altLang="en-US"/>
              <a:pPr>
                <a:defRPr/>
              </a:pPr>
              <a:t>‹N›</a:t>
            </a:fld>
            <a:endParaRPr lang="it-IT" altLang="en-US"/>
          </a:p>
        </p:txBody>
      </p:sp>
    </p:spTree>
    <p:extLst>
      <p:ext uri="{BB962C8B-B14F-4D97-AF65-F5344CB8AC3E}">
        <p14:creationId xmlns:p14="http://schemas.microsoft.com/office/powerpoint/2010/main" val="25732515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3899D0F-4943-5001-44E2-137449107A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A33E9C1-3C8E-1A88-DDD7-41EBCDE7A0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98D2156-1F11-042A-7E15-E788E2444AA9}"/>
              </a:ext>
            </a:extLst>
          </p:cNvPr>
          <p:cNvSpPr>
            <a:spLocks noGrp="1" noChangeArrowheads="1"/>
          </p:cNvSpPr>
          <p:nvPr>
            <p:ph type="sldNum" sz="quarter" idx="12"/>
          </p:nvPr>
        </p:nvSpPr>
        <p:spPr/>
        <p:txBody>
          <a:bodyPr/>
          <a:lstStyle>
            <a:lvl1pPr>
              <a:defRPr/>
            </a:lvl1pPr>
          </a:lstStyle>
          <a:p>
            <a:pPr>
              <a:defRPr/>
            </a:pPr>
            <a:fld id="{62464CDF-6068-4B0A-A93A-D2445466B639}" type="slidenum">
              <a:rPr lang="it-IT" altLang="en-US"/>
              <a:pPr>
                <a:defRPr/>
              </a:pPr>
              <a:t>‹N›</a:t>
            </a:fld>
            <a:endParaRPr lang="it-IT" altLang="en-US"/>
          </a:p>
        </p:txBody>
      </p:sp>
    </p:spTree>
    <p:extLst>
      <p:ext uri="{BB962C8B-B14F-4D97-AF65-F5344CB8AC3E}">
        <p14:creationId xmlns:p14="http://schemas.microsoft.com/office/powerpoint/2010/main" val="291556092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8DB78EC-3EE5-E246-5329-1BF9B63C93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1B8196B-7517-30EC-7AEA-96CB507B57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DD60A9A-420B-D8D7-7373-5515C525D4FF}"/>
              </a:ext>
            </a:extLst>
          </p:cNvPr>
          <p:cNvSpPr>
            <a:spLocks noGrp="1" noChangeArrowheads="1"/>
          </p:cNvSpPr>
          <p:nvPr>
            <p:ph type="sldNum" sz="quarter" idx="12"/>
          </p:nvPr>
        </p:nvSpPr>
        <p:spPr/>
        <p:txBody>
          <a:bodyPr/>
          <a:lstStyle>
            <a:lvl1pPr>
              <a:defRPr/>
            </a:lvl1pPr>
          </a:lstStyle>
          <a:p>
            <a:pPr>
              <a:defRPr/>
            </a:pPr>
            <a:fld id="{5C62350A-46B7-41C9-BEF7-C3722F04080F}" type="slidenum">
              <a:rPr lang="it-IT" altLang="en-US"/>
              <a:pPr>
                <a:defRPr/>
              </a:pPr>
              <a:t>‹N›</a:t>
            </a:fld>
            <a:endParaRPr lang="it-IT" altLang="en-US"/>
          </a:p>
        </p:txBody>
      </p:sp>
    </p:spTree>
    <p:extLst>
      <p:ext uri="{BB962C8B-B14F-4D97-AF65-F5344CB8AC3E}">
        <p14:creationId xmlns:p14="http://schemas.microsoft.com/office/powerpoint/2010/main" val="26903717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CA4EBB-7A6F-8A38-3DC1-25A020E7790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01DB90F-7E7B-24E6-5DA1-A41B8359BC1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D0B775A7-A705-9B14-3779-A7FE4A546D03}"/>
              </a:ext>
            </a:extLst>
          </p:cNvPr>
          <p:cNvSpPr>
            <a:spLocks noGrp="1" noChangeArrowheads="1"/>
          </p:cNvSpPr>
          <p:nvPr>
            <p:ph type="sldNum" sz="quarter" idx="12"/>
          </p:nvPr>
        </p:nvSpPr>
        <p:spPr/>
        <p:txBody>
          <a:bodyPr/>
          <a:lstStyle>
            <a:lvl1pPr>
              <a:defRPr/>
            </a:lvl1pPr>
          </a:lstStyle>
          <a:p>
            <a:pPr>
              <a:defRPr/>
            </a:pPr>
            <a:fld id="{0B994621-8F4C-4937-93E7-AEAC745A76B9}" type="slidenum">
              <a:rPr lang="it-IT" altLang="en-US"/>
              <a:pPr>
                <a:defRPr/>
              </a:pPr>
              <a:t>‹N›</a:t>
            </a:fld>
            <a:endParaRPr lang="it-IT" altLang="en-US"/>
          </a:p>
        </p:txBody>
      </p:sp>
    </p:spTree>
    <p:extLst>
      <p:ext uri="{BB962C8B-B14F-4D97-AF65-F5344CB8AC3E}">
        <p14:creationId xmlns:p14="http://schemas.microsoft.com/office/powerpoint/2010/main" val="17372836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C13CEB-8259-0802-EE9C-CDCA02CFB31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432ACE7-EFA6-8442-2A2F-299B330701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774AEA4-D562-2BC1-2397-F5C0F9F08FAA}"/>
              </a:ext>
            </a:extLst>
          </p:cNvPr>
          <p:cNvSpPr>
            <a:spLocks noGrp="1" noChangeArrowheads="1"/>
          </p:cNvSpPr>
          <p:nvPr>
            <p:ph type="sldNum" sz="quarter" idx="12"/>
          </p:nvPr>
        </p:nvSpPr>
        <p:spPr/>
        <p:txBody>
          <a:bodyPr/>
          <a:lstStyle>
            <a:lvl1pPr>
              <a:defRPr/>
            </a:lvl1pPr>
          </a:lstStyle>
          <a:p>
            <a:pPr>
              <a:defRPr/>
            </a:pPr>
            <a:fld id="{00E6659A-CD83-4FEE-9F27-528D54D3BDCB}" type="slidenum">
              <a:rPr lang="it-IT" altLang="en-US"/>
              <a:pPr>
                <a:defRPr/>
              </a:pPr>
              <a:t>‹N›</a:t>
            </a:fld>
            <a:endParaRPr lang="it-IT" altLang="en-US"/>
          </a:p>
        </p:txBody>
      </p:sp>
    </p:spTree>
    <p:extLst>
      <p:ext uri="{BB962C8B-B14F-4D97-AF65-F5344CB8AC3E}">
        <p14:creationId xmlns:p14="http://schemas.microsoft.com/office/powerpoint/2010/main" val="26201592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FD40032-CDE5-DF90-3F7F-14DBAB38DDF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072B3FF-08C4-3DC4-63D6-632686065A8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005695E-682D-1ABF-8ED4-E61C75796600}"/>
              </a:ext>
            </a:extLst>
          </p:cNvPr>
          <p:cNvSpPr>
            <a:spLocks noGrp="1" noChangeArrowheads="1"/>
          </p:cNvSpPr>
          <p:nvPr>
            <p:ph type="sldNum" sz="quarter" idx="12"/>
          </p:nvPr>
        </p:nvSpPr>
        <p:spPr/>
        <p:txBody>
          <a:bodyPr/>
          <a:lstStyle>
            <a:lvl1pPr>
              <a:defRPr/>
            </a:lvl1pPr>
          </a:lstStyle>
          <a:p>
            <a:pPr>
              <a:defRPr/>
            </a:pPr>
            <a:fld id="{C90EA3E8-9BAA-4C26-9208-BCEDA965B741}" type="slidenum">
              <a:rPr lang="it-IT" altLang="en-US"/>
              <a:pPr>
                <a:defRPr/>
              </a:pPr>
              <a:t>‹N›</a:t>
            </a:fld>
            <a:endParaRPr lang="it-IT" altLang="en-US"/>
          </a:p>
        </p:txBody>
      </p:sp>
    </p:spTree>
    <p:extLst>
      <p:ext uri="{BB962C8B-B14F-4D97-AF65-F5344CB8AC3E}">
        <p14:creationId xmlns:p14="http://schemas.microsoft.com/office/powerpoint/2010/main" val="2444694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DE3F66D-5397-C26C-AD50-2EE755F0DA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1CFF1651-DB54-042F-1B30-C54E4E1CC62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16CF8BF-4ECF-E0B0-5120-6B607998CD00}"/>
              </a:ext>
            </a:extLst>
          </p:cNvPr>
          <p:cNvSpPr>
            <a:spLocks noGrp="1" noChangeArrowheads="1"/>
          </p:cNvSpPr>
          <p:nvPr>
            <p:ph type="sldNum" sz="quarter" idx="12"/>
          </p:nvPr>
        </p:nvSpPr>
        <p:spPr/>
        <p:txBody>
          <a:bodyPr/>
          <a:lstStyle>
            <a:lvl1pPr>
              <a:defRPr/>
            </a:lvl1pPr>
          </a:lstStyle>
          <a:p>
            <a:pPr>
              <a:defRPr/>
            </a:pPr>
            <a:fld id="{F5E4FA12-C48D-49BD-B4C4-6B0D21394599}" type="slidenum">
              <a:rPr lang="it-IT" altLang="en-US"/>
              <a:pPr>
                <a:defRPr/>
              </a:pPr>
              <a:t>‹N›</a:t>
            </a:fld>
            <a:endParaRPr lang="it-IT" altLang="en-US"/>
          </a:p>
        </p:txBody>
      </p:sp>
    </p:spTree>
    <p:extLst>
      <p:ext uri="{BB962C8B-B14F-4D97-AF65-F5344CB8AC3E}">
        <p14:creationId xmlns:p14="http://schemas.microsoft.com/office/powerpoint/2010/main" val="36282398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BB4E54C-DE0E-888E-808A-586DF455F2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604F8F47-1005-D501-2348-78C052FB89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87C3AE08-D753-3F61-F74F-6C2075D4F69D}"/>
              </a:ext>
            </a:extLst>
          </p:cNvPr>
          <p:cNvSpPr>
            <a:spLocks noGrp="1" noChangeArrowheads="1"/>
          </p:cNvSpPr>
          <p:nvPr>
            <p:ph type="sldNum" sz="quarter" idx="12"/>
          </p:nvPr>
        </p:nvSpPr>
        <p:spPr/>
        <p:txBody>
          <a:bodyPr/>
          <a:lstStyle>
            <a:lvl1pPr>
              <a:defRPr/>
            </a:lvl1pPr>
          </a:lstStyle>
          <a:p>
            <a:pPr>
              <a:defRPr/>
            </a:pPr>
            <a:fld id="{B6ECFF2C-2C98-410A-B886-B968E4EE34FF}" type="slidenum">
              <a:rPr lang="it-IT" altLang="en-US"/>
              <a:pPr>
                <a:defRPr/>
              </a:pPr>
              <a:t>‹N›</a:t>
            </a:fld>
            <a:endParaRPr lang="it-IT" altLang="en-US"/>
          </a:p>
        </p:txBody>
      </p:sp>
    </p:spTree>
    <p:extLst>
      <p:ext uri="{BB962C8B-B14F-4D97-AF65-F5344CB8AC3E}">
        <p14:creationId xmlns:p14="http://schemas.microsoft.com/office/powerpoint/2010/main" val="210231968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618533-DE11-DD10-3D41-B3CEDFB62A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2C69647-7B41-912C-9F81-9CB186E706D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B2C0508-C389-A773-BBD4-BA2AE47CE525}"/>
              </a:ext>
            </a:extLst>
          </p:cNvPr>
          <p:cNvSpPr>
            <a:spLocks noGrp="1" noChangeArrowheads="1"/>
          </p:cNvSpPr>
          <p:nvPr>
            <p:ph type="sldNum" sz="quarter" idx="12"/>
          </p:nvPr>
        </p:nvSpPr>
        <p:spPr/>
        <p:txBody>
          <a:bodyPr/>
          <a:lstStyle>
            <a:lvl1pPr>
              <a:defRPr/>
            </a:lvl1pPr>
          </a:lstStyle>
          <a:p>
            <a:pPr>
              <a:defRPr/>
            </a:pPr>
            <a:fld id="{52A0DDBD-EEDE-4798-88A6-DE7526A66D8C}" type="slidenum">
              <a:rPr lang="it-IT" altLang="en-US"/>
              <a:pPr>
                <a:defRPr/>
              </a:pPr>
              <a:t>‹N›</a:t>
            </a:fld>
            <a:endParaRPr lang="it-IT" altLang="en-US"/>
          </a:p>
        </p:txBody>
      </p:sp>
    </p:spTree>
    <p:extLst>
      <p:ext uri="{BB962C8B-B14F-4D97-AF65-F5344CB8AC3E}">
        <p14:creationId xmlns:p14="http://schemas.microsoft.com/office/powerpoint/2010/main" val="380987631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94BFC83-62DC-6FCD-D6A0-F89607B51FC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242BBE15-EC80-E464-4E77-E9297D8019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26C66A8-BE3B-0860-4C18-181CF7B997EE}"/>
              </a:ext>
            </a:extLst>
          </p:cNvPr>
          <p:cNvSpPr>
            <a:spLocks noGrp="1" noChangeArrowheads="1"/>
          </p:cNvSpPr>
          <p:nvPr>
            <p:ph type="sldNum" sz="quarter" idx="12"/>
          </p:nvPr>
        </p:nvSpPr>
        <p:spPr/>
        <p:txBody>
          <a:bodyPr/>
          <a:lstStyle>
            <a:lvl1pPr>
              <a:defRPr/>
            </a:lvl1pPr>
          </a:lstStyle>
          <a:p>
            <a:pPr>
              <a:defRPr/>
            </a:pPr>
            <a:fld id="{84A5322C-8370-4B7E-BD58-18EDAF8BC1CB}" type="slidenum">
              <a:rPr lang="it-IT" altLang="en-US"/>
              <a:pPr>
                <a:defRPr/>
              </a:pPr>
              <a:t>‹N›</a:t>
            </a:fld>
            <a:endParaRPr lang="it-IT" altLang="en-US"/>
          </a:p>
        </p:txBody>
      </p:sp>
    </p:spTree>
    <p:extLst>
      <p:ext uri="{BB962C8B-B14F-4D97-AF65-F5344CB8AC3E}">
        <p14:creationId xmlns:p14="http://schemas.microsoft.com/office/powerpoint/2010/main" val="23017179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EC52EBF-79D8-50A7-3627-684640D344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4AE0921-91D6-F7C7-160A-1E4E5E8652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106A7CB-1423-D357-6A7B-FD39703BDF29}"/>
              </a:ext>
            </a:extLst>
          </p:cNvPr>
          <p:cNvSpPr>
            <a:spLocks noGrp="1" noChangeArrowheads="1"/>
          </p:cNvSpPr>
          <p:nvPr>
            <p:ph type="sldNum" sz="quarter" idx="12"/>
          </p:nvPr>
        </p:nvSpPr>
        <p:spPr/>
        <p:txBody>
          <a:bodyPr/>
          <a:lstStyle>
            <a:lvl1pPr>
              <a:defRPr/>
            </a:lvl1pPr>
          </a:lstStyle>
          <a:p>
            <a:pPr>
              <a:defRPr/>
            </a:pPr>
            <a:fld id="{7CD6642D-FD37-4C8C-A1EE-496E734CC214}" type="slidenum">
              <a:rPr lang="it-IT" altLang="en-US"/>
              <a:pPr>
                <a:defRPr/>
              </a:pPr>
              <a:t>‹N›</a:t>
            </a:fld>
            <a:endParaRPr lang="it-IT" altLang="en-US"/>
          </a:p>
        </p:txBody>
      </p:sp>
    </p:spTree>
    <p:extLst>
      <p:ext uri="{BB962C8B-B14F-4D97-AF65-F5344CB8AC3E}">
        <p14:creationId xmlns:p14="http://schemas.microsoft.com/office/powerpoint/2010/main" val="27497180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894E9DF-8B40-2477-A06B-901F1366E1D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D219120B-8AFA-8A09-C98A-AE207BB56B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F5B4AD3-4343-DDAA-C8E3-1A628DCC1C08}"/>
              </a:ext>
            </a:extLst>
          </p:cNvPr>
          <p:cNvSpPr>
            <a:spLocks noGrp="1" noChangeArrowheads="1"/>
          </p:cNvSpPr>
          <p:nvPr>
            <p:ph type="sldNum" sz="quarter" idx="12"/>
          </p:nvPr>
        </p:nvSpPr>
        <p:spPr/>
        <p:txBody>
          <a:bodyPr/>
          <a:lstStyle>
            <a:lvl1pPr>
              <a:defRPr/>
            </a:lvl1pPr>
          </a:lstStyle>
          <a:p>
            <a:pPr>
              <a:defRPr/>
            </a:pPr>
            <a:fld id="{8181C7E3-9497-439A-B771-EE11C5A617AB}" type="slidenum">
              <a:rPr lang="it-IT" altLang="en-US"/>
              <a:pPr>
                <a:defRPr/>
              </a:pPr>
              <a:t>‹N›</a:t>
            </a:fld>
            <a:endParaRPr lang="it-IT" altLang="en-US"/>
          </a:p>
        </p:txBody>
      </p:sp>
    </p:spTree>
    <p:extLst>
      <p:ext uri="{BB962C8B-B14F-4D97-AF65-F5344CB8AC3E}">
        <p14:creationId xmlns:p14="http://schemas.microsoft.com/office/powerpoint/2010/main" val="42637479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9DC4CD-02CB-CD3F-48BF-4AB5D1A25B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BFFAB00-A4CB-AE80-F023-47B5D10C74E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24EA90E-FFB5-AF83-A845-C027020D8971}"/>
              </a:ext>
            </a:extLst>
          </p:cNvPr>
          <p:cNvSpPr>
            <a:spLocks noGrp="1" noChangeArrowheads="1"/>
          </p:cNvSpPr>
          <p:nvPr>
            <p:ph type="sldNum" sz="quarter" idx="12"/>
          </p:nvPr>
        </p:nvSpPr>
        <p:spPr/>
        <p:txBody>
          <a:bodyPr/>
          <a:lstStyle>
            <a:lvl1pPr>
              <a:defRPr/>
            </a:lvl1pPr>
          </a:lstStyle>
          <a:p>
            <a:pPr>
              <a:defRPr/>
            </a:pPr>
            <a:fld id="{C0D43E76-4EC0-4C55-922E-173C7869AD67}" type="slidenum">
              <a:rPr lang="it-IT" altLang="en-US"/>
              <a:pPr>
                <a:defRPr/>
              </a:pPr>
              <a:t>‹N›</a:t>
            </a:fld>
            <a:endParaRPr lang="it-IT" altLang="en-US"/>
          </a:p>
        </p:txBody>
      </p:sp>
    </p:spTree>
    <p:extLst>
      <p:ext uri="{BB962C8B-B14F-4D97-AF65-F5344CB8AC3E}">
        <p14:creationId xmlns:p14="http://schemas.microsoft.com/office/powerpoint/2010/main" val="149886968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7213DFE-F17A-F65E-6EDF-6D743AE93C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C7573C5-1E97-6ACA-D0F4-CA431828B1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9175B2D-F3F0-F7A1-AFE8-77F0B72A7EF9}"/>
              </a:ext>
            </a:extLst>
          </p:cNvPr>
          <p:cNvSpPr>
            <a:spLocks noGrp="1" noChangeArrowheads="1"/>
          </p:cNvSpPr>
          <p:nvPr>
            <p:ph type="sldNum" sz="quarter" idx="12"/>
          </p:nvPr>
        </p:nvSpPr>
        <p:spPr/>
        <p:txBody>
          <a:bodyPr/>
          <a:lstStyle>
            <a:lvl1pPr>
              <a:defRPr/>
            </a:lvl1pPr>
          </a:lstStyle>
          <a:p>
            <a:pPr>
              <a:defRPr/>
            </a:pPr>
            <a:fld id="{3AC73A45-CE18-4653-B873-2F55C452F9E1}" type="slidenum">
              <a:rPr lang="it-IT" altLang="en-US"/>
              <a:pPr>
                <a:defRPr/>
              </a:pPr>
              <a:t>‹N›</a:t>
            </a:fld>
            <a:endParaRPr lang="it-IT" altLang="en-US"/>
          </a:p>
        </p:txBody>
      </p:sp>
    </p:spTree>
    <p:extLst>
      <p:ext uri="{BB962C8B-B14F-4D97-AF65-F5344CB8AC3E}">
        <p14:creationId xmlns:p14="http://schemas.microsoft.com/office/powerpoint/2010/main" val="294705232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B9EBE3-8D0E-C247-4152-1EDC017503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906E9A0-E878-E214-0265-36A761FB27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FA1A3D8-3221-C9BE-BB5E-F0FCE809EB77}"/>
              </a:ext>
            </a:extLst>
          </p:cNvPr>
          <p:cNvSpPr>
            <a:spLocks noGrp="1" noChangeArrowheads="1"/>
          </p:cNvSpPr>
          <p:nvPr>
            <p:ph type="sldNum" sz="quarter" idx="12"/>
          </p:nvPr>
        </p:nvSpPr>
        <p:spPr/>
        <p:txBody>
          <a:bodyPr/>
          <a:lstStyle>
            <a:lvl1pPr>
              <a:defRPr/>
            </a:lvl1pPr>
          </a:lstStyle>
          <a:p>
            <a:pPr>
              <a:defRPr/>
            </a:pPr>
            <a:fld id="{48CC78FD-4488-4CED-B85A-314666BEE10C}" type="slidenum">
              <a:rPr lang="it-IT" altLang="en-US"/>
              <a:pPr>
                <a:defRPr/>
              </a:pPr>
              <a:t>‹N›</a:t>
            </a:fld>
            <a:endParaRPr lang="it-IT" altLang="en-US"/>
          </a:p>
        </p:txBody>
      </p:sp>
    </p:spTree>
    <p:extLst>
      <p:ext uri="{BB962C8B-B14F-4D97-AF65-F5344CB8AC3E}">
        <p14:creationId xmlns:p14="http://schemas.microsoft.com/office/powerpoint/2010/main" val="113754790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A6C985-D134-7039-CCA4-C77FB6E92C5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96B54FC6-A47B-B111-8E49-ADCBF465A3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FCBC60A-9851-8311-5945-0553FCE8FEE7}"/>
              </a:ext>
            </a:extLst>
          </p:cNvPr>
          <p:cNvSpPr>
            <a:spLocks noGrp="1" noChangeArrowheads="1"/>
          </p:cNvSpPr>
          <p:nvPr>
            <p:ph type="sldNum" sz="quarter" idx="12"/>
          </p:nvPr>
        </p:nvSpPr>
        <p:spPr/>
        <p:txBody>
          <a:bodyPr/>
          <a:lstStyle>
            <a:lvl1pPr>
              <a:defRPr/>
            </a:lvl1pPr>
          </a:lstStyle>
          <a:p>
            <a:pPr>
              <a:defRPr/>
            </a:pPr>
            <a:fld id="{F494DC47-4028-4159-858C-9D6EAD7FC2B8}" type="slidenum">
              <a:rPr lang="it-IT" altLang="en-US"/>
              <a:pPr>
                <a:defRPr/>
              </a:pPr>
              <a:t>‹N›</a:t>
            </a:fld>
            <a:endParaRPr lang="it-IT" altLang="en-US"/>
          </a:p>
        </p:txBody>
      </p:sp>
    </p:spTree>
    <p:extLst>
      <p:ext uri="{BB962C8B-B14F-4D97-AF65-F5344CB8AC3E}">
        <p14:creationId xmlns:p14="http://schemas.microsoft.com/office/powerpoint/2010/main" val="27952422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BD0BCB-4FF7-3B7A-D91E-EC8628B7A02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631D176B-BDFF-E97C-2B96-D706AF50B2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13D8030-837B-7DF7-CAA0-7D43498AD6F1}"/>
              </a:ext>
            </a:extLst>
          </p:cNvPr>
          <p:cNvSpPr>
            <a:spLocks noGrp="1" noChangeArrowheads="1"/>
          </p:cNvSpPr>
          <p:nvPr>
            <p:ph type="sldNum" sz="quarter" idx="12"/>
          </p:nvPr>
        </p:nvSpPr>
        <p:spPr/>
        <p:txBody>
          <a:bodyPr/>
          <a:lstStyle>
            <a:lvl1pPr>
              <a:defRPr/>
            </a:lvl1pPr>
          </a:lstStyle>
          <a:p>
            <a:pPr>
              <a:defRPr/>
            </a:pPr>
            <a:fld id="{84F49D38-1347-47D1-9A44-683676C6D01D}" type="slidenum">
              <a:rPr lang="it-IT" altLang="en-US"/>
              <a:pPr>
                <a:defRPr/>
              </a:pPr>
              <a:t>‹N›</a:t>
            </a:fld>
            <a:endParaRPr lang="it-IT" altLang="en-US"/>
          </a:p>
        </p:txBody>
      </p:sp>
    </p:spTree>
    <p:extLst>
      <p:ext uri="{BB962C8B-B14F-4D97-AF65-F5344CB8AC3E}">
        <p14:creationId xmlns:p14="http://schemas.microsoft.com/office/powerpoint/2010/main" val="113135954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EFCE26C-40EB-F27D-3186-D5C8B7686C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0D34CD3F-0582-265F-76A9-9C4E080DF09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229C7C15-B5CD-9797-968C-0BFADCB22812}"/>
              </a:ext>
            </a:extLst>
          </p:cNvPr>
          <p:cNvSpPr>
            <a:spLocks noGrp="1" noChangeArrowheads="1"/>
          </p:cNvSpPr>
          <p:nvPr>
            <p:ph type="sldNum" sz="quarter" idx="12"/>
          </p:nvPr>
        </p:nvSpPr>
        <p:spPr/>
        <p:txBody>
          <a:bodyPr/>
          <a:lstStyle>
            <a:lvl1pPr>
              <a:defRPr/>
            </a:lvl1pPr>
          </a:lstStyle>
          <a:p>
            <a:pPr>
              <a:defRPr/>
            </a:pPr>
            <a:fld id="{A274C328-BC07-4383-94F8-AFE2B1D162F1}" type="slidenum">
              <a:rPr lang="it-IT" altLang="en-US"/>
              <a:pPr>
                <a:defRPr/>
              </a:pPr>
              <a:t>‹N›</a:t>
            </a:fld>
            <a:endParaRPr lang="it-IT" altLang="en-US"/>
          </a:p>
        </p:txBody>
      </p:sp>
    </p:spTree>
    <p:extLst>
      <p:ext uri="{BB962C8B-B14F-4D97-AF65-F5344CB8AC3E}">
        <p14:creationId xmlns:p14="http://schemas.microsoft.com/office/powerpoint/2010/main" val="13877462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2859F5A-FA18-7C3C-8AC3-12B8BEAF89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C684DF2-5CDF-5D01-5AAE-B4A7CE567DF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AF8C59B-9DE2-3B16-B0D9-EB816A270FB5}"/>
              </a:ext>
            </a:extLst>
          </p:cNvPr>
          <p:cNvSpPr>
            <a:spLocks noGrp="1" noChangeArrowheads="1"/>
          </p:cNvSpPr>
          <p:nvPr>
            <p:ph type="sldNum" sz="quarter" idx="12"/>
          </p:nvPr>
        </p:nvSpPr>
        <p:spPr/>
        <p:txBody>
          <a:bodyPr/>
          <a:lstStyle>
            <a:lvl1pPr>
              <a:defRPr/>
            </a:lvl1pPr>
          </a:lstStyle>
          <a:p>
            <a:pPr>
              <a:defRPr/>
            </a:pPr>
            <a:fld id="{FE9D8C6E-BC7E-483C-9134-3C00EB81B794}" type="slidenum">
              <a:rPr lang="it-IT" altLang="en-US"/>
              <a:pPr>
                <a:defRPr/>
              </a:pPr>
              <a:t>‹N›</a:t>
            </a:fld>
            <a:endParaRPr lang="it-IT" altLang="en-US"/>
          </a:p>
        </p:txBody>
      </p:sp>
    </p:spTree>
    <p:extLst>
      <p:ext uri="{BB962C8B-B14F-4D97-AF65-F5344CB8AC3E}">
        <p14:creationId xmlns:p14="http://schemas.microsoft.com/office/powerpoint/2010/main" val="64083922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7011906-7668-FF04-3137-2E7F23A9C0B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59EED74-868B-A0E8-81C1-4BD4CF7CCDA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852B26A-C16E-2E58-5991-191A164CE3F5}"/>
              </a:ext>
            </a:extLst>
          </p:cNvPr>
          <p:cNvSpPr>
            <a:spLocks noGrp="1" noChangeArrowheads="1"/>
          </p:cNvSpPr>
          <p:nvPr>
            <p:ph type="sldNum" sz="quarter" idx="12"/>
          </p:nvPr>
        </p:nvSpPr>
        <p:spPr/>
        <p:txBody>
          <a:bodyPr/>
          <a:lstStyle>
            <a:lvl1pPr>
              <a:defRPr/>
            </a:lvl1pPr>
          </a:lstStyle>
          <a:p>
            <a:pPr>
              <a:defRPr/>
            </a:pPr>
            <a:fld id="{9756A5F6-3527-412E-9F61-E948FC46641C}" type="slidenum">
              <a:rPr lang="it-IT" altLang="en-US"/>
              <a:pPr>
                <a:defRPr/>
              </a:pPr>
              <a:t>‹N›</a:t>
            </a:fld>
            <a:endParaRPr lang="it-IT" altLang="en-US"/>
          </a:p>
        </p:txBody>
      </p:sp>
    </p:spTree>
    <p:extLst>
      <p:ext uri="{BB962C8B-B14F-4D97-AF65-F5344CB8AC3E}">
        <p14:creationId xmlns:p14="http://schemas.microsoft.com/office/powerpoint/2010/main" val="26100598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A5BD26-4C8C-406C-080F-30F1C0592B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C40B439-734C-914D-0777-3E7DF54C47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9AAEF27-FE1D-FDB1-88FA-3DF0DA24776B}"/>
              </a:ext>
            </a:extLst>
          </p:cNvPr>
          <p:cNvSpPr>
            <a:spLocks noGrp="1" noChangeArrowheads="1"/>
          </p:cNvSpPr>
          <p:nvPr>
            <p:ph type="sldNum" sz="quarter" idx="12"/>
          </p:nvPr>
        </p:nvSpPr>
        <p:spPr/>
        <p:txBody>
          <a:bodyPr/>
          <a:lstStyle>
            <a:lvl1pPr>
              <a:defRPr/>
            </a:lvl1pPr>
          </a:lstStyle>
          <a:p>
            <a:pPr>
              <a:defRPr/>
            </a:pPr>
            <a:fld id="{D167FEB4-1016-49C8-BF81-F4A373F803D6}" type="slidenum">
              <a:rPr lang="it-IT" altLang="en-US"/>
              <a:pPr>
                <a:defRPr/>
              </a:pPr>
              <a:t>‹N›</a:t>
            </a:fld>
            <a:endParaRPr lang="it-IT" altLang="en-US"/>
          </a:p>
        </p:txBody>
      </p:sp>
    </p:spTree>
    <p:extLst>
      <p:ext uri="{BB962C8B-B14F-4D97-AF65-F5344CB8AC3E}">
        <p14:creationId xmlns:p14="http://schemas.microsoft.com/office/powerpoint/2010/main" val="358294869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D1B827-8DD7-87F0-DD75-C82460D0E40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E3EF210-AD7C-A7C8-3A2C-E5D8337C5E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D45A575-4D5C-F7C4-C319-8AB448E2C7B8}"/>
              </a:ext>
            </a:extLst>
          </p:cNvPr>
          <p:cNvSpPr>
            <a:spLocks noGrp="1" noChangeArrowheads="1"/>
          </p:cNvSpPr>
          <p:nvPr>
            <p:ph type="sldNum" sz="quarter" idx="12"/>
          </p:nvPr>
        </p:nvSpPr>
        <p:spPr/>
        <p:txBody>
          <a:bodyPr/>
          <a:lstStyle>
            <a:lvl1pPr>
              <a:defRPr/>
            </a:lvl1pPr>
          </a:lstStyle>
          <a:p>
            <a:pPr>
              <a:defRPr/>
            </a:pPr>
            <a:fld id="{2F9851FB-216F-4CD2-81AD-9480378FDADC}" type="slidenum">
              <a:rPr lang="it-IT" altLang="en-US"/>
              <a:pPr>
                <a:defRPr/>
              </a:pPr>
              <a:t>‹N›</a:t>
            </a:fld>
            <a:endParaRPr lang="it-IT" altLang="en-US"/>
          </a:p>
        </p:txBody>
      </p:sp>
    </p:spTree>
    <p:extLst>
      <p:ext uri="{BB962C8B-B14F-4D97-AF65-F5344CB8AC3E}">
        <p14:creationId xmlns:p14="http://schemas.microsoft.com/office/powerpoint/2010/main" val="3887058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DF52E0C-6459-3D60-ED6A-7087AFC367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E86C581-4437-8FAC-86D2-EA23387923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36D6248-19F4-5052-A327-A813FCEE91C8}"/>
              </a:ext>
            </a:extLst>
          </p:cNvPr>
          <p:cNvSpPr>
            <a:spLocks noGrp="1" noChangeArrowheads="1"/>
          </p:cNvSpPr>
          <p:nvPr>
            <p:ph type="sldNum" sz="quarter" idx="12"/>
          </p:nvPr>
        </p:nvSpPr>
        <p:spPr/>
        <p:txBody>
          <a:bodyPr/>
          <a:lstStyle>
            <a:lvl1pPr>
              <a:defRPr/>
            </a:lvl1pPr>
          </a:lstStyle>
          <a:p>
            <a:pPr>
              <a:defRPr/>
            </a:pPr>
            <a:fld id="{5BF7EC21-E4F7-45B7-B112-574ECC3C4E27}" type="slidenum">
              <a:rPr lang="fr-FR" altLang="en-US"/>
              <a:pPr>
                <a:defRPr/>
              </a:pPr>
              <a:t>‹N›</a:t>
            </a:fld>
            <a:endParaRPr lang="fr-FR" altLang="en-US"/>
          </a:p>
        </p:txBody>
      </p:sp>
    </p:spTree>
    <p:extLst>
      <p:ext uri="{BB962C8B-B14F-4D97-AF65-F5344CB8AC3E}">
        <p14:creationId xmlns:p14="http://schemas.microsoft.com/office/powerpoint/2010/main" val="37672512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C577781-52BD-D837-63AE-FD57B5F237B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5DDBE9E-D918-41DD-6D34-ACBF0DE32A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6093903-E9EC-EC85-54D2-B38BF2E8D46D}"/>
              </a:ext>
            </a:extLst>
          </p:cNvPr>
          <p:cNvSpPr>
            <a:spLocks noGrp="1" noChangeArrowheads="1"/>
          </p:cNvSpPr>
          <p:nvPr>
            <p:ph type="sldNum" sz="quarter" idx="12"/>
          </p:nvPr>
        </p:nvSpPr>
        <p:spPr/>
        <p:txBody>
          <a:bodyPr/>
          <a:lstStyle>
            <a:lvl1pPr>
              <a:defRPr/>
            </a:lvl1pPr>
          </a:lstStyle>
          <a:p>
            <a:pPr>
              <a:defRPr/>
            </a:pPr>
            <a:fld id="{58C0E833-DA48-4E71-B61C-A5F48AD566BA}" type="slidenum">
              <a:rPr lang="it-IT" altLang="en-US"/>
              <a:pPr>
                <a:defRPr/>
              </a:pPr>
              <a:t>‹N›</a:t>
            </a:fld>
            <a:endParaRPr lang="it-IT" altLang="en-US"/>
          </a:p>
        </p:txBody>
      </p:sp>
    </p:spTree>
    <p:extLst>
      <p:ext uri="{BB962C8B-B14F-4D97-AF65-F5344CB8AC3E}">
        <p14:creationId xmlns:p14="http://schemas.microsoft.com/office/powerpoint/2010/main" val="381091153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8043170-38DE-C25A-0D68-38EB293E260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4A6A8EB3-7674-93E9-9F69-79BB117AB66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D26918E-8117-B616-3D6B-E81B5CF4973C}"/>
              </a:ext>
            </a:extLst>
          </p:cNvPr>
          <p:cNvSpPr>
            <a:spLocks noGrp="1" noChangeArrowheads="1"/>
          </p:cNvSpPr>
          <p:nvPr>
            <p:ph type="sldNum" sz="quarter" idx="12"/>
          </p:nvPr>
        </p:nvSpPr>
        <p:spPr/>
        <p:txBody>
          <a:bodyPr/>
          <a:lstStyle>
            <a:lvl1pPr>
              <a:defRPr/>
            </a:lvl1pPr>
          </a:lstStyle>
          <a:p>
            <a:pPr>
              <a:defRPr/>
            </a:pPr>
            <a:fld id="{EEDE73A2-EC88-4D6E-AE2B-F94B03B14D0F}" type="slidenum">
              <a:rPr lang="it-IT" altLang="en-US"/>
              <a:pPr>
                <a:defRPr/>
              </a:pPr>
              <a:t>‹N›</a:t>
            </a:fld>
            <a:endParaRPr lang="it-IT" altLang="en-US"/>
          </a:p>
        </p:txBody>
      </p:sp>
    </p:spTree>
    <p:extLst>
      <p:ext uri="{BB962C8B-B14F-4D97-AF65-F5344CB8AC3E}">
        <p14:creationId xmlns:p14="http://schemas.microsoft.com/office/powerpoint/2010/main" val="19680819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32391AA-D174-BB34-436A-EB3BC99558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5CE1133-F737-8C17-E826-2985FBD084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2F8AA05-1C5E-FCAA-47A7-F43A64CDD350}"/>
              </a:ext>
            </a:extLst>
          </p:cNvPr>
          <p:cNvSpPr>
            <a:spLocks noGrp="1" noChangeArrowheads="1"/>
          </p:cNvSpPr>
          <p:nvPr>
            <p:ph type="sldNum" sz="quarter" idx="12"/>
          </p:nvPr>
        </p:nvSpPr>
        <p:spPr/>
        <p:txBody>
          <a:bodyPr/>
          <a:lstStyle>
            <a:lvl1pPr>
              <a:defRPr/>
            </a:lvl1pPr>
          </a:lstStyle>
          <a:p>
            <a:pPr>
              <a:defRPr/>
            </a:pPr>
            <a:fld id="{FA5DFDCF-40A6-4C39-A51E-960E4B89E91C}" type="slidenum">
              <a:rPr lang="it-IT" altLang="en-US"/>
              <a:pPr>
                <a:defRPr/>
              </a:pPr>
              <a:t>‹N›</a:t>
            </a:fld>
            <a:endParaRPr lang="it-IT" altLang="en-US"/>
          </a:p>
        </p:txBody>
      </p:sp>
    </p:spTree>
    <p:extLst>
      <p:ext uri="{BB962C8B-B14F-4D97-AF65-F5344CB8AC3E}">
        <p14:creationId xmlns:p14="http://schemas.microsoft.com/office/powerpoint/2010/main" val="173829788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C3C36C9-A288-F8F4-752C-CEEF6BE88F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96FF74D-96CC-5F60-58CE-79FE1E4BFC2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8D73F0B-8E6F-7235-1E3F-4269D8E7E877}"/>
              </a:ext>
            </a:extLst>
          </p:cNvPr>
          <p:cNvSpPr>
            <a:spLocks noGrp="1" noChangeArrowheads="1"/>
          </p:cNvSpPr>
          <p:nvPr>
            <p:ph type="sldNum" sz="quarter" idx="12"/>
          </p:nvPr>
        </p:nvSpPr>
        <p:spPr/>
        <p:txBody>
          <a:bodyPr/>
          <a:lstStyle>
            <a:lvl1pPr>
              <a:defRPr/>
            </a:lvl1pPr>
          </a:lstStyle>
          <a:p>
            <a:pPr>
              <a:defRPr/>
            </a:pPr>
            <a:fld id="{DAB42D67-4C87-4461-9BA4-B3EF15C58A09}" type="slidenum">
              <a:rPr lang="it-IT" altLang="en-US"/>
              <a:pPr>
                <a:defRPr/>
              </a:pPr>
              <a:t>‹N›</a:t>
            </a:fld>
            <a:endParaRPr lang="it-IT" altLang="en-US"/>
          </a:p>
        </p:txBody>
      </p:sp>
    </p:spTree>
    <p:extLst>
      <p:ext uri="{BB962C8B-B14F-4D97-AF65-F5344CB8AC3E}">
        <p14:creationId xmlns:p14="http://schemas.microsoft.com/office/powerpoint/2010/main" val="226706725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5D556BB-611B-B5C7-204C-6D3D8CF1F4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7B001FEB-D40C-6FDE-5544-5813A5CF3C1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AD302322-7EF2-7061-C56D-230A7F0044AF}"/>
              </a:ext>
            </a:extLst>
          </p:cNvPr>
          <p:cNvSpPr>
            <a:spLocks noGrp="1" noChangeArrowheads="1"/>
          </p:cNvSpPr>
          <p:nvPr>
            <p:ph type="sldNum" sz="quarter" idx="12"/>
          </p:nvPr>
        </p:nvSpPr>
        <p:spPr/>
        <p:txBody>
          <a:bodyPr/>
          <a:lstStyle>
            <a:lvl1pPr>
              <a:defRPr/>
            </a:lvl1pPr>
          </a:lstStyle>
          <a:p>
            <a:pPr>
              <a:defRPr/>
            </a:pPr>
            <a:fld id="{154FC6F4-2F63-4A25-A54D-DAA0C17C4AD9}" type="slidenum">
              <a:rPr lang="it-IT" altLang="en-US"/>
              <a:pPr>
                <a:defRPr/>
              </a:pPr>
              <a:t>‹N›</a:t>
            </a:fld>
            <a:endParaRPr lang="it-IT" altLang="en-US"/>
          </a:p>
        </p:txBody>
      </p:sp>
    </p:spTree>
    <p:extLst>
      <p:ext uri="{BB962C8B-B14F-4D97-AF65-F5344CB8AC3E}">
        <p14:creationId xmlns:p14="http://schemas.microsoft.com/office/powerpoint/2010/main" val="358150686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0FD37BC-9887-83EE-111B-B0430A1F87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380FB50A-A1B8-AEE3-A135-5C86D9EE579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10997DF-5DAB-7696-FC87-4FF4232D3093}"/>
              </a:ext>
            </a:extLst>
          </p:cNvPr>
          <p:cNvSpPr>
            <a:spLocks noGrp="1" noChangeArrowheads="1"/>
          </p:cNvSpPr>
          <p:nvPr>
            <p:ph type="sldNum" sz="quarter" idx="12"/>
          </p:nvPr>
        </p:nvSpPr>
        <p:spPr/>
        <p:txBody>
          <a:bodyPr/>
          <a:lstStyle>
            <a:lvl1pPr>
              <a:defRPr/>
            </a:lvl1pPr>
          </a:lstStyle>
          <a:p>
            <a:pPr>
              <a:defRPr/>
            </a:pPr>
            <a:fld id="{6A3C6DA8-6F98-41C8-802F-490F50E571AD}" type="slidenum">
              <a:rPr lang="it-IT" altLang="en-US"/>
              <a:pPr>
                <a:defRPr/>
              </a:pPr>
              <a:t>‹N›</a:t>
            </a:fld>
            <a:endParaRPr lang="it-IT" altLang="en-US"/>
          </a:p>
        </p:txBody>
      </p:sp>
    </p:spTree>
    <p:extLst>
      <p:ext uri="{BB962C8B-B14F-4D97-AF65-F5344CB8AC3E}">
        <p14:creationId xmlns:p14="http://schemas.microsoft.com/office/powerpoint/2010/main" val="21131310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D8942A5-6642-7879-ECD8-BDFDA87061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9AB75AF-9235-E8EB-50D5-7E4BB946A7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DCB2799-D6B8-6EBE-FA92-84CF1FE109D8}"/>
              </a:ext>
            </a:extLst>
          </p:cNvPr>
          <p:cNvSpPr>
            <a:spLocks noGrp="1" noChangeArrowheads="1"/>
          </p:cNvSpPr>
          <p:nvPr>
            <p:ph type="sldNum" sz="quarter" idx="12"/>
          </p:nvPr>
        </p:nvSpPr>
        <p:spPr/>
        <p:txBody>
          <a:bodyPr/>
          <a:lstStyle>
            <a:lvl1pPr>
              <a:defRPr/>
            </a:lvl1pPr>
          </a:lstStyle>
          <a:p>
            <a:pPr>
              <a:defRPr/>
            </a:pPr>
            <a:fld id="{5806654C-E218-4852-AD64-B928860875D5}" type="slidenum">
              <a:rPr lang="it-IT" altLang="en-US"/>
              <a:pPr>
                <a:defRPr/>
              </a:pPr>
              <a:t>‹N›</a:t>
            </a:fld>
            <a:endParaRPr lang="it-IT" altLang="en-US"/>
          </a:p>
        </p:txBody>
      </p:sp>
    </p:spTree>
    <p:extLst>
      <p:ext uri="{BB962C8B-B14F-4D97-AF65-F5344CB8AC3E}">
        <p14:creationId xmlns:p14="http://schemas.microsoft.com/office/powerpoint/2010/main" val="386181673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F1B6593-C9B2-61E5-CB7F-698489CD663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4E9F87BF-D99A-CA5C-F8E4-57FED2FDF69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C9F8767-2773-628C-C59F-436F1A6D40D4}"/>
              </a:ext>
            </a:extLst>
          </p:cNvPr>
          <p:cNvSpPr>
            <a:spLocks noGrp="1" noChangeArrowheads="1"/>
          </p:cNvSpPr>
          <p:nvPr>
            <p:ph type="sldNum" sz="quarter" idx="12"/>
          </p:nvPr>
        </p:nvSpPr>
        <p:spPr/>
        <p:txBody>
          <a:bodyPr/>
          <a:lstStyle>
            <a:lvl1pPr>
              <a:defRPr/>
            </a:lvl1pPr>
          </a:lstStyle>
          <a:p>
            <a:pPr>
              <a:defRPr/>
            </a:pPr>
            <a:fld id="{F50D809C-E105-46C5-8C19-8D8580243E92}" type="slidenum">
              <a:rPr lang="it-IT" altLang="en-US"/>
              <a:pPr>
                <a:defRPr/>
              </a:pPr>
              <a:t>‹N›</a:t>
            </a:fld>
            <a:endParaRPr lang="it-IT" altLang="en-US"/>
          </a:p>
        </p:txBody>
      </p:sp>
    </p:spTree>
    <p:extLst>
      <p:ext uri="{BB962C8B-B14F-4D97-AF65-F5344CB8AC3E}">
        <p14:creationId xmlns:p14="http://schemas.microsoft.com/office/powerpoint/2010/main" val="28961280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3D21AE7-CFD8-6D3A-713C-C841E9A4F2A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FD44BF39-68C9-D571-5B18-E2716B35293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39D1DC89-6456-2C08-D472-57E126939B9A}"/>
              </a:ext>
            </a:extLst>
          </p:cNvPr>
          <p:cNvSpPr>
            <a:spLocks noGrp="1" noChangeArrowheads="1"/>
          </p:cNvSpPr>
          <p:nvPr>
            <p:ph type="sldNum" sz="quarter" idx="12"/>
          </p:nvPr>
        </p:nvSpPr>
        <p:spPr/>
        <p:txBody>
          <a:bodyPr/>
          <a:lstStyle>
            <a:lvl1pPr>
              <a:defRPr/>
            </a:lvl1pPr>
          </a:lstStyle>
          <a:p>
            <a:pPr>
              <a:defRPr/>
            </a:pPr>
            <a:fld id="{67F62369-B9D0-4C7F-96FD-F729BDC60291}" type="slidenum">
              <a:rPr lang="it-IT" altLang="en-US"/>
              <a:pPr>
                <a:defRPr/>
              </a:pPr>
              <a:t>‹N›</a:t>
            </a:fld>
            <a:endParaRPr lang="it-IT" altLang="en-US"/>
          </a:p>
        </p:txBody>
      </p:sp>
    </p:spTree>
    <p:extLst>
      <p:ext uri="{BB962C8B-B14F-4D97-AF65-F5344CB8AC3E}">
        <p14:creationId xmlns:p14="http://schemas.microsoft.com/office/powerpoint/2010/main" val="11553205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CC0D20-BDFD-5585-BDA0-D539923496B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E92A794-E135-A119-8096-ABC524BAE65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1DB99BAC-AD7B-EC7D-1D48-25C9A7A90E62}"/>
              </a:ext>
            </a:extLst>
          </p:cNvPr>
          <p:cNvSpPr>
            <a:spLocks noGrp="1" noChangeArrowheads="1"/>
          </p:cNvSpPr>
          <p:nvPr>
            <p:ph type="sldNum" sz="quarter" idx="12"/>
          </p:nvPr>
        </p:nvSpPr>
        <p:spPr/>
        <p:txBody>
          <a:bodyPr/>
          <a:lstStyle>
            <a:lvl1pPr>
              <a:defRPr/>
            </a:lvl1pPr>
          </a:lstStyle>
          <a:p>
            <a:pPr>
              <a:defRPr/>
            </a:pPr>
            <a:fld id="{DCCE8514-4D2B-47C0-AB2B-162BCCF358DF}" type="slidenum">
              <a:rPr lang="it-IT" altLang="en-US"/>
              <a:pPr>
                <a:defRPr/>
              </a:pPr>
              <a:t>‹N›</a:t>
            </a:fld>
            <a:endParaRPr lang="it-IT" altLang="en-US"/>
          </a:p>
        </p:txBody>
      </p:sp>
    </p:spTree>
    <p:extLst>
      <p:ext uri="{BB962C8B-B14F-4D97-AF65-F5344CB8AC3E}">
        <p14:creationId xmlns:p14="http://schemas.microsoft.com/office/powerpoint/2010/main" val="26589161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EB8D372-B601-6E37-2007-6D131A78C8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87E3F23-F84D-1DD3-C7EE-D3F8FB6F0B1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5EFE60B-AA35-4BBE-FE17-8A7253ACCB34}"/>
              </a:ext>
            </a:extLst>
          </p:cNvPr>
          <p:cNvSpPr>
            <a:spLocks noGrp="1" noChangeArrowheads="1"/>
          </p:cNvSpPr>
          <p:nvPr>
            <p:ph type="sldNum" sz="quarter" idx="12"/>
          </p:nvPr>
        </p:nvSpPr>
        <p:spPr/>
        <p:txBody>
          <a:bodyPr/>
          <a:lstStyle>
            <a:lvl1pPr>
              <a:defRPr/>
            </a:lvl1pPr>
          </a:lstStyle>
          <a:p>
            <a:pPr>
              <a:defRPr/>
            </a:pPr>
            <a:fld id="{35083624-72C0-4E52-9EF3-6F4D2D9E0AB9}" type="slidenum">
              <a:rPr lang="it-IT" altLang="en-US"/>
              <a:pPr>
                <a:defRPr/>
              </a:pPr>
              <a:t>‹N›</a:t>
            </a:fld>
            <a:endParaRPr lang="it-IT" altLang="en-US"/>
          </a:p>
        </p:txBody>
      </p:sp>
    </p:spTree>
    <p:extLst>
      <p:ext uri="{BB962C8B-B14F-4D97-AF65-F5344CB8AC3E}">
        <p14:creationId xmlns:p14="http://schemas.microsoft.com/office/powerpoint/2010/main" val="13257856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121C90C-794A-DEEC-A087-182C08DD98C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5679D4F0-3B98-28EB-A038-E910C5D2F7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6E123BDA-8C55-F4B6-B77B-4109BB408435}"/>
              </a:ext>
            </a:extLst>
          </p:cNvPr>
          <p:cNvSpPr>
            <a:spLocks noGrp="1" noChangeArrowheads="1"/>
          </p:cNvSpPr>
          <p:nvPr>
            <p:ph type="sldNum" sz="quarter" idx="12"/>
          </p:nvPr>
        </p:nvSpPr>
        <p:spPr/>
        <p:txBody>
          <a:bodyPr/>
          <a:lstStyle>
            <a:lvl1pPr>
              <a:defRPr/>
            </a:lvl1pPr>
          </a:lstStyle>
          <a:p>
            <a:pPr>
              <a:defRPr/>
            </a:pPr>
            <a:fld id="{2F0158D0-C46C-4C33-A9BA-1571A349B9EE}" type="slidenum">
              <a:rPr lang="it-IT" altLang="en-US"/>
              <a:pPr>
                <a:defRPr/>
              </a:pPr>
              <a:t>‹N›</a:t>
            </a:fld>
            <a:endParaRPr lang="it-IT" altLang="en-US"/>
          </a:p>
        </p:txBody>
      </p:sp>
    </p:spTree>
    <p:extLst>
      <p:ext uri="{BB962C8B-B14F-4D97-AF65-F5344CB8AC3E}">
        <p14:creationId xmlns:p14="http://schemas.microsoft.com/office/powerpoint/2010/main" val="25142595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2CF5C5-1EC5-7CD1-8633-4CC8A45CD5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CF507E9F-9A01-B222-E2AA-B059033431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717B975A-0C9C-8E40-2407-570E77018895}"/>
              </a:ext>
            </a:extLst>
          </p:cNvPr>
          <p:cNvSpPr>
            <a:spLocks noGrp="1" noChangeArrowheads="1"/>
          </p:cNvSpPr>
          <p:nvPr>
            <p:ph type="sldNum" sz="quarter" idx="12"/>
          </p:nvPr>
        </p:nvSpPr>
        <p:spPr/>
        <p:txBody>
          <a:bodyPr/>
          <a:lstStyle>
            <a:lvl1pPr>
              <a:defRPr/>
            </a:lvl1pPr>
          </a:lstStyle>
          <a:p>
            <a:pPr>
              <a:defRPr/>
            </a:pPr>
            <a:fld id="{316BEE84-424F-4136-90CD-5113230374F5}" type="slidenum">
              <a:rPr lang="it-IT" altLang="en-US"/>
              <a:pPr>
                <a:defRPr/>
              </a:pPr>
              <a:t>‹N›</a:t>
            </a:fld>
            <a:endParaRPr lang="it-IT" altLang="en-US"/>
          </a:p>
        </p:txBody>
      </p:sp>
    </p:spTree>
    <p:extLst>
      <p:ext uri="{BB962C8B-B14F-4D97-AF65-F5344CB8AC3E}">
        <p14:creationId xmlns:p14="http://schemas.microsoft.com/office/powerpoint/2010/main" val="13604994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1D065DE-32DB-A1BA-EA83-9C154A00ECE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FD3F10F-DC27-DAEA-C3B9-7E26364F82E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5989A0D4-2FDA-4292-2375-CA146A1AA82C}"/>
              </a:ext>
            </a:extLst>
          </p:cNvPr>
          <p:cNvSpPr>
            <a:spLocks noGrp="1" noChangeArrowheads="1"/>
          </p:cNvSpPr>
          <p:nvPr>
            <p:ph type="sldNum" sz="quarter" idx="12"/>
          </p:nvPr>
        </p:nvSpPr>
        <p:spPr/>
        <p:txBody>
          <a:bodyPr/>
          <a:lstStyle>
            <a:lvl1pPr>
              <a:defRPr/>
            </a:lvl1pPr>
          </a:lstStyle>
          <a:p>
            <a:pPr>
              <a:defRPr/>
            </a:pPr>
            <a:fld id="{74D1C1D2-DF2E-40C3-8B41-F4CD17505E8F}" type="slidenum">
              <a:rPr lang="it-IT" altLang="en-US"/>
              <a:pPr>
                <a:defRPr/>
              </a:pPr>
              <a:t>‹N›</a:t>
            </a:fld>
            <a:endParaRPr lang="it-IT" altLang="en-US"/>
          </a:p>
        </p:txBody>
      </p:sp>
    </p:spTree>
    <p:extLst>
      <p:ext uri="{BB962C8B-B14F-4D97-AF65-F5344CB8AC3E}">
        <p14:creationId xmlns:p14="http://schemas.microsoft.com/office/powerpoint/2010/main" val="20796053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636B1E-8755-BAEA-DA25-0AB961866E6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8B93F30D-7DD6-A0E0-732A-68629CBCF80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56D18AD-39C9-30B8-A5E6-DDFCE56371C6}"/>
              </a:ext>
            </a:extLst>
          </p:cNvPr>
          <p:cNvSpPr>
            <a:spLocks noGrp="1" noChangeArrowheads="1"/>
          </p:cNvSpPr>
          <p:nvPr>
            <p:ph type="sldNum" sz="quarter" idx="12"/>
          </p:nvPr>
        </p:nvSpPr>
        <p:spPr/>
        <p:txBody>
          <a:bodyPr/>
          <a:lstStyle>
            <a:lvl1pPr>
              <a:defRPr/>
            </a:lvl1pPr>
          </a:lstStyle>
          <a:p>
            <a:pPr>
              <a:defRPr/>
            </a:pPr>
            <a:fld id="{D61F59C8-A4F4-4545-9D2C-C625FB1F88EE}" type="slidenum">
              <a:rPr lang="it-IT" altLang="en-US"/>
              <a:pPr>
                <a:defRPr/>
              </a:pPr>
              <a:t>‹N›</a:t>
            </a:fld>
            <a:endParaRPr lang="it-IT" altLang="en-US"/>
          </a:p>
        </p:txBody>
      </p:sp>
    </p:spTree>
    <p:extLst>
      <p:ext uri="{BB962C8B-B14F-4D97-AF65-F5344CB8AC3E}">
        <p14:creationId xmlns:p14="http://schemas.microsoft.com/office/powerpoint/2010/main" val="40530983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7C55548-932F-2416-19D6-7498A15F233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420D0E8-6E31-AC0B-BE31-99696409F2E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BF1F69F1-C9C9-7283-0A06-CA46C742DC76}"/>
              </a:ext>
            </a:extLst>
          </p:cNvPr>
          <p:cNvSpPr>
            <a:spLocks noGrp="1" noChangeArrowheads="1"/>
          </p:cNvSpPr>
          <p:nvPr>
            <p:ph type="sldNum" sz="quarter" idx="12"/>
          </p:nvPr>
        </p:nvSpPr>
        <p:spPr/>
        <p:txBody>
          <a:bodyPr/>
          <a:lstStyle>
            <a:lvl1pPr>
              <a:defRPr/>
            </a:lvl1pPr>
          </a:lstStyle>
          <a:p>
            <a:pPr>
              <a:defRPr/>
            </a:pPr>
            <a:fld id="{71561ABC-7519-4998-BBC6-F6205F25D683}" type="slidenum">
              <a:rPr lang="it-IT" altLang="en-US"/>
              <a:pPr>
                <a:defRPr/>
              </a:pPr>
              <a:t>‹N›</a:t>
            </a:fld>
            <a:endParaRPr lang="it-IT" altLang="en-US"/>
          </a:p>
        </p:txBody>
      </p:sp>
    </p:spTree>
    <p:extLst>
      <p:ext uri="{BB962C8B-B14F-4D97-AF65-F5344CB8AC3E}">
        <p14:creationId xmlns:p14="http://schemas.microsoft.com/office/powerpoint/2010/main" val="25214599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8C4371C-D15E-74EC-FE74-AE70B60C853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B830D49-66D1-ED97-924A-28079EF1F991}"/>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1EC762D-5891-2CFB-8359-C5DC7039E798}"/>
              </a:ext>
            </a:extLst>
          </p:cNvPr>
          <p:cNvSpPr>
            <a:spLocks noGrp="1" noChangeArrowheads="1"/>
          </p:cNvSpPr>
          <p:nvPr>
            <p:ph type="sldNum" sz="quarter" idx="12"/>
          </p:nvPr>
        </p:nvSpPr>
        <p:spPr/>
        <p:txBody>
          <a:bodyPr/>
          <a:lstStyle>
            <a:lvl1pPr>
              <a:defRPr/>
            </a:lvl1pPr>
          </a:lstStyle>
          <a:p>
            <a:pPr>
              <a:defRPr/>
            </a:pPr>
            <a:fld id="{BA8927BE-A86F-4378-B3C0-8CEE50C4C2E4}" type="slidenum">
              <a:rPr lang="it-IT" altLang="en-US"/>
              <a:pPr>
                <a:defRPr/>
              </a:pPr>
              <a:t>‹N›</a:t>
            </a:fld>
            <a:endParaRPr lang="it-IT" altLang="en-US"/>
          </a:p>
        </p:txBody>
      </p:sp>
    </p:spTree>
    <p:extLst>
      <p:ext uri="{BB962C8B-B14F-4D97-AF65-F5344CB8AC3E}">
        <p14:creationId xmlns:p14="http://schemas.microsoft.com/office/powerpoint/2010/main" val="2058266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C309C6B-EF80-8A25-7977-87E37D33EA6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0BC877C-9C0B-AEDB-D8A4-BDC2FC85F60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AB0251A3-D1B9-08CE-36AB-AE65D54C9558}"/>
              </a:ext>
            </a:extLst>
          </p:cNvPr>
          <p:cNvSpPr>
            <a:spLocks noGrp="1" noChangeArrowheads="1"/>
          </p:cNvSpPr>
          <p:nvPr>
            <p:ph type="sldNum" sz="quarter" idx="12"/>
          </p:nvPr>
        </p:nvSpPr>
        <p:spPr/>
        <p:txBody>
          <a:bodyPr/>
          <a:lstStyle>
            <a:lvl1pPr>
              <a:defRPr/>
            </a:lvl1pPr>
          </a:lstStyle>
          <a:p>
            <a:pPr>
              <a:defRPr/>
            </a:pPr>
            <a:fld id="{BC99CBFE-38E4-4578-A97D-B1C4C4999021}" type="slidenum">
              <a:rPr lang="it-IT" altLang="en-US"/>
              <a:pPr>
                <a:defRPr/>
              </a:pPr>
              <a:t>‹N›</a:t>
            </a:fld>
            <a:endParaRPr lang="it-IT" altLang="en-US"/>
          </a:p>
        </p:txBody>
      </p:sp>
    </p:spTree>
    <p:extLst>
      <p:ext uri="{BB962C8B-B14F-4D97-AF65-F5344CB8AC3E}">
        <p14:creationId xmlns:p14="http://schemas.microsoft.com/office/powerpoint/2010/main" val="297214128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2EC9B7-6079-3C38-8080-9FC51F50E8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89DEFF78-ACEE-2C67-96DF-AB629CF747F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C4F0C287-59D1-42B4-6008-CEA0521EF0F3}"/>
              </a:ext>
            </a:extLst>
          </p:cNvPr>
          <p:cNvSpPr>
            <a:spLocks noGrp="1" noChangeArrowheads="1"/>
          </p:cNvSpPr>
          <p:nvPr>
            <p:ph type="sldNum" sz="quarter" idx="12"/>
          </p:nvPr>
        </p:nvSpPr>
        <p:spPr/>
        <p:txBody>
          <a:bodyPr/>
          <a:lstStyle>
            <a:lvl1pPr>
              <a:defRPr/>
            </a:lvl1pPr>
          </a:lstStyle>
          <a:p>
            <a:pPr>
              <a:defRPr/>
            </a:pPr>
            <a:fld id="{CB763713-EA07-4141-B4ED-A6B149AAE94F}" type="slidenum">
              <a:rPr lang="it-IT" altLang="en-US"/>
              <a:pPr>
                <a:defRPr/>
              </a:pPr>
              <a:t>‹N›</a:t>
            </a:fld>
            <a:endParaRPr lang="it-IT" altLang="en-US"/>
          </a:p>
        </p:txBody>
      </p:sp>
    </p:spTree>
    <p:extLst>
      <p:ext uri="{BB962C8B-B14F-4D97-AF65-F5344CB8AC3E}">
        <p14:creationId xmlns:p14="http://schemas.microsoft.com/office/powerpoint/2010/main" val="6769612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9531DF6-BF15-8EAB-7EBD-7BF7CF5BD5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DA8FA62D-013A-8CF2-BF20-9A53C9067E7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97834B7C-2B4C-2297-C6AD-2230C501D401}"/>
              </a:ext>
            </a:extLst>
          </p:cNvPr>
          <p:cNvSpPr>
            <a:spLocks noGrp="1" noChangeArrowheads="1"/>
          </p:cNvSpPr>
          <p:nvPr>
            <p:ph type="sldNum" sz="quarter" idx="12"/>
          </p:nvPr>
        </p:nvSpPr>
        <p:spPr/>
        <p:txBody>
          <a:bodyPr/>
          <a:lstStyle>
            <a:lvl1pPr>
              <a:defRPr/>
            </a:lvl1pPr>
          </a:lstStyle>
          <a:p>
            <a:pPr>
              <a:defRPr/>
            </a:pPr>
            <a:fld id="{7CCD91E2-2B97-41F0-BFD7-C92ED62B526C}" type="slidenum">
              <a:rPr lang="it-IT" altLang="en-US"/>
              <a:pPr>
                <a:defRPr/>
              </a:pPr>
              <a:t>‹N›</a:t>
            </a:fld>
            <a:endParaRPr lang="it-IT" altLang="en-US"/>
          </a:p>
        </p:txBody>
      </p:sp>
    </p:spTree>
    <p:extLst>
      <p:ext uri="{BB962C8B-B14F-4D97-AF65-F5344CB8AC3E}">
        <p14:creationId xmlns:p14="http://schemas.microsoft.com/office/powerpoint/2010/main" val="38183770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6F0B05C-564F-A827-831B-36E1E377A4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C5097325-389A-73FB-2B28-F03D8D631A4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6712854-DD9C-FCDE-9CF2-9928CBEB8EE9}"/>
              </a:ext>
            </a:extLst>
          </p:cNvPr>
          <p:cNvSpPr>
            <a:spLocks noGrp="1" noChangeArrowheads="1"/>
          </p:cNvSpPr>
          <p:nvPr>
            <p:ph type="sldNum" sz="quarter" idx="12"/>
          </p:nvPr>
        </p:nvSpPr>
        <p:spPr/>
        <p:txBody>
          <a:bodyPr/>
          <a:lstStyle>
            <a:lvl1pPr>
              <a:defRPr/>
            </a:lvl1pPr>
          </a:lstStyle>
          <a:p>
            <a:pPr>
              <a:defRPr/>
            </a:pPr>
            <a:fld id="{3F15EA41-D18C-4CF9-99F2-BF8C7FBDABA5}" type="slidenum">
              <a:rPr lang="it-IT" altLang="en-US"/>
              <a:pPr>
                <a:defRPr/>
              </a:pPr>
              <a:t>‹N›</a:t>
            </a:fld>
            <a:endParaRPr lang="it-IT" altLang="en-US"/>
          </a:p>
        </p:txBody>
      </p:sp>
    </p:spTree>
    <p:extLst>
      <p:ext uri="{BB962C8B-B14F-4D97-AF65-F5344CB8AC3E}">
        <p14:creationId xmlns:p14="http://schemas.microsoft.com/office/powerpoint/2010/main" val="4210606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554C33E-6081-C9E4-D55E-622D0FAFF9F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6EB63FE-31E4-1FD9-76FC-1F4A059B59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7C8336B-6F6D-9476-D51A-4030909F6E1C}"/>
              </a:ext>
            </a:extLst>
          </p:cNvPr>
          <p:cNvSpPr>
            <a:spLocks noGrp="1" noChangeArrowheads="1"/>
          </p:cNvSpPr>
          <p:nvPr>
            <p:ph type="sldNum" sz="quarter" idx="12"/>
          </p:nvPr>
        </p:nvSpPr>
        <p:spPr/>
        <p:txBody>
          <a:bodyPr/>
          <a:lstStyle>
            <a:lvl1pPr>
              <a:defRPr/>
            </a:lvl1pPr>
          </a:lstStyle>
          <a:p>
            <a:pPr>
              <a:defRPr/>
            </a:pPr>
            <a:fld id="{1E00DC31-821D-4A75-A3B7-A85CC34D1096}" type="slidenum">
              <a:rPr lang="it-IT" altLang="en-US"/>
              <a:pPr>
                <a:defRPr/>
              </a:pPr>
              <a:t>‹N›</a:t>
            </a:fld>
            <a:endParaRPr lang="it-IT" altLang="en-US"/>
          </a:p>
        </p:txBody>
      </p:sp>
    </p:spTree>
    <p:extLst>
      <p:ext uri="{BB962C8B-B14F-4D97-AF65-F5344CB8AC3E}">
        <p14:creationId xmlns:p14="http://schemas.microsoft.com/office/powerpoint/2010/main" val="94792488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93062C3-AEB7-76DA-84CA-DE30D55D62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78BAF04-D169-3556-A544-C21528116A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7371F13E-B43A-2207-35BE-BA257C51FA32}"/>
              </a:ext>
            </a:extLst>
          </p:cNvPr>
          <p:cNvSpPr>
            <a:spLocks noGrp="1" noChangeArrowheads="1"/>
          </p:cNvSpPr>
          <p:nvPr>
            <p:ph type="sldNum" sz="quarter" idx="12"/>
          </p:nvPr>
        </p:nvSpPr>
        <p:spPr/>
        <p:txBody>
          <a:bodyPr/>
          <a:lstStyle>
            <a:lvl1pPr>
              <a:defRPr/>
            </a:lvl1pPr>
          </a:lstStyle>
          <a:p>
            <a:pPr>
              <a:defRPr/>
            </a:pPr>
            <a:fld id="{1053F9A1-AA7F-4EC4-B640-E06FA4E7D0E4}" type="slidenum">
              <a:rPr lang="it-IT" altLang="en-US"/>
              <a:pPr>
                <a:defRPr/>
              </a:pPr>
              <a:t>‹N›</a:t>
            </a:fld>
            <a:endParaRPr lang="it-IT" altLang="en-US"/>
          </a:p>
        </p:txBody>
      </p:sp>
    </p:spTree>
    <p:extLst>
      <p:ext uri="{BB962C8B-B14F-4D97-AF65-F5344CB8AC3E}">
        <p14:creationId xmlns:p14="http://schemas.microsoft.com/office/powerpoint/2010/main" val="1120620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C1F4870-A640-BF30-2EC8-B179B3D605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4733BF7-8166-DCAB-F8C7-3017A4023AB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732C0E9-FFE2-D60B-D1F9-5350DFF14EB2}"/>
              </a:ext>
            </a:extLst>
          </p:cNvPr>
          <p:cNvSpPr>
            <a:spLocks noGrp="1" noChangeArrowheads="1"/>
          </p:cNvSpPr>
          <p:nvPr>
            <p:ph type="sldNum" sz="quarter" idx="12"/>
          </p:nvPr>
        </p:nvSpPr>
        <p:spPr/>
        <p:txBody>
          <a:bodyPr/>
          <a:lstStyle>
            <a:lvl1pPr>
              <a:defRPr/>
            </a:lvl1pPr>
          </a:lstStyle>
          <a:p>
            <a:pPr>
              <a:defRPr/>
            </a:pPr>
            <a:fld id="{FD1B6489-0920-45B3-8347-6F4D128D63E1}" type="slidenum">
              <a:rPr lang="fr-FR" altLang="en-US"/>
              <a:pPr>
                <a:defRPr/>
              </a:pPr>
              <a:t>‹N›</a:t>
            </a:fld>
            <a:endParaRPr lang="fr-FR" altLang="en-US"/>
          </a:p>
        </p:txBody>
      </p:sp>
    </p:spTree>
    <p:extLst>
      <p:ext uri="{BB962C8B-B14F-4D97-AF65-F5344CB8AC3E}">
        <p14:creationId xmlns:p14="http://schemas.microsoft.com/office/powerpoint/2010/main" val="275897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4460914-6ABB-A4D8-D315-4D5FDC2FE7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76D83A3-6D5F-2956-37C3-405DD82B8A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5D5E8FD-BF57-1AE0-2770-9D62459CBBE6}"/>
              </a:ext>
            </a:extLst>
          </p:cNvPr>
          <p:cNvSpPr>
            <a:spLocks noGrp="1" noChangeArrowheads="1"/>
          </p:cNvSpPr>
          <p:nvPr>
            <p:ph type="sldNum" sz="quarter" idx="12"/>
          </p:nvPr>
        </p:nvSpPr>
        <p:spPr/>
        <p:txBody>
          <a:bodyPr/>
          <a:lstStyle>
            <a:lvl1pPr>
              <a:defRPr/>
            </a:lvl1pPr>
          </a:lstStyle>
          <a:p>
            <a:pPr>
              <a:defRPr/>
            </a:pPr>
            <a:fld id="{6ADE51FD-10ED-4306-AC94-E43E57ED692A}" type="slidenum">
              <a:rPr lang="fr-FR" altLang="en-US"/>
              <a:pPr>
                <a:defRPr/>
              </a:pPr>
              <a:t>‹N›</a:t>
            </a:fld>
            <a:endParaRPr lang="fr-FR" altLang="en-US"/>
          </a:p>
        </p:txBody>
      </p:sp>
    </p:spTree>
    <p:extLst>
      <p:ext uri="{BB962C8B-B14F-4D97-AF65-F5344CB8AC3E}">
        <p14:creationId xmlns:p14="http://schemas.microsoft.com/office/powerpoint/2010/main" val="1337407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A2858C3F-C514-632A-86E0-7224F93C40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09E9102-24C2-D19E-0C44-43B0EA51A56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54A892C-52B0-696C-B5EC-A5A7F046FA07}"/>
              </a:ext>
            </a:extLst>
          </p:cNvPr>
          <p:cNvSpPr>
            <a:spLocks noGrp="1" noChangeArrowheads="1"/>
          </p:cNvSpPr>
          <p:nvPr>
            <p:ph type="sldNum" sz="quarter" idx="12"/>
          </p:nvPr>
        </p:nvSpPr>
        <p:spPr/>
        <p:txBody>
          <a:bodyPr/>
          <a:lstStyle>
            <a:lvl1pPr>
              <a:defRPr/>
            </a:lvl1pPr>
          </a:lstStyle>
          <a:p>
            <a:pPr>
              <a:defRPr/>
            </a:pPr>
            <a:fld id="{F448B573-F859-419D-8ED4-B5AC1EAF8F06}" type="slidenum">
              <a:rPr lang="fr-FR" altLang="en-US"/>
              <a:pPr>
                <a:defRPr/>
              </a:pPr>
              <a:t>‹N›</a:t>
            </a:fld>
            <a:endParaRPr lang="fr-FR" altLang="en-US"/>
          </a:p>
        </p:txBody>
      </p:sp>
    </p:spTree>
    <p:extLst>
      <p:ext uri="{BB962C8B-B14F-4D97-AF65-F5344CB8AC3E}">
        <p14:creationId xmlns:p14="http://schemas.microsoft.com/office/powerpoint/2010/main" val="203902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69EB92-BE4F-3707-DFA5-33110812B1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BD53AAB-4C8B-4D96-7B3D-E51EB461EE3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8622AD59-A953-BE0B-3D2B-BF6779A78DFD}"/>
              </a:ext>
            </a:extLst>
          </p:cNvPr>
          <p:cNvSpPr>
            <a:spLocks noGrp="1" noChangeArrowheads="1"/>
          </p:cNvSpPr>
          <p:nvPr>
            <p:ph type="sldNum" sz="quarter" idx="12"/>
          </p:nvPr>
        </p:nvSpPr>
        <p:spPr/>
        <p:txBody>
          <a:bodyPr/>
          <a:lstStyle>
            <a:lvl1pPr>
              <a:defRPr/>
            </a:lvl1pPr>
          </a:lstStyle>
          <a:p>
            <a:pPr>
              <a:defRPr/>
            </a:pPr>
            <a:fld id="{396F42F6-D13F-417E-9E04-E5330983E9C2}" type="slidenum">
              <a:rPr lang="fr-FR" altLang="en-US"/>
              <a:pPr>
                <a:defRPr/>
              </a:pPr>
              <a:t>‹N›</a:t>
            </a:fld>
            <a:endParaRPr lang="fr-FR" altLang="en-US"/>
          </a:p>
        </p:txBody>
      </p:sp>
    </p:spTree>
    <p:extLst>
      <p:ext uri="{BB962C8B-B14F-4D97-AF65-F5344CB8AC3E}">
        <p14:creationId xmlns:p14="http://schemas.microsoft.com/office/powerpoint/2010/main" val="4270553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F6B2D6-FDCB-2DC5-5A6E-75125F8A1AA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A2C557A-B027-9A8E-60C4-A54D61797A9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B118B1F4-33C1-3369-BCB8-278B8DB3B7C5}"/>
              </a:ext>
            </a:extLst>
          </p:cNvPr>
          <p:cNvSpPr>
            <a:spLocks noGrp="1" noChangeArrowheads="1"/>
          </p:cNvSpPr>
          <p:nvPr>
            <p:ph type="sldNum" sz="quarter" idx="12"/>
          </p:nvPr>
        </p:nvSpPr>
        <p:spPr/>
        <p:txBody>
          <a:bodyPr/>
          <a:lstStyle>
            <a:lvl1pPr>
              <a:defRPr/>
            </a:lvl1pPr>
          </a:lstStyle>
          <a:p>
            <a:pPr>
              <a:defRPr/>
            </a:pPr>
            <a:fld id="{307B0A07-4DD8-4157-A1E8-C304BEFB162B}" type="slidenum">
              <a:rPr lang="fr-FR" altLang="en-US"/>
              <a:pPr>
                <a:defRPr/>
              </a:pPr>
              <a:t>‹N›</a:t>
            </a:fld>
            <a:endParaRPr lang="fr-FR" altLang="en-US"/>
          </a:p>
        </p:txBody>
      </p:sp>
    </p:spTree>
    <p:extLst>
      <p:ext uri="{BB962C8B-B14F-4D97-AF65-F5344CB8AC3E}">
        <p14:creationId xmlns:p14="http://schemas.microsoft.com/office/powerpoint/2010/main" val="945940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312649-780F-E7AE-FCA7-587B5F63E1F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E2EE44D-D790-0474-D062-1CF2E91830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C285A3A7-F5FE-DC3E-44FA-55920F258740}"/>
              </a:ext>
            </a:extLst>
          </p:cNvPr>
          <p:cNvSpPr>
            <a:spLocks noGrp="1" noChangeArrowheads="1"/>
          </p:cNvSpPr>
          <p:nvPr>
            <p:ph type="sldNum" sz="quarter" idx="12"/>
          </p:nvPr>
        </p:nvSpPr>
        <p:spPr/>
        <p:txBody>
          <a:bodyPr/>
          <a:lstStyle>
            <a:lvl1pPr>
              <a:defRPr/>
            </a:lvl1pPr>
          </a:lstStyle>
          <a:p>
            <a:pPr>
              <a:defRPr/>
            </a:pPr>
            <a:fld id="{57CF1D11-9707-4301-BA6F-178F6D009E26}" type="slidenum">
              <a:rPr lang="fr-FR" altLang="en-US"/>
              <a:pPr>
                <a:defRPr/>
              </a:pPr>
              <a:t>‹N›</a:t>
            </a:fld>
            <a:endParaRPr lang="fr-FR" altLang="en-US"/>
          </a:p>
        </p:txBody>
      </p:sp>
    </p:spTree>
    <p:extLst>
      <p:ext uri="{BB962C8B-B14F-4D97-AF65-F5344CB8AC3E}">
        <p14:creationId xmlns:p14="http://schemas.microsoft.com/office/powerpoint/2010/main" val="4236771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2F65BA-123B-C460-1BBE-863F23ED6C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BF6DAF1-2DBA-624A-58F1-9895772CE1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9B9CC3F4-D574-D280-AC3C-C0BCC3D6A633}"/>
              </a:ext>
            </a:extLst>
          </p:cNvPr>
          <p:cNvSpPr>
            <a:spLocks noGrp="1" noChangeArrowheads="1"/>
          </p:cNvSpPr>
          <p:nvPr>
            <p:ph type="sldNum" sz="quarter" idx="12"/>
          </p:nvPr>
        </p:nvSpPr>
        <p:spPr/>
        <p:txBody>
          <a:bodyPr/>
          <a:lstStyle>
            <a:lvl1pPr>
              <a:defRPr/>
            </a:lvl1pPr>
          </a:lstStyle>
          <a:p>
            <a:pPr>
              <a:defRPr/>
            </a:pPr>
            <a:fld id="{B996C6D7-FA58-4646-8659-D95011CAD771}" type="slidenum">
              <a:rPr lang="fr-FR" altLang="en-US"/>
              <a:pPr>
                <a:defRPr/>
              </a:pPr>
              <a:t>‹N›</a:t>
            </a:fld>
            <a:endParaRPr lang="fr-FR" altLang="en-US"/>
          </a:p>
        </p:txBody>
      </p:sp>
    </p:spTree>
    <p:extLst>
      <p:ext uri="{BB962C8B-B14F-4D97-AF65-F5344CB8AC3E}">
        <p14:creationId xmlns:p14="http://schemas.microsoft.com/office/powerpoint/2010/main" val="995468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CC6FF99-8196-758F-4B4F-F4B2630B971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343E52CB-1C66-8B80-F2E8-DB822023685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96836BA2-EAA2-D496-E64D-580E49FE1A76}"/>
              </a:ext>
            </a:extLst>
          </p:cNvPr>
          <p:cNvSpPr>
            <a:spLocks noGrp="1" noChangeArrowheads="1"/>
          </p:cNvSpPr>
          <p:nvPr>
            <p:ph type="sldNum" sz="quarter" idx="12"/>
          </p:nvPr>
        </p:nvSpPr>
        <p:spPr/>
        <p:txBody>
          <a:bodyPr/>
          <a:lstStyle>
            <a:lvl1pPr>
              <a:defRPr/>
            </a:lvl1pPr>
          </a:lstStyle>
          <a:p>
            <a:pPr>
              <a:defRPr/>
            </a:pPr>
            <a:fld id="{05C6036D-9A7A-45B7-8C53-BA545E89C74D}" type="slidenum">
              <a:rPr lang="fr-FR" altLang="en-US"/>
              <a:pPr>
                <a:defRPr/>
              </a:pPr>
              <a:t>‹N›</a:t>
            </a:fld>
            <a:endParaRPr lang="fr-FR" altLang="en-US"/>
          </a:p>
        </p:txBody>
      </p:sp>
    </p:spTree>
    <p:extLst>
      <p:ext uri="{BB962C8B-B14F-4D97-AF65-F5344CB8AC3E}">
        <p14:creationId xmlns:p14="http://schemas.microsoft.com/office/powerpoint/2010/main" val="35455082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B3ADE2-5506-29AF-A2E3-A4C8BD84054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9A9AA56-E356-E0AF-7C24-A11651504E3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A2D22224-B803-2E5F-3472-9B018972189F}"/>
              </a:ext>
            </a:extLst>
          </p:cNvPr>
          <p:cNvSpPr>
            <a:spLocks noGrp="1" noChangeArrowheads="1"/>
          </p:cNvSpPr>
          <p:nvPr>
            <p:ph type="sldNum" sz="quarter" idx="12"/>
          </p:nvPr>
        </p:nvSpPr>
        <p:spPr/>
        <p:txBody>
          <a:bodyPr/>
          <a:lstStyle>
            <a:lvl1pPr>
              <a:defRPr/>
            </a:lvl1pPr>
          </a:lstStyle>
          <a:p>
            <a:pPr>
              <a:defRPr/>
            </a:pPr>
            <a:fld id="{E74653E9-92AF-4E58-BBBB-F1B65A3F2F5A}" type="slidenum">
              <a:rPr lang="fr-FR" altLang="en-US"/>
              <a:pPr>
                <a:defRPr/>
              </a:pPr>
              <a:t>‹N›</a:t>
            </a:fld>
            <a:endParaRPr lang="fr-FR" altLang="en-US"/>
          </a:p>
        </p:txBody>
      </p:sp>
    </p:spTree>
    <p:extLst>
      <p:ext uri="{BB962C8B-B14F-4D97-AF65-F5344CB8AC3E}">
        <p14:creationId xmlns:p14="http://schemas.microsoft.com/office/powerpoint/2010/main" val="2948918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D4F35A-F6A1-77DF-ABA5-6311748BBCD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A5F4368-A2ED-26C2-1F20-82C70C00AD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9BDD195-30FC-093C-4AC7-674832035B55}"/>
              </a:ext>
            </a:extLst>
          </p:cNvPr>
          <p:cNvSpPr>
            <a:spLocks noGrp="1" noChangeArrowheads="1"/>
          </p:cNvSpPr>
          <p:nvPr>
            <p:ph type="sldNum" sz="quarter" idx="12"/>
          </p:nvPr>
        </p:nvSpPr>
        <p:spPr/>
        <p:txBody>
          <a:bodyPr/>
          <a:lstStyle>
            <a:lvl1pPr>
              <a:defRPr/>
            </a:lvl1pPr>
          </a:lstStyle>
          <a:p>
            <a:pPr>
              <a:defRPr/>
            </a:pPr>
            <a:fld id="{FA2D7178-E410-4487-9424-8BEB4EC7985A}" type="slidenum">
              <a:rPr lang="fr-FR" altLang="en-US"/>
              <a:pPr>
                <a:defRPr/>
              </a:pPr>
              <a:t>‹N›</a:t>
            </a:fld>
            <a:endParaRPr lang="fr-FR" altLang="en-US"/>
          </a:p>
        </p:txBody>
      </p:sp>
    </p:spTree>
    <p:extLst>
      <p:ext uri="{BB962C8B-B14F-4D97-AF65-F5344CB8AC3E}">
        <p14:creationId xmlns:p14="http://schemas.microsoft.com/office/powerpoint/2010/main" val="26822758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9B58A7-27DE-66FC-9DB7-A5103D590F8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D26E5923-C844-5DEE-794D-2F5D234715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B0FD192-96E5-B6EE-1057-183EDF27F374}"/>
              </a:ext>
            </a:extLst>
          </p:cNvPr>
          <p:cNvSpPr>
            <a:spLocks noGrp="1" noChangeArrowheads="1"/>
          </p:cNvSpPr>
          <p:nvPr>
            <p:ph type="sldNum" sz="quarter" idx="12"/>
          </p:nvPr>
        </p:nvSpPr>
        <p:spPr/>
        <p:txBody>
          <a:bodyPr/>
          <a:lstStyle>
            <a:lvl1pPr>
              <a:defRPr/>
            </a:lvl1pPr>
          </a:lstStyle>
          <a:p>
            <a:pPr>
              <a:defRPr/>
            </a:pPr>
            <a:fld id="{76DFA472-078C-4DBC-8972-BDBDB346C85C}" type="slidenum">
              <a:rPr lang="fr-FR" altLang="en-US"/>
              <a:pPr>
                <a:defRPr/>
              </a:pPr>
              <a:t>‹N›</a:t>
            </a:fld>
            <a:endParaRPr lang="fr-FR" altLang="en-US"/>
          </a:p>
        </p:txBody>
      </p:sp>
    </p:spTree>
    <p:extLst>
      <p:ext uri="{BB962C8B-B14F-4D97-AF65-F5344CB8AC3E}">
        <p14:creationId xmlns:p14="http://schemas.microsoft.com/office/powerpoint/2010/main" val="33959093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8C25208-7CE3-E732-1E0C-1E1ED051EFC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76240FE-87E5-A7DF-E0CD-F2590F93E5E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5EBC4FCE-6F7A-6939-7BF8-DF37310D2521}"/>
              </a:ext>
            </a:extLst>
          </p:cNvPr>
          <p:cNvSpPr>
            <a:spLocks noGrp="1" noChangeArrowheads="1"/>
          </p:cNvSpPr>
          <p:nvPr>
            <p:ph type="sldNum" sz="quarter" idx="12"/>
          </p:nvPr>
        </p:nvSpPr>
        <p:spPr/>
        <p:txBody>
          <a:bodyPr/>
          <a:lstStyle>
            <a:lvl1pPr>
              <a:defRPr/>
            </a:lvl1pPr>
          </a:lstStyle>
          <a:p>
            <a:pPr>
              <a:defRPr/>
            </a:pPr>
            <a:fld id="{71DAC3A6-DC56-4636-A232-AB1EC6E4BBCE}" type="slidenum">
              <a:rPr lang="fr-FR" altLang="en-US"/>
              <a:pPr>
                <a:defRPr/>
              </a:pPr>
              <a:t>‹N›</a:t>
            </a:fld>
            <a:endParaRPr lang="fr-FR" altLang="en-US"/>
          </a:p>
        </p:txBody>
      </p:sp>
    </p:spTree>
    <p:extLst>
      <p:ext uri="{BB962C8B-B14F-4D97-AF65-F5344CB8AC3E}">
        <p14:creationId xmlns:p14="http://schemas.microsoft.com/office/powerpoint/2010/main" val="10761767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45AA8890-3900-0484-9EEF-C5710A442EE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0E947198-6BC7-BE41-6CF6-49B8FDC7079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390B43FA-30A3-C6B7-71A4-91DE0A8365AC}"/>
              </a:ext>
            </a:extLst>
          </p:cNvPr>
          <p:cNvSpPr>
            <a:spLocks noGrp="1" noChangeArrowheads="1"/>
          </p:cNvSpPr>
          <p:nvPr>
            <p:ph type="sldNum" sz="quarter" idx="12"/>
          </p:nvPr>
        </p:nvSpPr>
        <p:spPr/>
        <p:txBody>
          <a:bodyPr/>
          <a:lstStyle>
            <a:lvl1pPr>
              <a:defRPr/>
            </a:lvl1pPr>
          </a:lstStyle>
          <a:p>
            <a:pPr>
              <a:defRPr/>
            </a:pPr>
            <a:fld id="{0EBCD67B-E100-4C5C-9BDD-09262B3BE1B5}" type="slidenum">
              <a:rPr lang="it-IT" altLang="en-US"/>
              <a:pPr>
                <a:defRPr/>
              </a:pPr>
              <a:t>‹N›</a:t>
            </a:fld>
            <a:endParaRPr lang="it-IT" altLang="en-US"/>
          </a:p>
        </p:txBody>
      </p:sp>
    </p:spTree>
    <p:extLst>
      <p:ext uri="{BB962C8B-B14F-4D97-AF65-F5344CB8AC3E}">
        <p14:creationId xmlns:p14="http://schemas.microsoft.com/office/powerpoint/2010/main" val="1758779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C3200E7-A6D3-95E2-63DC-F913E6AA325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0EF1029-8CA4-E548-0BA3-BF591EE6BFD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909605C3-34BB-E69E-5B29-951CF49BC99E}"/>
              </a:ext>
            </a:extLst>
          </p:cNvPr>
          <p:cNvSpPr>
            <a:spLocks noGrp="1" noChangeArrowheads="1"/>
          </p:cNvSpPr>
          <p:nvPr>
            <p:ph type="sldNum" sz="quarter" idx="12"/>
          </p:nvPr>
        </p:nvSpPr>
        <p:spPr/>
        <p:txBody>
          <a:bodyPr/>
          <a:lstStyle>
            <a:lvl1pPr>
              <a:defRPr/>
            </a:lvl1pPr>
          </a:lstStyle>
          <a:p>
            <a:pPr>
              <a:defRPr/>
            </a:pPr>
            <a:fld id="{A510717F-F73C-44AE-8E6A-EDF227B5FC98}" type="slidenum">
              <a:rPr lang="it-IT" altLang="en-US"/>
              <a:pPr>
                <a:defRPr/>
              </a:pPr>
              <a:t>‹N›</a:t>
            </a:fld>
            <a:endParaRPr lang="it-IT" altLang="en-US"/>
          </a:p>
        </p:txBody>
      </p:sp>
    </p:spTree>
    <p:extLst>
      <p:ext uri="{BB962C8B-B14F-4D97-AF65-F5344CB8AC3E}">
        <p14:creationId xmlns:p14="http://schemas.microsoft.com/office/powerpoint/2010/main" val="409852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DC0012E-E396-8C7F-11BA-4D4C4278A67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38047D0-7F2D-38DA-FAE7-8ED635F65A3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ACD7E1F-F51D-9E24-CF74-87B0FB3D4F7A}"/>
              </a:ext>
            </a:extLst>
          </p:cNvPr>
          <p:cNvSpPr>
            <a:spLocks noGrp="1" noChangeArrowheads="1"/>
          </p:cNvSpPr>
          <p:nvPr>
            <p:ph type="sldNum" sz="quarter" idx="12"/>
          </p:nvPr>
        </p:nvSpPr>
        <p:spPr/>
        <p:txBody>
          <a:bodyPr/>
          <a:lstStyle>
            <a:lvl1pPr>
              <a:defRPr/>
            </a:lvl1pPr>
          </a:lstStyle>
          <a:p>
            <a:pPr>
              <a:defRPr/>
            </a:pPr>
            <a:fld id="{CD3358FD-D8B9-4D59-9E2F-E8A38DEE9EC4}" type="slidenum">
              <a:rPr lang="fr-FR" altLang="en-US"/>
              <a:pPr>
                <a:defRPr/>
              </a:pPr>
              <a:t>‹N›</a:t>
            </a:fld>
            <a:endParaRPr lang="fr-FR" altLang="en-US"/>
          </a:p>
        </p:txBody>
      </p:sp>
    </p:spTree>
    <p:extLst>
      <p:ext uri="{BB962C8B-B14F-4D97-AF65-F5344CB8AC3E}">
        <p14:creationId xmlns:p14="http://schemas.microsoft.com/office/powerpoint/2010/main" val="48732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B3D49DF-72EB-F33C-DBF9-24E83B2EDE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3D5ACFB-5C8A-A54E-33A3-811A123CA07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D9FE04E-35CE-A3E2-B593-0DC75EFE3EEE}"/>
              </a:ext>
            </a:extLst>
          </p:cNvPr>
          <p:cNvSpPr>
            <a:spLocks noGrp="1" noChangeArrowheads="1"/>
          </p:cNvSpPr>
          <p:nvPr>
            <p:ph type="sldNum" sz="quarter" idx="12"/>
          </p:nvPr>
        </p:nvSpPr>
        <p:spPr/>
        <p:txBody>
          <a:bodyPr/>
          <a:lstStyle>
            <a:lvl1pPr>
              <a:defRPr/>
            </a:lvl1pPr>
          </a:lstStyle>
          <a:p>
            <a:pPr>
              <a:defRPr/>
            </a:pPr>
            <a:fld id="{2CCE5EAE-1C21-41D4-A7AB-88D3DCC84C44}" type="slidenum">
              <a:rPr lang="fr-FR" altLang="en-US"/>
              <a:pPr>
                <a:defRPr/>
              </a:pPr>
              <a:t>‹N›</a:t>
            </a:fld>
            <a:endParaRPr lang="fr-FR" altLang="en-US"/>
          </a:p>
        </p:txBody>
      </p:sp>
    </p:spTree>
    <p:extLst>
      <p:ext uri="{BB962C8B-B14F-4D97-AF65-F5344CB8AC3E}">
        <p14:creationId xmlns:p14="http://schemas.microsoft.com/office/powerpoint/2010/main" val="27594423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35F5C0F-6B74-CEDE-E126-DC028AAD17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28F63F1-80BF-844D-9CBE-ECA7FF3798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3402A85C-D9CE-2667-2C96-7F2A12866E53}"/>
              </a:ext>
            </a:extLst>
          </p:cNvPr>
          <p:cNvSpPr>
            <a:spLocks noGrp="1" noChangeArrowheads="1"/>
          </p:cNvSpPr>
          <p:nvPr>
            <p:ph type="sldNum" sz="quarter" idx="12"/>
          </p:nvPr>
        </p:nvSpPr>
        <p:spPr/>
        <p:txBody>
          <a:bodyPr/>
          <a:lstStyle>
            <a:lvl1pPr>
              <a:defRPr/>
            </a:lvl1pPr>
          </a:lstStyle>
          <a:p>
            <a:pPr>
              <a:defRPr/>
            </a:pPr>
            <a:fld id="{4D79C25D-4118-4B35-B199-CE720C4F1097}" type="slidenum">
              <a:rPr lang="it-IT" altLang="en-US"/>
              <a:pPr>
                <a:defRPr/>
              </a:pPr>
              <a:t>‹N›</a:t>
            </a:fld>
            <a:endParaRPr lang="it-IT" altLang="en-US"/>
          </a:p>
        </p:txBody>
      </p:sp>
    </p:spTree>
    <p:extLst>
      <p:ext uri="{BB962C8B-B14F-4D97-AF65-F5344CB8AC3E}">
        <p14:creationId xmlns:p14="http://schemas.microsoft.com/office/powerpoint/2010/main" val="3344540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9788DEF-90F6-445F-6463-3450B882C6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404C598-92CE-15D2-9C4B-2591F084AE6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B8C4462A-CDB9-ADA5-2A36-BA99D98FF096}"/>
              </a:ext>
            </a:extLst>
          </p:cNvPr>
          <p:cNvSpPr>
            <a:spLocks noGrp="1" noChangeArrowheads="1"/>
          </p:cNvSpPr>
          <p:nvPr>
            <p:ph type="sldNum" sz="quarter" idx="12"/>
          </p:nvPr>
        </p:nvSpPr>
        <p:spPr/>
        <p:txBody>
          <a:bodyPr/>
          <a:lstStyle>
            <a:lvl1pPr>
              <a:defRPr/>
            </a:lvl1pPr>
          </a:lstStyle>
          <a:p>
            <a:pPr>
              <a:defRPr/>
            </a:pPr>
            <a:fld id="{F91BA032-73D7-4E33-9656-AB42F94FE6AF}" type="slidenum">
              <a:rPr lang="it-IT" altLang="en-US"/>
              <a:pPr>
                <a:defRPr/>
              </a:pPr>
              <a:t>‹N›</a:t>
            </a:fld>
            <a:endParaRPr lang="it-IT" altLang="en-US"/>
          </a:p>
        </p:txBody>
      </p:sp>
    </p:spTree>
    <p:extLst>
      <p:ext uri="{BB962C8B-B14F-4D97-AF65-F5344CB8AC3E}">
        <p14:creationId xmlns:p14="http://schemas.microsoft.com/office/powerpoint/2010/main" val="32163480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3CDD17C-CEFF-CE1B-37C8-6BD9C1D6E0B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DF52CE3-466B-63CF-F5E2-1A45C08E35D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C83C5D47-1902-45B5-8BD2-FAD4516CA1BA}"/>
              </a:ext>
            </a:extLst>
          </p:cNvPr>
          <p:cNvSpPr>
            <a:spLocks noGrp="1" noChangeArrowheads="1"/>
          </p:cNvSpPr>
          <p:nvPr>
            <p:ph type="sldNum" sz="quarter" idx="12"/>
          </p:nvPr>
        </p:nvSpPr>
        <p:spPr/>
        <p:txBody>
          <a:bodyPr/>
          <a:lstStyle>
            <a:lvl1pPr>
              <a:defRPr/>
            </a:lvl1pPr>
          </a:lstStyle>
          <a:p>
            <a:pPr>
              <a:defRPr/>
            </a:pPr>
            <a:fld id="{02C05446-A31A-49EE-B4BF-4AFA3DFA2403}" type="slidenum">
              <a:rPr lang="it-IT" altLang="en-US"/>
              <a:pPr>
                <a:defRPr/>
              </a:pPr>
              <a:t>‹N›</a:t>
            </a:fld>
            <a:endParaRPr lang="it-IT" altLang="en-US"/>
          </a:p>
        </p:txBody>
      </p:sp>
    </p:spTree>
    <p:extLst>
      <p:ext uri="{BB962C8B-B14F-4D97-AF65-F5344CB8AC3E}">
        <p14:creationId xmlns:p14="http://schemas.microsoft.com/office/powerpoint/2010/main" val="3263923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9EEB15-FC19-9E3B-EE27-8C60FC94D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B6FEBA00-3859-831F-D90C-D1F0D5448C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14CC8EF-DE3A-8935-B63A-32EC52DFF72E}"/>
              </a:ext>
            </a:extLst>
          </p:cNvPr>
          <p:cNvSpPr>
            <a:spLocks noGrp="1" noChangeArrowheads="1"/>
          </p:cNvSpPr>
          <p:nvPr>
            <p:ph type="sldNum" sz="quarter" idx="12"/>
          </p:nvPr>
        </p:nvSpPr>
        <p:spPr/>
        <p:txBody>
          <a:bodyPr/>
          <a:lstStyle>
            <a:lvl1pPr>
              <a:defRPr/>
            </a:lvl1pPr>
          </a:lstStyle>
          <a:p>
            <a:pPr>
              <a:defRPr/>
            </a:pPr>
            <a:fld id="{C8499589-DE28-4AFD-91EC-3A285A2D82D1}" type="slidenum">
              <a:rPr lang="it-IT" altLang="en-US"/>
              <a:pPr>
                <a:defRPr/>
              </a:pPr>
              <a:t>‹N›</a:t>
            </a:fld>
            <a:endParaRPr lang="it-IT" altLang="en-US"/>
          </a:p>
        </p:txBody>
      </p:sp>
    </p:spTree>
    <p:extLst>
      <p:ext uri="{BB962C8B-B14F-4D97-AF65-F5344CB8AC3E}">
        <p14:creationId xmlns:p14="http://schemas.microsoft.com/office/powerpoint/2010/main" val="3350647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3928AA-FE15-2E97-FB5E-4408C5730A1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59C028B-9C58-6854-E5E5-A91EA0A6D2E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A8FFD22-7DFC-6D2C-A500-DFBF4BFD2053}"/>
              </a:ext>
            </a:extLst>
          </p:cNvPr>
          <p:cNvSpPr>
            <a:spLocks noGrp="1" noChangeArrowheads="1"/>
          </p:cNvSpPr>
          <p:nvPr>
            <p:ph type="sldNum" sz="quarter" idx="12"/>
          </p:nvPr>
        </p:nvSpPr>
        <p:spPr/>
        <p:txBody>
          <a:bodyPr/>
          <a:lstStyle>
            <a:lvl1pPr>
              <a:defRPr/>
            </a:lvl1pPr>
          </a:lstStyle>
          <a:p>
            <a:pPr>
              <a:defRPr/>
            </a:pPr>
            <a:fld id="{A0D3B1B3-2E4A-42E1-8B5E-6B66FD9CB038}" type="slidenum">
              <a:rPr lang="it-IT" altLang="en-US"/>
              <a:pPr>
                <a:defRPr/>
              </a:pPr>
              <a:t>‹N›</a:t>
            </a:fld>
            <a:endParaRPr lang="it-IT" altLang="en-US"/>
          </a:p>
        </p:txBody>
      </p:sp>
    </p:spTree>
    <p:extLst>
      <p:ext uri="{BB962C8B-B14F-4D97-AF65-F5344CB8AC3E}">
        <p14:creationId xmlns:p14="http://schemas.microsoft.com/office/powerpoint/2010/main" val="598718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40EEEB0-747C-574D-64A5-8EE6383AE59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29C90AB-E06A-CE03-DA3E-32CA0455492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7DD0E39-E6EF-264B-030B-53E44634CF92}"/>
              </a:ext>
            </a:extLst>
          </p:cNvPr>
          <p:cNvSpPr>
            <a:spLocks noGrp="1" noChangeArrowheads="1"/>
          </p:cNvSpPr>
          <p:nvPr>
            <p:ph type="sldNum" sz="quarter" idx="12"/>
          </p:nvPr>
        </p:nvSpPr>
        <p:spPr/>
        <p:txBody>
          <a:bodyPr/>
          <a:lstStyle>
            <a:lvl1pPr>
              <a:defRPr/>
            </a:lvl1pPr>
          </a:lstStyle>
          <a:p>
            <a:pPr>
              <a:defRPr/>
            </a:pPr>
            <a:fld id="{30F5468B-B403-40C5-842C-33317971E576}" type="slidenum">
              <a:rPr lang="it-IT" altLang="en-US"/>
              <a:pPr>
                <a:defRPr/>
              </a:pPr>
              <a:t>‹N›</a:t>
            </a:fld>
            <a:endParaRPr lang="it-IT" altLang="en-US"/>
          </a:p>
        </p:txBody>
      </p:sp>
    </p:spTree>
    <p:extLst>
      <p:ext uri="{BB962C8B-B14F-4D97-AF65-F5344CB8AC3E}">
        <p14:creationId xmlns:p14="http://schemas.microsoft.com/office/powerpoint/2010/main" val="22014719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A3D67B1-E102-FF64-1F44-272752B7F2D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E0869E5B-8EA0-389C-E066-B696853DBAA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75CEE203-1D96-F96A-6ACF-ABB395F54531}"/>
              </a:ext>
            </a:extLst>
          </p:cNvPr>
          <p:cNvSpPr>
            <a:spLocks noGrp="1" noChangeArrowheads="1"/>
          </p:cNvSpPr>
          <p:nvPr>
            <p:ph type="sldNum" sz="quarter" idx="12"/>
          </p:nvPr>
        </p:nvSpPr>
        <p:spPr/>
        <p:txBody>
          <a:bodyPr/>
          <a:lstStyle>
            <a:lvl1pPr>
              <a:defRPr/>
            </a:lvl1pPr>
          </a:lstStyle>
          <a:p>
            <a:pPr>
              <a:defRPr/>
            </a:pPr>
            <a:fld id="{C8AE4CC6-98CC-4EE8-B1B0-0BAEDE07F3FD}" type="slidenum">
              <a:rPr lang="it-IT" altLang="en-US"/>
              <a:pPr>
                <a:defRPr/>
              </a:pPr>
              <a:t>‹N›</a:t>
            </a:fld>
            <a:endParaRPr lang="it-IT" altLang="en-US"/>
          </a:p>
        </p:txBody>
      </p:sp>
    </p:spTree>
    <p:extLst>
      <p:ext uri="{BB962C8B-B14F-4D97-AF65-F5344CB8AC3E}">
        <p14:creationId xmlns:p14="http://schemas.microsoft.com/office/powerpoint/2010/main" val="1479403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A33F791-F041-1473-627D-E6D186F044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23F515F-D279-DCD4-2BBE-0DBFA2541B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F9F4A21-654E-5392-81DF-A4A0BCD8B9ED}"/>
              </a:ext>
            </a:extLst>
          </p:cNvPr>
          <p:cNvSpPr>
            <a:spLocks noGrp="1" noChangeArrowheads="1"/>
          </p:cNvSpPr>
          <p:nvPr>
            <p:ph type="sldNum" sz="quarter" idx="12"/>
          </p:nvPr>
        </p:nvSpPr>
        <p:spPr/>
        <p:txBody>
          <a:bodyPr/>
          <a:lstStyle>
            <a:lvl1pPr>
              <a:defRPr/>
            </a:lvl1pPr>
          </a:lstStyle>
          <a:p>
            <a:pPr>
              <a:defRPr/>
            </a:pPr>
            <a:fld id="{92DB0405-E5D2-43A6-B41B-846105C31949}" type="slidenum">
              <a:rPr lang="it-IT" altLang="en-US"/>
              <a:pPr>
                <a:defRPr/>
              </a:pPr>
              <a:t>‹N›</a:t>
            </a:fld>
            <a:endParaRPr lang="it-IT" altLang="en-US"/>
          </a:p>
        </p:txBody>
      </p:sp>
    </p:spTree>
    <p:extLst>
      <p:ext uri="{BB962C8B-B14F-4D97-AF65-F5344CB8AC3E}">
        <p14:creationId xmlns:p14="http://schemas.microsoft.com/office/powerpoint/2010/main" val="10112326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79C7CB-17F0-3E06-2A6E-D91505F6E68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2A49FC23-4A3D-DC99-24BC-445EC2E0179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ABAFCF4D-D85C-3DF1-B2EA-C4092E762C6E}"/>
              </a:ext>
            </a:extLst>
          </p:cNvPr>
          <p:cNvSpPr>
            <a:spLocks noGrp="1" noChangeArrowheads="1"/>
          </p:cNvSpPr>
          <p:nvPr>
            <p:ph type="sldNum" sz="quarter" idx="12"/>
          </p:nvPr>
        </p:nvSpPr>
        <p:spPr/>
        <p:txBody>
          <a:bodyPr/>
          <a:lstStyle>
            <a:lvl1pPr>
              <a:defRPr/>
            </a:lvl1pPr>
          </a:lstStyle>
          <a:p>
            <a:pPr>
              <a:defRPr/>
            </a:pPr>
            <a:fld id="{E300E76F-4956-4F7C-B5F2-FBCBEB25A36B}" type="slidenum">
              <a:rPr lang="it-IT" altLang="en-US"/>
              <a:pPr>
                <a:defRPr/>
              </a:pPr>
              <a:t>‹N›</a:t>
            </a:fld>
            <a:endParaRPr lang="it-IT" altLang="en-US"/>
          </a:p>
        </p:txBody>
      </p:sp>
    </p:spTree>
    <p:extLst>
      <p:ext uri="{BB962C8B-B14F-4D97-AF65-F5344CB8AC3E}">
        <p14:creationId xmlns:p14="http://schemas.microsoft.com/office/powerpoint/2010/main" val="2831884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C25285-E39E-FBF7-D0F9-E010F862DBF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8863188-A8E8-0A59-4F4A-D029581E5C5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9B1116B-FC73-4007-DFD9-6293BE401786}"/>
              </a:ext>
            </a:extLst>
          </p:cNvPr>
          <p:cNvSpPr>
            <a:spLocks noGrp="1" noChangeArrowheads="1"/>
          </p:cNvSpPr>
          <p:nvPr>
            <p:ph type="sldNum" sz="quarter" idx="12"/>
          </p:nvPr>
        </p:nvSpPr>
        <p:spPr/>
        <p:txBody>
          <a:bodyPr/>
          <a:lstStyle>
            <a:lvl1pPr>
              <a:defRPr/>
            </a:lvl1pPr>
          </a:lstStyle>
          <a:p>
            <a:pPr>
              <a:defRPr/>
            </a:pPr>
            <a:fld id="{14EC5291-B12D-47D1-B596-4FCA0B6053C2}" type="slidenum">
              <a:rPr lang="fr-FR" altLang="en-US"/>
              <a:pPr>
                <a:defRPr/>
              </a:pPr>
              <a:t>‹N›</a:t>
            </a:fld>
            <a:endParaRPr lang="fr-FR" altLang="en-US"/>
          </a:p>
        </p:txBody>
      </p:sp>
    </p:spTree>
    <p:extLst>
      <p:ext uri="{BB962C8B-B14F-4D97-AF65-F5344CB8AC3E}">
        <p14:creationId xmlns:p14="http://schemas.microsoft.com/office/powerpoint/2010/main" val="41688272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AA762F5-59B4-37A3-42AD-F4AF5602561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DFCB338-C8F0-6096-CBD5-6587E0E3C3D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BCD304B4-993A-298D-AB1B-6398CBCA6648}"/>
              </a:ext>
            </a:extLst>
          </p:cNvPr>
          <p:cNvSpPr>
            <a:spLocks noGrp="1" noChangeArrowheads="1"/>
          </p:cNvSpPr>
          <p:nvPr>
            <p:ph type="sldNum" sz="quarter" idx="12"/>
          </p:nvPr>
        </p:nvSpPr>
        <p:spPr/>
        <p:txBody>
          <a:bodyPr/>
          <a:lstStyle>
            <a:lvl1pPr>
              <a:defRPr/>
            </a:lvl1pPr>
          </a:lstStyle>
          <a:p>
            <a:pPr>
              <a:defRPr/>
            </a:pPr>
            <a:fld id="{0F9EF031-5BC0-4FEC-A637-4B4857999144}" type="slidenum">
              <a:rPr lang="it-IT" altLang="en-US"/>
              <a:pPr>
                <a:defRPr/>
              </a:pPr>
              <a:t>‹N›</a:t>
            </a:fld>
            <a:endParaRPr lang="it-IT" altLang="en-US"/>
          </a:p>
        </p:txBody>
      </p:sp>
    </p:spTree>
    <p:extLst>
      <p:ext uri="{BB962C8B-B14F-4D97-AF65-F5344CB8AC3E}">
        <p14:creationId xmlns:p14="http://schemas.microsoft.com/office/powerpoint/2010/main" val="411412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1A19BC8-1496-DFAC-1AFC-816E1B0554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1B540C6D-F1E3-10D5-6811-2EE578C2D2A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7C3C1246-BD5B-C0DF-F3F8-772BF6E810BC}"/>
              </a:ext>
            </a:extLst>
          </p:cNvPr>
          <p:cNvSpPr>
            <a:spLocks noGrp="1" noChangeArrowheads="1"/>
          </p:cNvSpPr>
          <p:nvPr>
            <p:ph type="sldNum" sz="quarter" idx="12"/>
          </p:nvPr>
        </p:nvSpPr>
        <p:spPr/>
        <p:txBody>
          <a:bodyPr/>
          <a:lstStyle>
            <a:lvl1pPr>
              <a:defRPr/>
            </a:lvl1pPr>
          </a:lstStyle>
          <a:p>
            <a:pPr>
              <a:defRPr/>
            </a:pPr>
            <a:fld id="{4DB85220-F911-45F0-9166-16FAEE678377}" type="slidenum">
              <a:rPr lang="it-IT" altLang="en-US"/>
              <a:pPr>
                <a:defRPr/>
              </a:pPr>
              <a:t>‹N›</a:t>
            </a:fld>
            <a:endParaRPr lang="it-IT" altLang="en-US"/>
          </a:p>
        </p:txBody>
      </p:sp>
    </p:spTree>
    <p:extLst>
      <p:ext uri="{BB962C8B-B14F-4D97-AF65-F5344CB8AC3E}">
        <p14:creationId xmlns:p14="http://schemas.microsoft.com/office/powerpoint/2010/main" val="36348843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B95E5A-7E9A-F5FE-DD7E-6F0E3D6F813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12F6DA0-6D18-68B9-2312-04717B3DCA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C021679-1280-FF09-07C1-D5395B164304}"/>
              </a:ext>
            </a:extLst>
          </p:cNvPr>
          <p:cNvSpPr>
            <a:spLocks noGrp="1" noChangeArrowheads="1"/>
          </p:cNvSpPr>
          <p:nvPr>
            <p:ph type="sldNum" sz="quarter" idx="12"/>
          </p:nvPr>
        </p:nvSpPr>
        <p:spPr/>
        <p:txBody>
          <a:bodyPr/>
          <a:lstStyle>
            <a:lvl1pPr>
              <a:defRPr/>
            </a:lvl1pPr>
          </a:lstStyle>
          <a:p>
            <a:pPr>
              <a:defRPr/>
            </a:pPr>
            <a:fld id="{1A5A9AF4-A92F-4B81-A1FB-A83A8DA095DD}" type="slidenum">
              <a:rPr lang="it-IT" altLang="en-US"/>
              <a:pPr>
                <a:defRPr/>
              </a:pPr>
              <a:t>‹N›</a:t>
            </a:fld>
            <a:endParaRPr lang="it-IT" altLang="en-US"/>
          </a:p>
        </p:txBody>
      </p:sp>
    </p:spTree>
    <p:extLst>
      <p:ext uri="{BB962C8B-B14F-4D97-AF65-F5344CB8AC3E}">
        <p14:creationId xmlns:p14="http://schemas.microsoft.com/office/powerpoint/2010/main" val="17239384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6A33E8-0CF1-B7C7-6DEA-67A23CEF9BD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A8B8B551-6F4E-6E06-B3A1-E4D56FCE9AF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4F8C1C63-416F-F90C-7826-71B8BA1C584F}"/>
              </a:ext>
            </a:extLst>
          </p:cNvPr>
          <p:cNvSpPr>
            <a:spLocks noGrp="1" noChangeArrowheads="1"/>
          </p:cNvSpPr>
          <p:nvPr>
            <p:ph type="sldNum" sz="quarter" idx="12"/>
          </p:nvPr>
        </p:nvSpPr>
        <p:spPr/>
        <p:txBody>
          <a:bodyPr/>
          <a:lstStyle>
            <a:lvl1pPr>
              <a:defRPr/>
            </a:lvl1pPr>
          </a:lstStyle>
          <a:p>
            <a:pPr>
              <a:defRPr/>
            </a:pPr>
            <a:fld id="{55B7A53F-0C2F-420C-A72A-2D601F7201BA}" type="slidenum">
              <a:rPr lang="it-IT" altLang="en-US"/>
              <a:pPr>
                <a:defRPr/>
              </a:pPr>
              <a:t>‹N›</a:t>
            </a:fld>
            <a:endParaRPr lang="it-IT" altLang="en-US"/>
          </a:p>
        </p:txBody>
      </p:sp>
    </p:spTree>
    <p:extLst>
      <p:ext uri="{BB962C8B-B14F-4D97-AF65-F5344CB8AC3E}">
        <p14:creationId xmlns:p14="http://schemas.microsoft.com/office/powerpoint/2010/main" val="17936291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3CD588-2436-E753-1181-DA2A0D7E63C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994997B9-2689-A0AC-CA5B-84AA64089AB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2C5EE0B-9DAE-9186-A2B2-F10D045F05AD}"/>
              </a:ext>
            </a:extLst>
          </p:cNvPr>
          <p:cNvSpPr>
            <a:spLocks noGrp="1" noChangeArrowheads="1"/>
          </p:cNvSpPr>
          <p:nvPr>
            <p:ph type="sldNum" sz="quarter" idx="12"/>
          </p:nvPr>
        </p:nvSpPr>
        <p:spPr/>
        <p:txBody>
          <a:bodyPr/>
          <a:lstStyle>
            <a:lvl1pPr>
              <a:defRPr/>
            </a:lvl1pPr>
          </a:lstStyle>
          <a:p>
            <a:pPr>
              <a:defRPr/>
            </a:pPr>
            <a:fld id="{FD4077B5-6E19-499E-ACB9-3DD5A981FC29}" type="slidenum">
              <a:rPr lang="it-IT" altLang="en-US"/>
              <a:pPr>
                <a:defRPr/>
              </a:pPr>
              <a:t>‹N›</a:t>
            </a:fld>
            <a:endParaRPr lang="it-IT" altLang="en-US"/>
          </a:p>
        </p:txBody>
      </p:sp>
    </p:spTree>
    <p:extLst>
      <p:ext uri="{BB962C8B-B14F-4D97-AF65-F5344CB8AC3E}">
        <p14:creationId xmlns:p14="http://schemas.microsoft.com/office/powerpoint/2010/main" val="42759632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DD40A72-FB1B-EC09-50CA-5DF5CAD31BA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C9F4429-32B3-9EAC-CBB2-7F51C9C3D7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1F0DFFF-B678-A37C-E60E-96EAABB99AA7}"/>
              </a:ext>
            </a:extLst>
          </p:cNvPr>
          <p:cNvSpPr>
            <a:spLocks noGrp="1" noChangeArrowheads="1"/>
          </p:cNvSpPr>
          <p:nvPr>
            <p:ph type="sldNum" sz="quarter" idx="12"/>
          </p:nvPr>
        </p:nvSpPr>
        <p:spPr/>
        <p:txBody>
          <a:bodyPr/>
          <a:lstStyle>
            <a:lvl1pPr>
              <a:defRPr/>
            </a:lvl1pPr>
          </a:lstStyle>
          <a:p>
            <a:pPr>
              <a:defRPr/>
            </a:pPr>
            <a:fld id="{E6392D8D-5A7C-4589-A0A1-59FDF6DD4C10}" type="slidenum">
              <a:rPr lang="it-IT" altLang="en-US"/>
              <a:pPr>
                <a:defRPr/>
              </a:pPr>
              <a:t>‹N›</a:t>
            </a:fld>
            <a:endParaRPr lang="it-IT" altLang="en-US"/>
          </a:p>
        </p:txBody>
      </p:sp>
    </p:spTree>
    <p:extLst>
      <p:ext uri="{BB962C8B-B14F-4D97-AF65-F5344CB8AC3E}">
        <p14:creationId xmlns:p14="http://schemas.microsoft.com/office/powerpoint/2010/main" val="855762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2828A02-53DC-B6CB-50F4-648B61EF34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A322E4F-7777-1447-99CA-79A96DD739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DB9CBAC2-89B9-81DB-37F8-C320421731A5}"/>
              </a:ext>
            </a:extLst>
          </p:cNvPr>
          <p:cNvSpPr>
            <a:spLocks noGrp="1" noChangeArrowheads="1"/>
          </p:cNvSpPr>
          <p:nvPr>
            <p:ph type="sldNum" sz="quarter" idx="12"/>
          </p:nvPr>
        </p:nvSpPr>
        <p:spPr/>
        <p:txBody>
          <a:bodyPr/>
          <a:lstStyle>
            <a:lvl1pPr>
              <a:defRPr/>
            </a:lvl1pPr>
          </a:lstStyle>
          <a:p>
            <a:pPr>
              <a:defRPr/>
            </a:pPr>
            <a:fld id="{A397F244-8E15-42CC-B39B-C311CC86240F}" type="slidenum">
              <a:rPr lang="it-IT" altLang="en-US"/>
              <a:pPr>
                <a:defRPr/>
              </a:pPr>
              <a:t>‹N›</a:t>
            </a:fld>
            <a:endParaRPr lang="it-IT" altLang="en-US"/>
          </a:p>
        </p:txBody>
      </p:sp>
    </p:spTree>
    <p:extLst>
      <p:ext uri="{BB962C8B-B14F-4D97-AF65-F5344CB8AC3E}">
        <p14:creationId xmlns:p14="http://schemas.microsoft.com/office/powerpoint/2010/main" val="24116434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3918784-ED44-6B5E-DE37-9271094EC59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02B92DA-DCFD-4040-905F-1DD7456C962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E7C60A09-DB53-80BD-AE31-8F19ED01A957}"/>
              </a:ext>
            </a:extLst>
          </p:cNvPr>
          <p:cNvSpPr>
            <a:spLocks noGrp="1" noChangeArrowheads="1"/>
          </p:cNvSpPr>
          <p:nvPr>
            <p:ph type="sldNum" sz="quarter" idx="12"/>
          </p:nvPr>
        </p:nvSpPr>
        <p:spPr/>
        <p:txBody>
          <a:bodyPr/>
          <a:lstStyle>
            <a:lvl1pPr>
              <a:defRPr/>
            </a:lvl1pPr>
          </a:lstStyle>
          <a:p>
            <a:pPr>
              <a:defRPr/>
            </a:pPr>
            <a:fld id="{F4758166-EDA9-4BB4-B328-1C93B0B831AC}" type="slidenum">
              <a:rPr lang="it-IT" altLang="en-US"/>
              <a:pPr>
                <a:defRPr/>
              </a:pPr>
              <a:t>‹N›</a:t>
            </a:fld>
            <a:endParaRPr lang="it-IT" altLang="en-US"/>
          </a:p>
        </p:txBody>
      </p:sp>
    </p:spTree>
    <p:extLst>
      <p:ext uri="{BB962C8B-B14F-4D97-AF65-F5344CB8AC3E}">
        <p14:creationId xmlns:p14="http://schemas.microsoft.com/office/powerpoint/2010/main" val="32173259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D32448E-3FC9-ACFB-7373-E64B7392CB7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2C7BF48-6116-F936-90E9-172A716100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61EC2077-6604-A4ED-31C8-AD45F7D223C0}"/>
              </a:ext>
            </a:extLst>
          </p:cNvPr>
          <p:cNvSpPr>
            <a:spLocks noGrp="1" noChangeArrowheads="1"/>
          </p:cNvSpPr>
          <p:nvPr>
            <p:ph type="sldNum" sz="quarter" idx="12"/>
          </p:nvPr>
        </p:nvSpPr>
        <p:spPr/>
        <p:txBody>
          <a:bodyPr/>
          <a:lstStyle>
            <a:lvl1pPr>
              <a:defRPr/>
            </a:lvl1pPr>
          </a:lstStyle>
          <a:p>
            <a:pPr>
              <a:defRPr/>
            </a:pPr>
            <a:fld id="{84535351-AC16-40F8-8321-CBD3F7EE357A}" type="slidenum">
              <a:rPr lang="it-IT" altLang="en-US"/>
              <a:pPr>
                <a:defRPr/>
              </a:pPr>
              <a:t>‹N›</a:t>
            </a:fld>
            <a:endParaRPr lang="it-IT" altLang="en-US"/>
          </a:p>
        </p:txBody>
      </p:sp>
    </p:spTree>
    <p:extLst>
      <p:ext uri="{BB962C8B-B14F-4D97-AF65-F5344CB8AC3E}">
        <p14:creationId xmlns:p14="http://schemas.microsoft.com/office/powerpoint/2010/main" val="1179887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FE4690E-13C9-8606-CB27-0176758602E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FD0C80BA-AD6B-7CCB-8A3B-BFD01BDCD67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A954F84-0EEE-26C6-717C-85155D8716AF}"/>
              </a:ext>
            </a:extLst>
          </p:cNvPr>
          <p:cNvSpPr>
            <a:spLocks noGrp="1" noChangeArrowheads="1"/>
          </p:cNvSpPr>
          <p:nvPr>
            <p:ph type="sldNum" sz="quarter" idx="12"/>
          </p:nvPr>
        </p:nvSpPr>
        <p:spPr/>
        <p:txBody>
          <a:bodyPr/>
          <a:lstStyle>
            <a:lvl1pPr>
              <a:defRPr/>
            </a:lvl1pPr>
          </a:lstStyle>
          <a:p>
            <a:pPr>
              <a:defRPr/>
            </a:pPr>
            <a:fld id="{833E7C51-968E-41EE-8B1C-13852CD99EE9}" type="slidenum">
              <a:rPr lang="it-IT" altLang="en-US"/>
              <a:pPr>
                <a:defRPr/>
              </a:pPr>
              <a:t>‹N›</a:t>
            </a:fld>
            <a:endParaRPr lang="it-IT" altLang="en-US"/>
          </a:p>
        </p:txBody>
      </p:sp>
    </p:spTree>
    <p:extLst>
      <p:ext uri="{BB962C8B-B14F-4D97-AF65-F5344CB8AC3E}">
        <p14:creationId xmlns:p14="http://schemas.microsoft.com/office/powerpoint/2010/main" val="87862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6DE8925-1BAB-6BB2-6667-B5A34837E54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9A6B4D35-0E1C-3AE7-F1D9-66B9CFF68A0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BB1C0882-D646-466D-E91F-045AB27F4C9D}"/>
              </a:ext>
            </a:extLst>
          </p:cNvPr>
          <p:cNvSpPr>
            <a:spLocks noGrp="1" noChangeArrowheads="1"/>
          </p:cNvSpPr>
          <p:nvPr>
            <p:ph type="sldNum" sz="quarter" idx="12"/>
          </p:nvPr>
        </p:nvSpPr>
        <p:spPr/>
        <p:txBody>
          <a:bodyPr/>
          <a:lstStyle>
            <a:lvl1pPr>
              <a:defRPr/>
            </a:lvl1pPr>
          </a:lstStyle>
          <a:p>
            <a:pPr>
              <a:defRPr/>
            </a:pPr>
            <a:fld id="{6DBAF94C-C2C3-4635-A421-A9413F7739DA}" type="slidenum">
              <a:rPr lang="fr-FR" altLang="en-US"/>
              <a:pPr>
                <a:defRPr/>
              </a:pPr>
              <a:t>‹N›</a:t>
            </a:fld>
            <a:endParaRPr lang="fr-FR" altLang="en-US"/>
          </a:p>
        </p:txBody>
      </p:sp>
    </p:spTree>
    <p:extLst>
      <p:ext uri="{BB962C8B-B14F-4D97-AF65-F5344CB8AC3E}">
        <p14:creationId xmlns:p14="http://schemas.microsoft.com/office/powerpoint/2010/main" val="22518183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3C651E-327C-B058-FECD-71858EDA540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73AD5DF-149D-1830-B3FE-A6FBA7F2E74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FA6189F-BD30-69E2-0F38-2186E65EAF6E}"/>
              </a:ext>
            </a:extLst>
          </p:cNvPr>
          <p:cNvSpPr>
            <a:spLocks noGrp="1" noChangeArrowheads="1"/>
          </p:cNvSpPr>
          <p:nvPr>
            <p:ph type="sldNum" sz="quarter" idx="12"/>
          </p:nvPr>
        </p:nvSpPr>
        <p:spPr/>
        <p:txBody>
          <a:bodyPr/>
          <a:lstStyle>
            <a:lvl1pPr>
              <a:defRPr/>
            </a:lvl1pPr>
          </a:lstStyle>
          <a:p>
            <a:pPr>
              <a:defRPr/>
            </a:pPr>
            <a:fld id="{7DD985AF-B3F2-4DE6-AC85-C551CC0AB117}" type="slidenum">
              <a:rPr lang="it-IT" altLang="en-US"/>
              <a:pPr>
                <a:defRPr/>
              </a:pPr>
              <a:t>‹N›</a:t>
            </a:fld>
            <a:endParaRPr lang="it-IT" altLang="en-US"/>
          </a:p>
        </p:txBody>
      </p:sp>
    </p:spTree>
    <p:extLst>
      <p:ext uri="{BB962C8B-B14F-4D97-AF65-F5344CB8AC3E}">
        <p14:creationId xmlns:p14="http://schemas.microsoft.com/office/powerpoint/2010/main" val="37746583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F421EF7-632F-FEED-0340-D8AB6956EE8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36A9644-1A69-4EBE-B082-41234F90A5A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6131F77-60CC-9520-6F23-49402C8BDA64}"/>
              </a:ext>
            </a:extLst>
          </p:cNvPr>
          <p:cNvSpPr>
            <a:spLocks noGrp="1" noChangeArrowheads="1"/>
          </p:cNvSpPr>
          <p:nvPr>
            <p:ph type="sldNum" sz="quarter" idx="12"/>
          </p:nvPr>
        </p:nvSpPr>
        <p:spPr/>
        <p:txBody>
          <a:bodyPr/>
          <a:lstStyle>
            <a:lvl1pPr>
              <a:defRPr/>
            </a:lvl1pPr>
          </a:lstStyle>
          <a:p>
            <a:pPr>
              <a:defRPr/>
            </a:pPr>
            <a:fld id="{D60FDCAE-873E-44B8-AD4B-C849FA3E3928}" type="slidenum">
              <a:rPr lang="it-IT" altLang="en-US"/>
              <a:pPr>
                <a:defRPr/>
              </a:pPr>
              <a:t>‹N›</a:t>
            </a:fld>
            <a:endParaRPr lang="it-IT" altLang="en-US"/>
          </a:p>
        </p:txBody>
      </p:sp>
    </p:spTree>
    <p:extLst>
      <p:ext uri="{BB962C8B-B14F-4D97-AF65-F5344CB8AC3E}">
        <p14:creationId xmlns:p14="http://schemas.microsoft.com/office/powerpoint/2010/main" val="3476959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CCFB0A4-CA92-3958-BEDD-443A3371E2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1DB82BB-0782-1BC8-3969-16DD5A6BF69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6DBFC0A-2BE5-D6CC-2385-830E7FD9B141}"/>
              </a:ext>
            </a:extLst>
          </p:cNvPr>
          <p:cNvSpPr>
            <a:spLocks noGrp="1" noChangeArrowheads="1"/>
          </p:cNvSpPr>
          <p:nvPr>
            <p:ph type="sldNum" sz="quarter" idx="12"/>
          </p:nvPr>
        </p:nvSpPr>
        <p:spPr/>
        <p:txBody>
          <a:bodyPr/>
          <a:lstStyle>
            <a:lvl1pPr>
              <a:defRPr/>
            </a:lvl1pPr>
          </a:lstStyle>
          <a:p>
            <a:pPr>
              <a:defRPr/>
            </a:pPr>
            <a:fld id="{5066E3D3-4CD3-4EE7-AAAB-C7293D960634}" type="slidenum">
              <a:rPr lang="it-IT" altLang="en-US"/>
              <a:pPr>
                <a:defRPr/>
              </a:pPr>
              <a:t>‹N›</a:t>
            </a:fld>
            <a:endParaRPr lang="it-IT" altLang="en-US"/>
          </a:p>
        </p:txBody>
      </p:sp>
    </p:spTree>
    <p:extLst>
      <p:ext uri="{BB962C8B-B14F-4D97-AF65-F5344CB8AC3E}">
        <p14:creationId xmlns:p14="http://schemas.microsoft.com/office/powerpoint/2010/main" val="1971565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8D8584-4121-08F6-42DA-1392D33E0AF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75F2F446-4C61-1CB6-472A-F971932485E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4C9962E4-77B2-65FD-FAA8-95701210C331}"/>
              </a:ext>
            </a:extLst>
          </p:cNvPr>
          <p:cNvSpPr>
            <a:spLocks noGrp="1" noChangeArrowheads="1"/>
          </p:cNvSpPr>
          <p:nvPr>
            <p:ph type="sldNum" sz="quarter" idx="12"/>
          </p:nvPr>
        </p:nvSpPr>
        <p:spPr/>
        <p:txBody>
          <a:bodyPr/>
          <a:lstStyle>
            <a:lvl1pPr>
              <a:defRPr/>
            </a:lvl1pPr>
          </a:lstStyle>
          <a:p>
            <a:pPr>
              <a:defRPr/>
            </a:pPr>
            <a:fld id="{7408B3E5-10C5-4A22-B730-82801D432B65}" type="slidenum">
              <a:rPr lang="it-IT" altLang="en-US"/>
              <a:pPr>
                <a:defRPr/>
              </a:pPr>
              <a:t>‹N›</a:t>
            </a:fld>
            <a:endParaRPr lang="it-IT" altLang="en-US"/>
          </a:p>
        </p:txBody>
      </p:sp>
    </p:spTree>
    <p:extLst>
      <p:ext uri="{BB962C8B-B14F-4D97-AF65-F5344CB8AC3E}">
        <p14:creationId xmlns:p14="http://schemas.microsoft.com/office/powerpoint/2010/main" val="1509413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8AD21A0-F2CE-FC14-1E00-32133B80CA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6CABA45-BB2A-AF01-F487-447DC82590F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7CCF3767-1DEB-2DBA-5D95-BCA7E46E532C}"/>
              </a:ext>
            </a:extLst>
          </p:cNvPr>
          <p:cNvSpPr>
            <a:spLocks noGrp="1" noChangeArrowheads="1"/>
          </p:cNvSpPr>
          <p:nvPr>
            <p:ph type="sldNum" sz="quarter" idx="12"/>
          </p:nvPr>
        </p:nvSpPr>
        <p:spPr/>
        <p:txBody>
          <a:bodyPr/>
          <a:lstStyle>
            <a:lvl1pPr>
              <a:defRPr/>
            </a:lvl1pPr>
          </a:lstStyle>
          <a:p>
            <a:pPr>
              <a:defRPr/>
            </a:pPr>
            <a:fld id="{40F6A176-BFF2-49BC-AF49-9ADCFA244754}" type="slidenum">
              <a:rPr lang="it-IT" altLang="en-US"/>
              <a:pPr>
                <a:defRPr/>
              </a:pPr>
              <a:t>‹N›</a:t>
            </a:fld>
            <a:endParaRPr lang="it-IT" altLang="en-US"/>
          </a:p>
        </p:txBody>
      </p:sp>
    </p:spTree>
    <p:extLst>
      <p:ext uri="{BB962C8B-B14F-4D97-AF65-F5344CB8AC3E}">
        <p14:creationId xmlns:p14="http://schemas.microsoft.com/office/powerpoint/2010/main" val="2503548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975FE0-A325-7134-0BA8-89C6FC01037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9849CAB9-51FA-802D-1C7D-770D56517DD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1E577BEB-F202-44EE-838B-CE6C1A1FA9A1}"/>
              </a:ext>
            </a:extLst>
          </p:cNvPr>
          <p:cNvSpPr>
            <a:spLocks noGrp="1" noChangeArrowheads="1"/>
          </p:cNvSpPr>
          <p:nvPr>
            <p:ph type="sldNum" sz="quarter" idx="12"/>
          </p:nvPr>
        </p:nvSpPr>
        <p:spPr/>
        <p:txBody>
          <a:bodyPr/>
          <a:lstStyle>
            <a:lvl1pPr>
              <a:defRPr/>
            </a:lvl1pPr>
          </a:lstStyle>
          <a:p>
            <a:pPr>
              <a:defRPr/>
            </a:pPr>
            <a:fld id="{FC4E029B-E856-4FBF-A753-D0A1C85E2C9B}" type="slidenum">
              <a:rPr lang="it-IT" altLang="en-US"/>
              <a:pPr>
                <a:defRPr/>
              </a:pPr>
              <a:t>‹N›</a:t>
            </a:fld>
            <a:endParaRPr lang="it-IT" altLang="en-US"/>
          </a:p>
        </p:txBody>
      </p:sp>
    </p:spTree>
    <p:extLst>
      <p:ext uri="{BB962C8B-B14F-4D97-AF65-F5344CB8AC3E}">
        <p14:creationId xmlns:p14="http://schemas.microsoft.com/office/powerpoint/2010/main" val="2066253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74A800C-8104-D3D7-56EC-6A219CB72D8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2C71B69-02EA-33A4-5DA6-0EFCCD046D6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B642D41-2277-A061-E00F-800B0D2C59FD}"/>
              </a:ext>
            </a:extLst>
          </p:cNvPr>
          <p:cNvSpPr>
            <a:spLocks noGrp="1" noChangeArrowheads="1"/>
          </p:cNvSpPr>
          <p:nvPr>
            <p:ph type="sldNum" sz="quarter" idx="12"/>
          </p:nvPr>
        </p:nvSpPr>
        <p:spPr/>
        <p:txBody>
          <a:bodyPr/>
          <a:lstStyle>
            <a:lvl1pPr>
              <a:defRPr/>
            </a:lvl1pPr>
          </a:lstStyle>
          <a:p>
            <a:pPr>
              <a:defRPr/>
            </a:pPr>
            <a:fld id="{7CD2F69F-2704-4A95-A202-23673C826C26}" type="slidenum">
              <a:rPr lang="it-IT" altLang="en-US"/>
              <a:pPr>
                <a:defRPr/>
              </a:pPr>
              <a:t>‹N›</a:t>
            </a:fld>
            <a:endParaRPr lang="it-IT" altLang="en-US"/>
          </a:p>
        </p:txBody>
      </p:sp>
    </p:spTree>
    <p:extLst>
      <p:ext uri="{BB962C8B-B14F-4D97-AF65-F5344CB8AC3E}">
        <p14:creationId xmlns:p14="http://schemas.microsoft.com/office/powerpoint/2010/main" val="10612627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75B8A9E-B8DF-7FED-95AC-FBD2EE1803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2AD776A-0F31-2B17-CD27-EE6091382A6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78B5909-7404-0D02-11F2-BDBC4579D839}"/>
              </a:ext>
            </a:extLst>
          </p:cNvPr>
          <p:cNvSpPr>
            <a:spLocks noGrp="1" noChangeArrowheads="1"/>
          </p:cNvSpPr>
          <p:nvPr>
            <p:ph type="sldNum" sz="quarter" idx="12"/>
          </p:nvPr>
        </p:nvSpPr>
        <p:spPr/>
        <p:txBody>
          <a:bodyPr/>
          <a:lstStyle>
            <a:lvl1pPr>
              <a:defRPr/>
            </a:lvl1pPr>
          </a:lstStyle>
          <a:p>
            <a:pPr>
              <a:defRPr/>
            </a:pPr>
            <a:fld id="{777D5BB8-C65A-4803-A13D-CB129F244796}" type="slidenum">
              <a:rPr lang="it-IT" altLang="en-US"/>
              <a:pPr>
                <a:defRPr/>
              </a:pPr>
              <a:t>‹N›</a:t>
            </a:fld>
            <a:endParaRPr lang="it-IT" altLang="en-US"/>
          </a:p>
        </p:txBody>
      </p:sp>
    </p:spTree>
    <p:extLst>
      <p:ext uri="{BB962C8B-B14F-4D97-AF65-F5344CB8AC3E}">
        <p14:creationId xmlns:p14="http://schemas.microsoft.com/office/powerpoint/2010/main" val="649694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2A035B4-232E-EE84-ECA4-4A0CD55100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7F45F4D0-66BF-20D0-39A7-45AB5A2A220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6164B8C-A5E9-F3D5-1D91-8A28D0A484AD}"/>
              </a:ext>
            </a:extLst>
          </p:cNvPr>
          <p:cNvSpPr>
            <a:spLocks noGrp="1" noChangeArrowheads="1"/>
          </p:cNvSpPr>
          <p:nvPr>
            <p:ph type="sldNum" sz="quarter" idx="12"/>
          </p:nvPr>
        </p:nvSpPr>
        <p:spPr/>
        <p:txBody>
          <a:bodyPr/>
          <a:lstStyle>
            <a:lvl1pPr>
              <a:defRPr/>
            </a:lvl1pPr>
          </a:lstStyle>
          <a:p>
            <a:pPr>
              <a:defRPr/>
            </a:pPr>
            <a:fld id="{96FB85E5-F45D-44F3-9FF1-3DC3377CACDC}" type="slidenum">
              <a:rPr lang="it-IT" altLang="en-US"/>
              <a:pPr>
                <a:defRPr/>
              </a:pPr>
              <a:t>‹N›</a:t>
            </a:fld>
            <a:endParaRPr lang="it-IT" altLang="en-US"/>
          </a:p>
        </p:txBody>
      </p:sp>
    </p:spTree>
    <p:extLst>
      <p:ext uri="{BB962C8B-B14F-4D97-AF65-F5344CB8AC3E}">
        <p14:creationId xmlns:p14="http://schemas.microsoft.com/office/powerpoint/2010/main" val="4216678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FAF4BE-4923-2382-659E-1375BA0C5B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2462B2B-6293-639E-F8F9-3F939991E0D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6213B2C3-D0BA-3637-29D2-9C7490B27595}"/>
              </a:ext>
            </a:extLst>
          </p:cNvPr>
          <p:cNvSpPr>
            <a:spLocks noGrp="1" noChangeArrowheads="1"/>
          </p:cNvSpPr>
          <p:nvPr>
            <p:ph type="sldNum" sz="quarter" idx="12"/>
          </p:nvPr>
        </p:nvSpPr>
        <p:spPr/>
        <p:txBody>
          <a:bodyPr/>
          <a:lstStyle>
            <a:lvl1pPr>
              <a:defRPr/>
            </a:lvl1pPr>
          </a:lstStyle>
          <a:p>
            <a:pPr>
              <a:defRPr/>
            </a:pPr>
            <a:fld id="{A2207075-218F-4626-BD23-5A6C3871990D}" type="slidenum">
              <a:rPr lang="it-IT" altLang="en-US"/>
              <a:pPr>
                <a:defRPr/>
              </a:pPr>
              <a:t>‹N›</a:t>
            </a:fld>
            <a:endParaRPr lang="it-IT" altLang="en-US"/>
          </a:p>
        </p:txBody>
      </p:sp>
    </p:spTree>
    <p:extLst>
      <p:ext uri="{BB962C8B-B14F-4D97-AF65-F5344CB8AC3E}">
        <p14:creationId xmlns:p14="http://schemas.microsoft.com/office/powerpoint/2010/main" val="2773494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1BAC99B-DB17-7464-A2A1-95867D2224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55F3BE09-239E-A0CC-96CF-C17E9C7AC31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6370B99D-D978-D749-3E5C-B66C9DFC4968}"/>
              </a:ext>
            </a:extLst>
          </p:cNvPr>
          <p:cNvSpPr>
            <a:spLocks noGrp="1" noChangeArrowheads="1"/>
          </p:cNvSpPr>
          <p:nvPr>
            <p:ph type="sldNum" sz="quarter" idx="12"/>
          </p:nvPr>
        </p:nvSpPr>
        <p:spPr/>
        <p:txBody>
          <a:bodyPr/>
          <a:lstStyle>
            <a:lvl1pPr>
              <a:defRPr/>
            </a:lvl1pPr>
          </a:lstStyle>
          <a:p>
            <a:pPr>
              <a:defRPr/>
            </a:pPr>
            <a:fld id="{B4579718-4941-47DE-B9D8-FD6955A0C73C}" type="slidenum">
              <a:rPr lang="fr-FR" altLang="en-US"/>
              <a:pPr>
                <a:defRPr/>
              </a:pPr>
              <a:t>‹N›</a:t>
            </a:fld>
            <a:endParaRPr lang="fr-FR" altLang="en-US"/>
          </a:p>
        </p:txBody>
      </p:sp>
    </p:spTree>
    <p:extLst>
      <p:ext uri="{BB962C8B-B14F-4D97-AF65-F5344CB8AC3E}">
        <p14:creationId xmlns:p14="http://schemas.microsoft.com/office/powerpoint/2010/main" val="10043817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BB39FD-A3C7-1BD6-1B78-F9E618A9067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8C42D64-DAC0-5C93-8573-9A70B049AE5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4CB5830-E53B-3F73-77B9-F82C6F3ABB82}"/>
              </a:ext>
            </a:extLst>
          </p:cNvPr>
          <p:cNvSpPr>
            <a:spLocks noGrp="1" noChangeArrowheads="1"/>
          </p:cNvSpPr>
          <p:nvPr>
            <p:ph type="sldNum" sz="quarter" idx="12"/>
          </p:nvPr>
        </p:nvSpPr>
        <p:spPr/>
        <p:txBody>
          <a:bodyPr/>
          <a:lstStyle>
            <a:lvl1pPr>
              <a:defRPr/>
            </a:lvl1pPr>
          </a:lstStyle>
          <a:p>
            <a:pPr>
              <a:defRPr/>
            </a:pPr>
            <a:fld id="{CBDCA6EC-EED8-4EB0-B9CB-501948E85543}" type="slidenum">
              <a:rPr lang="it-IT" altLang="en-US"/>
              <a:pPr>
                <a:defRPr/>
              </a:pPr>
              <a:t>‹N›</a:t>
            </a:fld>
            <a:endParaRPr lang="it-IT" altLang="en-US"/>
          </a:p>
        </p:txBody>
      </p:sp>
    </p:spTree>
    <p:extLst>
      <p:ext uri="{BB962C8B-B14F-4D97-AF65-F5344CB8AC3E}">
        <p14:creationId xmlns:p14="http://schemas.microsoft.com/office/powerpoint/2010/main" val="42864053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98391AA-8CC9-5F42-2958-2AF60A245A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1DB5A2F-5C6A-9B4A-A98B-ACB373A3F05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3BF12F2F-AD6B-6B38-E437-BD8DB4877838}"/>
              </a:ext>
            </a:extLst>
          </p:cNvPr>
          <p:cNvSpPr>
            <a:spLocks noGrp="1" noChangeArrowheads="1"/>
          </p:cNvSpPr>
          <p:nvPr>
            <p:ph type="sldNum" sz="quarter" idx="12"/>
          </p:nvPr>
        </p:nvSpPr>
        <p:spPr/>
        <p:txBody>
          <a:bodyPr/>
          <a:lstStyle>
            <a:lvl1pPr>
              <a:defRPr/>
            </a:lvl1pPr>
          </a:lstStyle>
          <a:p>
            <a:pPr>
              <a:defRPr/>
            </a:pPr>
            <a:fld id="{EAA8650B-3A3F-437A-85DC-02887841C083}" type="slidenum">
              <a:rPr lang="it-IT" altLang="en-US"/>
              <a:pPr>
                <a:defRPr/>
              </a:pPr>
              <a:t>‹N›</a:t>
            </a:fld>
            <a:endParaRPr lang="it-IT" altLang="en-US"/>
          </a:p>
        </p:txBody>
      </p:sp>
    </p:spTree>
    <p:extLst>
      <p:ext uri="{BB962C8B-B14F-4D97-AF65-F5344CB8AC3E}">
        <p14:creationId xmlns:p14="http://schemas.microsoft.com/office/powerpoint/2010/main" val="35004400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934F757-A3F8-D532-081E-0A19D8739E8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37A0984C-6C61-4862-86A5-544FEB38390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99C5B80-5F09-134F-B700-343A20B59846}"/>
              </a:ext>
            </a:extLst>
          </p:cNvPr>
          <p:cNvSpPr>
            <a:spLocks noGrp="1" noChangeArrowheads="1"/>
          </p:cNvSpPr>
          <p:nvPr>
            <p:ph type="sldNum" sz="quarter" idx="12"/>
          </p:nvPr>
        </p:nvSpPr>
        <p:spPr/>
        <p:txBody>
          <a:bodyPr/>
          <a:lstStyle>
            <a:lvl1pPr>
              <a:defRPr/>
            </a:lvl1pPr>
          </a:lstStyle>
          <a:p>
            <a:pPr>
              <a:defRPr/>
            </a:pPr>
            <a:fld id="{B2327333-2896-4103-BBFD-17D6346403FC}" type="slidenum">
              <a:rPr lang="it-IT" altLang="en-US"/>
              <a:pPr>
                <a:defRPr/>
              </a:pPr>
              <a:t>‹N›</a:t>
            </a:fld>
            <a:endParaRPr lang="it-IT" altLang="en-US"/>
          </a:p>
        </p:txBody>
      </p:sp>
    </p:spTree>
    <p:extLst>
      <p:ext uri="{BB962C8B-B14F-4D97-AF65-F5344CB8AC3E}">
        <p14:creationId xmlns:p14="http://schemas.microsoft.com/office/powerpoint/2010/main" val="976132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9ECE1D00-A386-28CD-6E51-BC69D73BEDD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F7946F0-C0B4-555F-6BB6-1D0249DA15D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BA1C38F-A9BB-53B8-F58C-C2FA733B4525}"/>
              </a:ext>
            </a:extLst>
          </p:cNvPr>
          <p:cNvSpPr>
            <a:spLocks noGrp="1" noChangeArrowheads="1"/>
          </p:cNvSpPr>
          <p:nvPr>
            <p:ph type="sldNum" sz="quarter" idx="12"/>
          </p:nvPr>
        </p:nvSpPr>
        <p:spPr/>
        <p:txBody>
          <a:bodyPr/>
          <a:lstStyle>
            <a:lvl1pPr>
              <a:defRPr/>
            </a:lvl1pPr>
          </a:lstStyle>
          <a:p>
            <a:pPr>
              <a:defRPr/>
            </a:pPr>
            <a:fld id="{AE468465-DB31-42AF-9BEC-5686CF4B14C3}" type="slidenum">
              <a:rPr lang="it-IT" altLang="en-US"/>
              <a:pPr>
                <a:defRPr/>
              </a:pPr>
              <a:t>‹N›</a:t>
            </a:fld>
            <a:endParaRPr lang="it-IT" altLang="en-US"/>
          </a:p>
        </p:txBody>
      </p:sp>
    </p:spTree>
    <p:extLst>
      <p:ext uri="{BB962C8B-B14F-4D97-AF65-F5344CB8AC3E}">
        <p14:creationId xmlns:p14="http://schemas.microsoft.com/office/powerpoint/2010/main" val="2328428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5AC082E-56D2-94BB-82A6-31458391608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8A674219-8EDB-302A-3A96-5711D69DE4C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9204F5A-FF96-65AF-825A-526ABCEEA716}"/>
              </a:ext>
            </a:extLst>
          </p:cNvPr>
          <p:cNvSpPr>
            <a:spLocks noGrp="1" noChangeArrowheads="1"/>
          </p:cNvSpPr>
          <p:nvPr>
            <p:ph type="sldNum" sz="quarter" idx="12"/>
          </p:nvPr>
        </p:nvSpPr>
        <p:spPr/>
        <p:txBody>
          <a:bodyPr/>
          <a:lstStyle>
            <a:lvl1pPr>
              <a:defRPr/>
            </a:lvl1pPr>
          </a:lstStyle>
          <a:p>
            <a:pPr>
              <a:defRPr/>
            </a:pPr>
            <a:fld id="{154B93EE-DF0E-4D4B-A0FA-FD1E8FFD428E}" type="slidenum">
              <a:rPr lang="it-IT" altLang="en-US"/>
              <a:pPr>
                <a:defRPr/>
              </a:pPr>
              <a:t>‹N›</a:t>
            </a:fld>
            <a:endParaRPr lang="it-IT" altLang="en-US"/>
          </a:p>
        </p:txBody>
      </p:sp>
    </p:spTree>
    <p:extLst>
      <p:ext uri="{BB962C8B-B14F-4D97-AF65-F5344CB8AC3E}">
        <p14:creationId xmlns:p14="http://schemas.microsoft.com/office/powerpoint/2010/main" val="22942142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7BFFCF7-1DE4-F96A-A76E-C74E673A7FF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E1B3DBC-A3CE-5B98-B58A-64F1D969917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E2CBD859-8099-63B0-EDC9-BF9C4C05C13C}"/>
              </a:ext>
            </a:extLst>
          </p:cNvPr>
          <p:cNvSpPr>
            <a:spLocks noGrp="1" noChangeArrowheads="1"/>
          </p:cNvSpPr>
          <p:nvPr>
            <p:ph type="sldNum" sz="quarter" idx="12"/>
          </p:nvPr>
        </p:nvSpPr>
        <p:spPr/>
        <p:txBody>
          <a:bodyPr/>
          <a:lstStyle>
            <a:lvl1pPr>
              <a:defRPr/>
            </a:lvl1pPr>
          </a:lstStyle>
          <a:p>
            <a:pPr>
              <a:defRPr/>
            </a:pPr>
            <a:fld id="{3B60760C-8ACE-4C22-8AB0-AD082C94A3F4}" type="slidenum">
              <a:rPr lang="it-IT" altLang="en-US"/>
              <a:pPr>
                <a:defRPr/>
              </a:pPr>
              <a:t>‹N›</a:t>
            </a:fld>
            <a:endParaRPr lang="it-IT" altLang="en-US"/>
          </a:p>
        </p:txBody>
      </p:sp>
    </p:spTree>
    <p:extLst>
      <p:ext uri="{BB962C8B-B14F-4D97-AF65-F5344CB8AC3E}">
        <p14:creationId xmlns:p14="http://schemas.microsoft.com/office/powerpoint/2010/main" val="2457927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0E867F-9332-3E22-B437-03B354A8817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81E72765-6187-B271-9ECD-4DA9D270051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28607D16-AC41-DD9A-97FA-109BA0FD5390}"/>
              </a:ext>
            </a:extLst>
          </p:cNvPr>
          <p:cNvSpPr>
            <a:spLocks noGrp="1" noChangeArrowheads="1"/>
          </p:cNvSpPr>
          <p:nvPr>
            <p:ph type="sldNum" sz="quarter" idx="12"/>
          </p:nvPr>
        </p:nvSpPr>
        <p:spPr/>
        <p:txBody>
          <a:bodyPr/>
          <a:lstStyle>
            <a:lvl1pPr>
              <a:defRPr/>
            </a:lvl1pPr>
          </a:lstStyle>
          <a:p>
            <a:pPr>
              <a:defRPr/>
            </a:pPr>
            <a:fld id="{054C694C-69EC-4D80-99F3-0A334A1C935E}" type="slidenum">
              <a:rPr lang="it-IT" altLang="en-US"/>
              <a:pPr>
                <a:defRPr/>
              </a:pPr>
              <a:t>‹N›</a:t>
            </a:fld>
            <a:endParaRPr lang="it-IT" altLang="en-US"/>
          </a:p>
        </p:txBody>
      </p:sp>
    </p:spTree>
    <p:extLst>
      <p:ext uri="{BB962C8B-B14F-4D97-AF65-F5344CB8AC3E}">
        <p14:creationId xmlns:p14="http://schemas.microsoft.com/office/powerpoint/2010/main" val="3625442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B0E26BC-E549-E596-5426-6274A463B2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2A22F9F-77D0-DAE3-87B6-5FFB4FB8EF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0767B30F-9FE5-31F2-6AAF-F06A7FF69DF1}"/>
              </a:ext>
            </a:extLst>
          </p:cNvPr>
          <p:cNvSpPr>
            <a:spLocks noGrp="1" noChangeArrowheads="1"/>
          </p:cNvSpPr>
          <p:nvPr>
            <p:ph type="sldNum" sz="quarter" idx="12"/>
          </p:nvPr>
        </p:nvSpPr>
        <p:spPr/>
        <p:txBody>
          <a:bodyPr/>
          <a:lstStyle>
            <a:lvl1pPr>
              <a:defRPr/>
            </a:lvl1pPr>
          </a:lstStyle>
          <a:p>
            <a:pPr>
              <a:defRPr/>
            </a:pPr>
            <a:fld id="{A4D4AE9E-7E26-4FBC-9918-9DE1D4077B5F}" type="slidenum">
              <a:rPr lang="it-IT" altLang="en-US"/>
              <a:pPr>
                <a:defRPr/>
              </a:pPr>
              <a:t>‹N›</a:t>
            </a:fld>
            <a:endParaRPr lang="it-IT" altLang="en-US"/>
          </a:p>
        </p:txBody>
      </p:sp>
    </p:spTree>
    <p:extLst>
      <p:ext uri="{BB962C8B-B14F-4D97-AF65-F5344CB8AC3E}">
        <p14:creationId xmlns:p14="http://schemas.microsoft.com/office/powerpoint/2010/main" val="16270000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16A47F1-24CD-DBD8-1338-2D169F569C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6A55D7B9-F3CC-9102-3071-A52D46076D6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1EC96D89-3C02-F030-BACD-15DBF8C86130}"/>
              </a:ext>
            </a:extLst>
          </p:cNvPr>
          <p:cNvSpPr>
            <a:spLocks noGrp="1" noChangeArrowheads="1"/>
          </p:cNvSpPr>
          <p:nvPr>
            <p:ph type="sldNum" sz="quarter" idx="12"/>
          </p:nvPr>
        </p:nvSpPr>
        <p:spPr/>
        <p:txBody>
          <a:bodyPr/>
          <a:lstStyle>
            <a:lvl1pPr>
              <a:defRPr/>
            </a:lvl1pPr>
          </a:lstStyle>
          <a:p>
            <a:pPr>
              <a:defRPr/>
            </a:pPr>
            <a:fld id="{98A3BF7E-74C7-488D-9F7F-F837EEF8FDF2}" type="slidenum">
              <a:rPr lang="it-IT" altLang="en-US"/>
              <a:pPr>
                <a:defRPr/>
              </a:pPr>
              <a:t>‹N›</a:t>
            </a:fld>
            <a:endParaRPr lang="it-IT" altLang="en-US"/>
          </a:p>
        </p:txBody>
      </p:sp>
    </p:spTree>
    <p:extLst>
      <p:ext uri="{BB962C8B-B14F-4D97-AF65-F5344CB8AC3E}">
        <p14:creationId xmlns:p14="http://schemas.microsoft.com/office/powerpoint/2010/main" val="31805706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670762C-A14F-317A-8B63-7B4A6D6362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9AB4E7E-23E0-29F9-7D3F-4D09EA76838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0C304610-8B20-19E8-6BD5-5E3B7A22149A}"/>
              </a:ext>
            </a:extLst>
          </p:cNvPr>
          <p:cNvSpPr>
            <a:spLocks noGrp="1" noChangeArrowheads="1"/>
          </p:cNvSpPr>
          <p:nvPr>
            <p:ph type="sldNum" sz="quarter" idx="12"/>
          </p:nvPr>
        </p:nvSpPr>
        <p:spPr/>
        <p:txBody>
          <a:bodyPr/>
          <a:lstStyle>
            <a:lvl1pPr>
              <a:defRPr/>
            </a:lvl1pPr>
          </a:lstStyle>
          <a:p>
            <a:pPr>
              <a:defRPr/>
            </a:pPr>
            <a:fld id="{4B40CE69-758B-47DB-B42D-AEF76D663F40}" type="slidenum">
              <a:rPr lang="it-IT" altLang="en-US"/>
              <a:pPr>
                <a:defRPr/>
              </a:pPr>
              <a:t>‹N›</a:t>
            </a:fld>
            <a:endParaRPr lang="it-IT" altLang="en-US"/>
          </a:p>
        </p:txBody>
      </p:sp>
    </p:spTree>
    <p:extLst>
      <p:ext uri="{BB962C8B-B14F-4D97-AF65-F5344CB8AC3E}">
        <p14:creationId xmlns:p14="http://schemas.microsoft.com/office/powerpoint/2010/main" val="4002677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B9500D0-259A-6879-F5D5-4B10A96BA9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0E8F8CD5-EBA2-07F5-DEE2-BA30FEDAE77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4780C0B7-CB00-95A2-9BEB-A08A1573AE45}"/>
              </a:ext>
            </a:extLst>
          </p:cNvPr>
          <p:cNvSpPr>
            <a:spLocks noGrp="1" noChangeArrowheads="1"/>
          </p:cNvSpPr>
          <p:nvPr>
            <p:ph type="sldNum" sz="quarter" idx="12"/>
          </p:nvPr>
        </p:nvSpPr>
        <p:spPr/>
        <p:txBody>
          <a:bodyPr/>
          <a:lstStyle>
            <a:lvl1pPr>
              <a:defRPr/>
            </a:lvl1pPr>
          </a:lstStyle>
          <a:p>
            <a:pPr>
              <a:defRPr/>
            </a:pPr>
            <a:fld id="{E16FA27C-2BA3-48F2-8F39-32AA49FE1EAA}" type="slidenum">
              <a:rPr lang="fr-FR" altLang="en-US"/>
              <a:pPr>
                <a:defRPr/>
              </a:pPr>
              <a:t>‹N›</a:t>
            </a:fld>
            <a:endParaRPr lang="fr-FR" altLang="en-US"/>
          </a:p>
        </p:txBody>
      </p:sp>
    </p:spTree>
    <p:extLst>
      <p:ext uri="{BB962C8B-B14F-4D97-AF65-F5344CB8AC3E}">
        <p14:creationId xmlns:p14="http://schemas.microsoft.com/office/powerpoint/2010/main" val="23209127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B2AD811-B344-015C-8E18-FE236649D5A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6E15BFA-1171-B9F5-46D5-9C58678CB7A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ECB9CD7-475A-05BB-E1CC-43874DE9F606}"/>
              </a:ext>
            </a:extLst>
          </p:cNvPr>
          <p:cNvSpPr>
            <a:spLocks noGrp="1" noChangeArrowheads="1"/>
          </p:cNvSpPr>
          <p:nvPr>
            <p:ph type="sldNum" sz="quarter" idx="12"/>
          </p:nvPr>
        </p:nvSpPr>
        <p:spPr/>
        <p:txBody>
          <a:bodyPr/>
          <a:lstStyle>
            <a:lvl1pPr>
              <a:defRPr/>
            </a:lvl1pPr>
          </a:lstStyle>
          <a:p>
            <a:pPr>
              <a:defRPr/>
            </a:pPr>
            <a:fld id="{65746577-CD7D-4421-BAC0-17C0F79B0AAD}" type="slidenum">
              <a:rPr lang="it-IT" altLang="en-US"/>
              <a:pPr>
                <a:defRPr/>
              </a:pPr>
              <a:t>‹N›</a:t>
            </a:fld>
            <a:endParaRPr lang="it-IT" altLang="en-US"/>
          </a:p>
        </p:txBody>
      </p:sp>
    </p:spTree>
    <p:extLst>
      <p:ext uri="{BB962C8B-B14F-4D97-AF65-F5344CB8AC3E}">
        <p14:creationId xmlns:p14="http://schemas.microsoft.com/office/powerpoint/2010/main" val="35475487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17D3569-7168-83B8-DB5E-535D1C82EE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1F62A870-DBF6-5E5E-709A-7F61CBE998B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CB2E054B-7746-C994-53EE-4D0C9DD81CE0}"/>
              </a:ext>
            </a:extLst>
          </p:cNvPr>
          <p:cNvSpPr>
            <a:spLocks noGrp="1" noChangeArrowheads="1"/>
          </p:cNvSpPr>
          <p:nvPr>
            <p:ph type="sldNum" sz="quarter" idx="12"/>
          </p:nvPr>
        </p:nvSpPr>
        <p:spPr/>
        <p:txBody>
          <a:bodyPr/>
          <a:lstStyle>
            <a:lvl1pPr>
              <a:defRPr/>
            </a:lvl1pPr>
          </a:lstStyle>
          <a:p>
            <a:pPr>
              <a:defRPr/>
            </a:pPr>
            <a:fld id="{CD2DBFF2-4A06-455A-B7D5-7BEAA7811899}" type="slidenum">
              <a:rPr lang="it-IT" altLang="en-US"/>
              <a:pPr>
                <a:defRPr/>
              </a:pPr>
              <a:t>‹N›</a:t>
            </a:fld>
            <a:endParaRPr lang="it-IT" altLang="en-US"/>
          </a:p>
        </p:txBody>
      </p:sp>
    </p:spTree>
    <p:extLst>
      <p:ext uri="{BB962C8B-B14F-4D97-AF65-F5344CB8AC3E}">
        <p14:creationId xmlns:p14="http://schemas.microsoft.com/office/powerpoint/2010/main" val="1316538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6E7BA61-259C-EFD5-FAE8-00F5CF70CF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669165A-8306-FD19-0B8D-153C95EB53D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9ACE13AC-21D0-48C1-752A-EE18402C19C2}"/>
              </a:ext>
            </a:extLst>
          </p:cNvPr>
          <p:cNvSpPr>
            <a:spLocks noGrp="1" noChangeArrowheads="1"/>
          </p:cNvSpPr>
          <p:nvPr>
            <p:ph type="sldNum" sz="quarter" idx="12"/>
          </p:nvPr>
        </p:nvSpPr>
        <p:spPr/>
        <p:txBody>
          <a:bodyPr/>
          <a:lstStyle>
            <a:lvl1pPr>
              <a:defRPr/>
            </a:lvl1pPr>
          </a:lstStyle>
          <a:p>
            <a:pPr>
              <a:defRPr/>
            </a:pPr>
            <a:fld id="{E60EAC49-40AF-4457-8AA3-035F71C2CD1E}" type="slidenum">
              <a:rPr lang="it-IT" altLang="en-US"/>
              <a:pPr>
                <a:defRPr/>
              </a:pPr>
              <a:t>‹N›</a:t>
            </a:fld>
            <a:endParaRPr lang="it-IT" altLang="en-US"/>
          </a:p>
        </p:txBody>
      </p:sp>
    </p:spTree>
    <p:extLst>
      <p:ext uri="{BB962C8B-B14F-4D97-AF65-F5344CB8AC3E}">
        <p14:creationId xmlns:p14="http://schemas.microsoft.com/office/powerpoint/2010/main" val="3462501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2C5D4B7-B34B-A533-4339-98701563A4B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66D6001-88B1-A2F8-7006-EF87524C68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A61F425-89E7-9A45-C398-64449BE4C42F}"/>
              </a:ext>
            </a:extLst>
          </p:cNvPr>
          <p:cNvSpPr>
            <a:spLocks noGrp="1" noChangeArrowheads="1"/>
          </p:cNvSpPr>
          <p:nvPr>
            <p:ph type="sldNum" sz="quarter" idx="12"/>
          </p:nvPr>
        </p:nvSpPr>
        <p:spPr/>
        <p:txBody>
          <a:bodyPr/>
          <a:lstStyle>
            <a:lvl1pPr>
              <a:defRPr/>
            </a:lvl1pPr>
          </a:lstStyle>
          <a:p>
            <a:pPr>
              <a:defRPr/>
            </a:pPr>
            <a:fld id="{9BFF9349-B09E-4477-BA66-AD42C29E399C}" type="slidenum">
              <a:rPr lang="it-IT" altLang="en-US"/>
              <a:pPr>
                <a:defRPr/>
              </a:pPr>
              <a:t>‹N›</a:t>
            </a:fld>
            <a:endParaRPr lang="it-IT" altLang="en-US"/>
          </a:p>
        </p:txBody>
      </p:sp>
    </p:spTree>
    <p:extLst>
      <p:ext uri="{BB962C8B-B14F-4D97-AF65-F5344CB8AC3E}">
        <p14:creationId xmlns:p14="http://schemas.microsoft.com/office/powerpoint/2010/main" val="25319137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99F1EF6-E2D6-FA42-C7C6-B03744116A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A6AA878-09A8-BA5E-CB5F-0A0F67B5F68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91E2175-FCFC-0A20-59D0-9A6363BE32B2}"/>
              </a:ext>
            </a:extLst>
          </p:cNvPr>
          <p:cNvSpPr>
            <a:spLocks noGrp="1" noChangeArrowheads="1"/>
          </p:cNvSpPr>
          <p:nvPr>
            <p:ph type="sldNum" sz="quarter" idx="12"/>
          </p:nvPr>
        </p:nvSpPr>
        <p:spPr/>
        <p:txBody>
          <a:bodyPr/>
          <a:lstStyle>
            <a:lvl1pPr>
              <a:defRPr/>
            </a:lvl1pPr>
          </a:lstStyle>
          <a:p>
            <a:pPr>
              <a:defRPr/>
            </a:pPr>
            <a:fld id="{834AC5F5-E578-4CBC-A054-8A52ED0F9616}" type="slidenum">
              <a:rPr lang="it-IT" altLang="en-US"/>
              <a:pPr>
                <a:defRPr/>
              </a:pPr>
              <a:t>‹N›</a:t>
            </a:fld>
            <a:endParaRPr lang="it-IT" altLang="en-US"/>
          </a:p>
        </p:txBody>
      </p:sp>
    </p:spTree>
    <p:extLst>
      <p:ext uri="{BB962C8B-B14F-4D97-AF65-F5344CB8AC3E}">
        <p14:creationId xmlns:p14="http://schemas.microsoft.com/office/powerpoint/2010/main" val="12351065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2FF180-2D27-3E63-9CF5-13ED659BC2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367BF27-759C-BD2D-C466-2D2E3F9E4D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01D2712-A511-58D7-C742-6B8E8140CF3E}"/>
              </a:ext>
            </a:extLst>
          </p:cNvPr>
          <p:cNvSpPr>
            <a:spLocks noGrp="1" noChangeArrowheads="1"/>
          </p:cNvSpPr>
          <p:nvPr>
            <p:ph type="sldNum" sz="quarter" idx="12"/>
          </p:nvPr>
        </p:nvSpPr>
        <p:spPr/>
        <p:txBody>
          <a:bodyPr/>
          <a:lstStyle>
            <a:lvl1pPr>
              <a:defRPr/>
            </a:lvl1pPr>
          </a:lstStyle>
          <a:p>
            <a:pPr>
              <a:defRPr/>
            </a:pPr>
            <a:fld id="{580A34ED-FB85-4E32-B9DB-02A945D58F8D}" type="slidenum">
              <a:rPr lang="it-IT" altLang="en-US"/>
              <a:pPr>
                <a:defRPr/>
              </a:pPr>
              <a:t>‹N›</a:t>
            </a:fld>
            <a:endParaRPr lang="it-IT" altLang="en-US"/>
          </a:p>
        </p:txBody>
      </p:sp>
    </p:spTree>
    <p:extLst>
      <p:ext uri="{BB962C8B-B14F-4D97-AF65-F5344CB8AC3E}">
        <p14:creationId xmlns:p14="http://schemas.microsoft.com/office/powerpoint/2010/main" val="22099543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597C4A-7DE4-0859-005F-BDEB47953E5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5C1B7B01-4BDF-EF11-F608-5FB64BD3CD4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9858E60-8A48-2ABA-5F8A-DAA4326AD91D}"/>
              </a:ext>
            </a:extLst>
          </p:cNvPr>
          <p:cNvSpPr>
            <a:spLocks noGrp="1" noChangeArrowheads="1"/>
          </p:cNvSpPr>
          <p:nvPr>
            <p:ph type="sldNum" sz="quarter" idx="12"/>
          </p:nvPr>
        </p:nvSpPr>
        <p:spPr/>
        <p:txBody>
          <a:bodyPr/>
          <a:lstStyle>
            <a:lvl1pPr>
              <a:defRPr/>
            </a:lvl1pPr>
          </a:lstStyle>
          <a:p>
            <a:pPr>
              <a:defRPr/>
            </a:pPr>
            <a:fld id="{547D0C75-7B57-4423-A620-74C9FD732710}" type="slidenum">
              <a:rPr lang="it-IT" altLang="en-US"/>
              <a:pPr>
                <a:defRPr/>
              </a:pPr>
              <a:t>‹N›</a:t>
            </a:fld>
            <a:endParaRPr lang="it-IT" altLang="en-US"/>
          </a:p>
        </p:txBody>
      </p:sp>
    </p:spTree>
    <p:extLst>
      <p:ext uri="{BB962C8B-B14F-4D97-AF65-F5344CB8AC3E}">
        <p14:creationId xmlns:p14="http://schemas.microsoft.com/office/powerpoint/2010/main" val="24567201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E75751B-248D-A5D2-D071-DC60A7DFE59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2C1C4A70-6F6B-7268-4C8E-A334BDB4743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D4F63DC9-1229-75D6-EB88-67188CA15CF3}"/>
              </a:ext>
            </a:extLst>
          </p:cNvPr>
          <p:cNvSpPr>
            <a:spLocks noGrp="1" noChangeArrowheads="1"/>
          </p:cNvSpPr>
          <p:nvPr>
            <p:ph type="sldNum" sz="quarter" idx="12"/>
          </p:nvPr>
        </p:nvSpPr>
        <p:spPr/>
        <p:txBody>
          <a:bodyPr/>
          <a:lstStyle>
            <a:lvl1pPr>
              <a:defRPr/>
            </a:lvl1pPr>
          </a:lstStyle>
          <a:p>
            <a:pPr>
              <a:defRPr/>
            </a:pPr>
            <a:fld id="{A54CBBF2-729C-4DB8-B3C7-CA0C348282BC}" type="slidenum">
              <a:rPr lang="it-IT" altLang="en-US"/>
              <a:pPr>
                <a:defRPr/>
              </a:pPr>
              <a:t>‹N›</a:t>
            </a:fld>
            <a:endParaRPr lang="it-IT" altLang="en-US"/>
          </a:p>
        </p:txBody>
      </p:sp>
    </p:spTree>
    <p:extLst>
      <p:ext uri="{BB962C8B-B14F-4D97-AF65-F5344CB8AC3E}">
        <p14:creationId xmlns:p14="http://schemas.microsoft.com/office/powerpoint/2010/main" val="223772159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BBA9E1-3D15-E0A7-2B4E-B769440E879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A488989F-6603-33D7-F840-5D3DD0B58E5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BF007FD-5FC3-D463-485B-B581298E3016}"/>
              </a:ext>
            </a:extLst>
          </p:cNvPr>
          <p:cNvSpPr>
            <a:spLocks noGrp="1" noChangeArrowheads="1"/>
          </p:cNvSpPr>
          <p:nvPr>
            <p:ph type="sldNum" sz="quarter" idx="12"/>
          </p:nvPr>
        </p:nvSpPr>
        <p:spPr/>
        <p:txBody>
          <a:bodyPr/>
          <a:lstStyle>
            <a:lvl1pPr>
              <a:defRPr/>
            </a:lvl1pPr>
          </a:lstStyle>
          <a:p>
            <a:pPr>
              <a:defRPr/>
            </a:pPr>
            <a:fld id="{CB30521F-1B6B-4156-9DF2-774EFF77754F}" type="slidenum">
              <a:rPr lang="it-IT" altLang="en-US"/>
              <a:pPr>
                <a:defRPr/>
              </a:pPr>
              <a:t>‹N›</a:t>
            </a:fld>
            <a:endParaRPr lang="it-IT" altLang="en-US"/>
          </a:p>
        </p:txBody>
      </p:sp>
    </p:spTree>
    <p:extLst>
      <p:ext uri="{BB962C8B-B14F-4D97-AF65-F5344CB8AC3E}">
        <p14:creationId xmlns:p14="http://schemas.microsoft.com/office/powerpoint/2010/main" val="25737377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1320450-61D4-E760-8415-853A2935967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B12D6189-A17E-DE94-C4D8-E342340F2AC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54D9A6A8-17BC-7F08-81F8-6F63371B4F3F}"/>
              </a:ext>
            </a:extLst>
          </p:cNvPr>
          <p:cNvSpPr>
            <a:spLocks noGrp="1" noChangeArrowheads="1"/>
          </p:cNvSpPr>
          <p:nvPr>
            <p:ph type="sldNum" sz="quarter" idx="12"/>
          </p:nvPr>
        </p:nvSpPr>
        <p:spPr/>
        <p:txBody>
          <a:bodyPr/>
          <a:lstStyle>
            <a:lvl1pPr>
              <a:defRPr/>
            </a:lvl1pPr>
          </a:lstStyle>
          <a:p>
            <a:pPr>
              <a:defRPr/>
            </a:pPr>
            <a:fld id="{F05D4BE4-DED6-4317-B27D-D7F6E4F3A883}" type="slidenum">
              <a:rPr lang="it-IT" altLang="en-US"/>
              <a:pPr>
                <a:defRPr/>
              </a:pPr>
              <a:t>‹N›</a:t>
            </a:fld>
            <a:endParaRPr lang="it-IT" altLang="en-US"/>
          </a:p>
        </p:txBody>
      </p:sp>
    </p:spTree>
    <p:extLst>
      <p:ext uri="{BB962C8B-B14F-4D97-AF65-F5344CB8AC3E}">
        <p14:creationId xmlns:p14="http://schemas.microsoft.com/office/powerpoint/2010/main" val="398928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C909D05-72B3-74A8-582D-47450AF810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70187892-69F1-7925-AFF4-2D45EA42E45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9543EF8C-2F40-1A89-FB48-13C049BD89EF}"/>
              </a:ext>
            </a:extLst>
          </p:cNvPr>
          <p:cNvSpPr>
            <a:spLocks noGrp="1" noChangeArrowheads="1"/>
          </p:cNvSpPr>
          <p:nvPr>
            <p:ph type="sldNum" sz="quarter" idx="12"/>
          </p:nvPr>
        </p:nvSpPr>
        <p:spPr/>
        <p:txBody>
          <a:bodyPr/>
          <a:lstStyle>
            <a:lvl1pPr>
              <a:defRPr/>
            </a:lvl1pPr>
          </a:lstStyle>
          <a:p>
            <a:pPr>
              <a:defRPr/>
            </a:pPr>
            <a:fld id="{C77AC84E-D0D0-487F-8847-F35B65E458E7}" type="slidenum">
              <a:rPr lang="fr-FR" altLang="en-US"/>
              <a:pPr>
                <a:defRPr/>
              </a:pPr>
              <a:t>‹N›</a:t>
            </a:fld>
            <a:endParaRPr lang="fr-FR" altLang="en-US"/>
          </a:p>
        </p:txBody>
      </p:sp>
    </p:spTree>
    <p:extLst>
      <p:ext uri="{BB962C8B-B14F-4D97-AF65-F5344CB8AC3E}">
        <p14:creationId xmlns:p14="http://schemas.microsoft.com/office/powerpoint/2010/main" val="33255081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CE63011-41DE-447B-8261-1AED9330A3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FA87F4D5-2B41-F458-6EA5-2A0924773DF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0B671228-0B7A-6AAE-5AC6-B25F07F3DA02}"/>
              </a:ext>
            </a:extLst>
          </p:cNvPr>
          <p:cNvSpPr>
            <a:spLocks noGrp="1" noChangeArrowheads="1"/>
          </p:cNvSpPr>
          <p:nvPr>
            <p:ph type="sldNum" sz="quarter" idx="12"/>
          </p:nvPr>
        </p:nvSpPr>
        <p:spPr/>
        <p:txBody>
          <a:bodyPr/>
          <a:lstStyle>
            <a:lvl1pPr>
              <a:defRPr/>
            </a:lvl1pPr>
          </a:lstStyle>
          <a:p>
            <a:pPr>
              <a:defRPr/>
            </a:pPr>
            <a:fld id="{E26FBEC3-244B-4227-9A28-EB64CEFC4379}" type="slidenum">
              <a:rPr lang="it-IT" altLang="en-US"/>
              <a:pPr>
                <a:defRPr/>
              </a:pPr>
              <a:t>‹N›</a:t>
            </a:fld>
            <a:endParaRPr lang="it-IT" altLang="en-US"/>
          </a:p>
        </p:txBody>
      </p:sp>
    </p:spTree>
    <p:extLst>
      <p:ext uri="{BB962C8B-B14F-4D97-AF65-F5344CB8AC3E}">
        <p14:creationId xmlns:p14="http://schemas.microsoft.com/office/powerpoint/2010/main" val="3907179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A8EE692-4132-2169-4AF8-6F59458435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C09ACB78-FAFD-7381-490F-9C9203A96E3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FFA77805-9576-CAC5-D179-03284DAEB991}"/>
              </a:ext>
            </a:extLst>
          </p:cNvPr>
          <p:cNvSpPr>
            <a:spLocks noGrp="1" noChangeArrowheads="1"/>
          </p:cNvSpPr>
          <p:nvPr>
            <p:ph type="sldNum" sz="quarter" idx="12"/>
          </p:nvPr>
        </p:nvSpPr>
        <p:spPr/>
        <p:txBody>
          <a:bodyPr/>
          <a:lstStyle>
            <a:lvl1pPr>
              <a:defRPr/>
            </a:lvl1pPr>
          </a:lstStyle>
          <a:p>
            <a:pPr>
              <a:defRPr/>
            </a:pPr>
            <a:fld id="{5430E2FA-AD83-4359-8F16-FA710017516E}" type="slidenum">
              <a:rPr lang="it-IT" altLang="en-US"/>
              <a:pPr>
                <a:defRPr/>
              </a:pPr>
              <a:t>‹N›</a:t>
            </a:fld>
            <a:endParaRPr lang="it-IT" altLang="en-US"/>
          </a:p>
        </p:txBody>
      </p:sp>
    </p:spTree>
    <p:extLst>
      <p:ext uri="{BB962C8B-B14F-4D97-AF65-F5344CB8AC3E}">
        <p14:creationId xmlns:p14="http://schemas.microsoft.com/office/powerpoint/2010/main" val="2337186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70B715-A1F4-5A9A-2DE6-9E65A6F2C5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568D5EFE-46BD-E5DB-E1A2-802021331BD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C9D7C85-CFE7-C09C-C702-06939C83A3FF}"/>
              </a:ext>
            </a:extLst>
          </p:cNvPr>
          <p:cNvSpPr>
            <a:spLocks noGrp="1" noChangeArrowheads="1"/>
          </p:cNvSpPr>
          <p:nvPr>
            <p:ph type="sldNum" sz="quarter" idx="12"/>
          </p:nvPr>
        </p:nvSpPr>
        <p:spPr/>
        <p:txBody>
          <a:bodyPr/>
          <a:lstStyle>
            <a:lvl1pPr>
              <a:defRPr/>
            </a:lvl1pPr>
          </a:lstStyle>
          <a:p>
            <a:pPr>
              <a:defRPr/>
            </a:pPr>
            <a:fld id="{D53D30F0-B023-407A-A627-3E649E9CBD60}" type="slidenum">
              <a:rPr lang="it-IT" altLang="en-US"/>
              <a:pPr>
                <a:defRPr/>
              </a:pPr>
              <a:t>‹N›</a:t>
            </a:fld>
            <a:endParaRPr lang="it-IT" altLang="en-US"/>
          </a:p>
        </p:txBody>
      </p:sp>
    </p:spTree>
    <p:extLst>
      <p:ext uri="{BB962C8B-B14F-4D97-AF65-F5344CB8AC3E}">
        <p14:creationId xmlns:p14="http://schemas.microsoft.com/office/powerpoint/2010/main" val="1718948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2B55D8-3B9D-9FAE-8504-D951AD83C93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D5438F5-443A-D03A-97FD-94F47675A6C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5955719B-E6B1-DEB7-EA1D-0426CC702172}"/>
              </a:ext>
            </a:extLst>
          </p:cNvPr>
          <p:cNvSpPr>
            <a:spLocks noGrp="1" noChangeArrowheads="1"/>
          </p:cNvSpPr>
          <p:nvPr>
            <p:ph type="sldNum" sz="quarter" idx="12"/>
          </p:nvPr>
        </p:nvSpPr>
        <p:spPr/>
        <p:txBody>
          <a:bodyPr/>
          <a:lstStyle>
            <a:lvl1pPr>
              <a:defRPr/>
            </a:lvl1pPr>
          </a:lstStyle>
          <a:p>
            <a:pPr>
              <a:defRPr/>
            </a:pPr>
            <a:fld id="{051A3230-4761-4AEF-941E-23A3C656CF1F}" type="slidenum">
              <a:rPr lang="it-IT" altLang="en-US"/>
              <a:pPr>
                <a:defRPr/>
              </a:pPr>
              <a:t>‹N›</a:t>
            </a:fld>
            <a:endParaRPr lang="it-IT" altLang="en-US"/>
          </a:p>
        </p:txBody>
      </p:sp>
    </p:spTree>
    <p:extLst>
      <p:ext uri="{BB962C8B-B14F-4D97-AF65-F5344CB8AC3E}">
        <p14:creationId xmlns:p14="http://schemas.microsoft.com/office/powerpoint/2010/main" val="4176598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1968B4-4E36-0831-A763-F2D8A1B3981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ED93919-6952-D81E-964F-617A1EBE40C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9077B08-7AA1-CF26-CD6D-ABA856C66ED1}"/>
              </a:ext>
            </a:extLst>
          </p:cNvPr>
          <p:cNvSpPr>
            <a:spLocks noGrp="1" noChangeArrowheads="1"/>
          </p:cNvSpPr>
          <p:nvPr>
            <p:ph type="sldNum" sz="quarter" idx="12"/>
          </p:nvPr>
        </p:nvSpPr>
        <p:spPr/>
        <p:txBody>
          <a:bodyPr/>
          <a:lstStyle>
            <a:lvl1pPr>
              <a:defRPr/>
            </a:lvl1pPr>
          </a:lstStyle>
          <a:p>
            <a:pPr>
              <a:defRPr/>
            </a:pPr>
            <a:fld id="{4C80D5C8-C63E-4CB2-BE86-F3FE7132AD85}" type="slidenum">
              <a:rPr lang="it-IT" altLang="en-US"/>
              <a:pPr>
                <a:defRPr/>
              </a:pPr>
              <a:t>‹N›</a:t>
            </a:fld>
            <a:endParaRPr lang="it-IT" altLang="en-US"/>
          </a:p>
        </p:txBody>
      </p:sp>
    </p:spTree>
    <p:extLst>
      <p:ext uri="{BB962C8B-B14F-4D97-AF65-F5344CB8AC3E}">
        <p14:creationId xmlns:p14="http://schemas.microsoft.com/office/powerpoint/2010/main" val="9380726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58EA41B-15CA-71F2-982A-20EC305E868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2EF45A93-DFCD-F784-4F55-23C836F7503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8A694CD-0A8A-D178-A3DE-566244E3C8B2}"/>
              </a:ext>
            </a:extLst>
          </p:cNvPr>
          <p:cNvSpPr>
            <a:spLocks noGrp="1" noChangeArrowheads="1"/>
          </p:cNvSpPr>
          <p:nvPr>
            <p:ph type="sldNum" sz="quarter" idx="12"/>
          </p:nvPr>
        </p:nvSpPr>
        <p:spPr/>
        <p:txBody>
          <a:bodyPr/>
          <a:lstStyle>
            <a:lvl1pPr>
              <a:defRPr/>
            </a:lvl1pPr>
          </a:lstStyle>
          <a:p>
            <a:pPr>
              <a:defRPr/>
            </a:pPr>
            <a:fld id="{1254D8E8-04A3-41EA-8200-1056156EEF90}" type="slidenum">
              <a:rPr lang="it-IT" altLang="en-US"/>
              <a:pPr>
                <a:defRPr/>
              </a:pPr>
              <a:t>‹N›</a:t>
            </a:fld>
            <a:endParaRPr lang="it-IT" altLang="en-US"/>
          </a:p>
        </p:txBody>
      </p:sp>
    </p:spTree>
    <p:extLst>
      <p:ext uri="{BB962C8B-B14F-4D97-AF65-F5344CB8AC3E}">
        <p14:creationId xmlns:p14="http://schemas.microsoft.com/office/powerpoint/2010/main" val="39186726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6BE30F-6F0E-14D4-F22F-49EC1F9DB8D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FC12973B-DB5D-1CA0-571C-0BE8211663C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22D64E92-5607-F836-C3D7-954AE76A2A94}"/>
              </a:ext>
            </a:extLst>
          </p:cNvPr>
          <p:cNvSpPr>
            <a:spLocks noGrp="1" noChangeArrowheads="1"/>
          </p:cNvSpPr>
          <p:nvPr>
            <p:ph type="sldNum" sz="quarter" idx="12"/>
          </p:nvPr>
        </p:nvSpPr>
        <p:spPr/>
        <p:txBody>
          <a:bodyPr/>
          <a:lstStyle>
            <a:lvl1pPr>
              <a:defRPr/>
            </a:lvl1pPr>
          </a:lstStyle>
          <a:p>
            <a:pPr>
              <a:defRPr/>
            </a:pPr>
            <a:fld id="{B24A4671-9DBE-44F6-89C4-D5C1CBF8675B}" type="slidenum">
              <a:rPr lang="it-IT" altLang="en-US"/>
              <a:pPr>
                <a:defRPr/>
              </a:pPr>
              <a:t>‹N›</a:t>
            </a:fld>
            <a:endParaRPr lang="it-IT" altLang="en-US"/>
          </a:p>
        </p:txBody>
      </p:sp>
    </p:spTree>
    <p:extLst>
      <p:ext uri="{BB962C8B-B14F-4D97-AF65-F5344CB8AC3E}">
        <p14:creationId xmlns:p14="http://schemas.microsoft.com/office/powerpoint/2010/main" val="159103694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3EDAEDA-CBC0-DAF1-C205-8FEE1570F11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DCCBC2C6-D61C-DBA8-8221-84BA54ADFBE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C4C882EB-C7DA-5161-110E-1E7D93484740}"/>
              </a:ext>
            </a:extLst>
          </p:cNvPr>
          <p:cNvSpPr>
            <a:spLocks noGrp="1" noChangeArrowheads="1"/>
          </p:cNvSpPr>
          <p:nvPr>
            <p:ph type="sldNum" sz="quarter" idx="12"/>
          </p:nvPr>
        </p:nvSpPr>
        <p:spPr/>
        <p:txBody>
          <a:bodyPr/>
          <a:lstStyle>
            <a:lvl1pPr>
              <a:defRPr/>
            </a:lvl1pPr>
          </a:lstStyle>
          <a:p>
            <a:pPr>
              <a:defRPr/>
            </a:pPr>
            <a:fld id="{F7E612A0-D035-4678-8174-A0430CDE814D}" type="slidenum">
              <a:rPr lang="it-IT" altLang="en-US"/>
              <a:pPr>
                <a:defRPr/>
              </a:pPr>
              <a:t>‹N›</a:t>
            </a:fld>
            <a:endParaRPr lang="it-IT" altLang="en-US"/>
          </a:p>
        </p:txBody>
      </p:sp>
    </p:spTree>
    <p:extLst>
      <p:ext uri="{BB962C8B-B14F-4D97-AF65-F5344CB8AC3E}">
        <p14:creationId xmlns:p14="http://schemas.microsoft.com/office/powerpoint/2010/main" val="24472515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E59E8AE-619D-F99A-9510-27F222E7F6A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2DA56FEE-BE11-DA5A-5875-997AFB027AA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F644C2E5-632B-10A3-7A63-F3A74CAC0B14}"/>
              </a:ext>
            </a:extLst>
          </p:cNvPr>
          <p:cNvSpPr>
            <a:spLocks noGrp="1" noChangeArrowheads="1"/>
          </p:cNvSpPr>
          <p:nvPr>
            <p:ph type="sldNum" sz="quarter" idx="12"/>
          </p:nvPr>
        </p:nvSpPr>
        <p:spPr/>
        <p:txBody>
          <a:bodyPr/>
          <a:lstStyle>
            <a:lvl1pPr>
              <a:defRPr/>
            </a:lvl1pPr>
          </a:lstStyle>
          <a:p>
            <a:pPr>
              <a:defRPr/>
            </a:pPr>
            <a:fld id="{9C995BB2-BF0A-41F7-B9A8-234B056B3874}" type="slidenum">
              <a:rPr lang="it-IT" altLang="en-US"/>
              <a:pPr>
                <a:defRPr/>
              </a:pPr>
              <a:t>‹N›</a:t>
            </a:fld>
            <a:endParaRPr lang="it-IT" altLang="en-US"/>
          </a:p>
        </p:txBody>
      </p:sp>
    </p:spTree>
    <p:extLst>
      <p:ext uri="{BB962C8B-B14F-4D97-AF65-F5344CB8AC3E}">
        <p14:creationId xmlns:p14="http://schemas.microsoft.com/office/powerpoint/2010/main" val="10004515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C34B551-5A9B-E445-7C87-768EF78AF93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0FBE3A29-36E0-DDB7-63DB-2152BE05E2E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E3DFA9FB-C265-CD2B-6A2D-86550513784E}"/>
              </a:ext>
            </a:extLst>
          </p:cNvPr>
          <p:cNvSpPr>
            <a:spLocks noGrp="1" noChangeArrowheads="1"/>
          </p:cNvSpPr>
          <p:nvPr>
            <p:ph type="sldNum" sz="quarter" idx="12"/>
          </p:nvPr>
        </p:nvSpPr>
        <p:spPr/>
        <p:txBody>
          <a:bodyPr/>
          <a:lstStyle>
            <a:lvl1pPr>
              <a:defRPr/>
            </a:lvl1pPr>
          </a:lstStyle>
          <a:p>
            <a:pPr>
              <a:defRPr/>
            </a:pPr>
            <a:fld id="{D7D5AF96-4A99-4292-945D-67C53DC2959F}" type="slidenum">
              <a:rPr lang="it-IT" altLang="en-US"/>
              <a:pPr>
                <a:defRPr/>
              </a:pPr>
              <a:t>‹N›</a:t>
            </a:fld>
            <a:endParaRPr lang="it-IT" altLang="en-US"/>
          </a:p>
        </p:txBody>
      </p:sp>
    </p:spTree>
    <p:extLst>
      <p:ext uri="{BB962C8B-B14F-4D97-AF65-F5344CB8AC3E}">
        <p14:creationId xmlns:p14="http://schemas.microsoft.com/office/powerpoint/2010/main" val="103955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1CD11D-4427-0B0F-CA0D-620BAF74569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EF29788E-8FF7-2409-BD9D-994832BEA9F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1AB4C85-B744-B974-D14D-5927062020E6}"/>
              </a:ext>
            </a:extLst>
          </p:cNvPr>
          <p:cNvSpPr>
            <a:spLocks noGrp="1" noChangeArrowheads="1"/>
          </p:cNvSpPr>
          <p:nvPr>
            <p:ph type="sldNum" sz="quarter" idx="12"/>
          </p:nvPr>
        </p:nvSpPr>
        <p:spPr/>
        <p:txBody>
          <a:bodyPr/>
          <a:lstStyle>
            <a:lvl1pPr>
              <a:defRPr/>
            </a:lvl1pPr>
          </a:lstStyle>
          <a:p>
            <a:pPr>
              <a:defRPr/>
            </a:pPr>
            <a:fld id="{79155387-366E-498A-946B-81B86C98DD33}" type="slidenum">
              <a:rPr lang="fr-FR" altLang="en-US"/>
              <a:pPr>
                <a:defRPr/>
              </a:pPr>
              <a:t>‹N›</a:t>
            </a:fld>
            <a:endParaRPr lang="fr-FR" altLang="en-US"/>
          </a:p>
        </p:txBody>
      </p:sp>
    </p:spTree>
    <p:extLst>
      <p:ext uri="{BB962C8B-B14F-4D97-AF65-F5344CB8AC3E}">
        <p14:creationId xmlns:p14="http://schemas.microsoft.com/office/powerpoint/2010/main" val="22591247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D21555-1CAE-E5EE-F5E8-69DF360C02E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6483E867-9C32-3F01-21E6-5BC9435F14A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30F37647-0918-048A-8629-2F0B80145675}"/>
              </a:ext>
            </a:extLst>
          </p:cNvPr>
          <p:cNvSpPr>
            <a:spLocks noGrp="1" noChangeArrowheads="1"/>
          </p:cNvSpPr>
          <p:nvPr>
            <p:ph type="sldNum" sz="quarter" idx="12"/>
          </p:nvPr>
        </p:nvSpPr>
        <p:spPr/>
        <p:txBody>
          <a:bodyPr/>
          <a:lstStyle>
            <a:lvl1pPr>
              <a:defRPr/>
            </a:lvl1pPr>
          </a:lstStyle>
          <a:p>
            <a:pPr>
              <a:defRPr/>
            </a:pPr>
            <a:fld id="{DDFC7839-5E16-4ACF-835C-2241B14D298B}" type="slidenum">
              <a:rPr lang="it-IT" altLang="en-US"/>
              <a:pPr>
                <a:defRPr/>
              </a:pPr>
              <a:t>‹N›</a:t>
            </a:fld>
            <a:endParaRPr lang="it-IT" altLang="en-US"/>
          </a:p>
        </p:txBody>
      </p:sp>
    </p:spTree>
    <p:extLst>
      <p:ext uri="{BB962C8B-B14F-4D97-AF65-F5344CB8AC3E}">
        <p14:creationId xmlns:p14="http://schemas.microsoft.com/office/powerpoint/2010/main" val="353085411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00EBD1-5A93-40EE-C2ED-8AD66369DC3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8D05FD7-EB0E-17A7-F4AD-88BD6885912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F863C26-851E-4610-8A6B-693D81A0B1E1}"/>
              </a:ext>
            </a:extLst>
          </p:cNvPr>
          <p:cNvSpPr>
            <a:spLocks noGrp="1" noChangeArrowheads="1"/>
          </p:cNvSpPr>
          <p:nvPr>
            <p:ph type="sldNum" sz="quarter" idx="12"/>
          </p:nvPr>
        </p:nvSpPr>
        <p:spPr/>
        <p:txBody>
          <a:bodyPr/>
          <a:lstStyle>
            <a:lvl1pPr>
              <a:defRPr/>
            </a:lvl1pPr>
          </a:lstStyle>
          <a:p>
            <a:pPr>
              <a:defRPr/>
            </a:pPr>
            <a:fld id="{EC440B61-C6ED-4A16-B698-C4C04967FCA8}" type="slidenum">
              <a:rPr lang="it-IT" altLang="en-US"/>
              <a:pPr>
                <a:defRPr/>
              </a:pPr>
              <a:t>‹N›</a:t>
            </a:fld>
            <a:endParaRPr lang="it-IT" altLang="en-US"/>
          </a:p>
        </p:txBody>
      </p:sp>
    </p:spTree>
    <p:extLst>
      <p:ext uri="{BB962C8B-B14F-4D97-AF65-F5344CB8AC3E}">
        <p14:creationId xmlns:p14="http://schemas.microsoft.com/office/powerpoint/2010/main" val="1425329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47BCA7F-BCE1-96CC-0B9D-551786A387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AD6C8959-A562-C56C-6AAC-CED20B941A3E}"/>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E7F6CEC-5180-2E72-7E30-38B3DE09027F}"/>
              </a:ext>
            </a:extLst>
          </p:cNvPr>
          <p:cNvSpPr>
            <a:spLocks noGrp="1" noChangeArrowheads="1"/>
          </p:cNvSpPr>
          <p:nvPr>
            <p:ph type="sldNum" sz="quarter" idx="12"/>
          </p:nvPr>
        </p:nvSpPr>
        <p:spPr/>
        <p:txBody>
          <a:bodyPr/>
          <a:lstStyle>
            <a:lvl1pPr>
              <a:defRPr/>
            </a:lvl1pPr>
          </a:lstStyle>
          <a:p>
            <a:pPr>
              <a:defRPr/>
            </a:pPr>
            <a:fld id="{8786E307-34FC-4F1D-AB70-361274BBBA9A}" type="slidenum">
              <a:rPr lang="it-IT" altLang="en-US"/>
              <a:pPr>
                <a:defRPr/>
              </a:pPr>
              <a:t>‹N›</a:t>
            </a:fld>
            <a:endParaRPr lang="it-IT" altLang="en-US"/>
          </a:p>
        </p:txBody>
      </p:sp>
    </p:spTree>
    <p:extLst>
      <p:ext uri="{BB962C8B-B14F-4D97-AF65-F5344CB8AC3E}">
        <p14:creationId xmlns:p14="http://schemas.microsoft.com/office/powerpoint/2010/main" val="282029355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A2C170F-81DA-C632-D489-FE222804F24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CE96CC4-1C1B-FACE-9CE4-9ABA97F6D3C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580E2485-6455-2BB0-AC8D-7390794F73CF}"/>
              </a:ext>
            </a:extLst>
          </p:cNvPr>
          <p:cNvSpPr>
            <a:spLocks noGrp="1" noChangeArrowheads="1"/>
          </p:cNvSpPr>
          <p:nvPr>
            <p:ph type="sldNum" sz="quarter" idx="12"/>
          </p:nvPr>
        </p:nvSpPr>
        <p:spPr/>
        <p:txBody>
          <a:bodyPr/>
          <a:lstStyle>
            <a:lvl1pPr>
              <a:defRPr/>
            </a:lvl1pPr>
          </a:lstStyle>
          <a:p>
            <a:pPr>
              <a:defRPr/>
            </a:pPr>
            <a:fld id="{D30CCAFE-121A-4FA5-8F5A-A4E2A471D3D8}" type="slidenum">
              <a:rPr lang="it-IT" altLang="en-US"/>
              <a:pPr>
                <a:defRPr/>
              </a:pPr>
              <a:t>‹N›</a:t>
            </a:fld>
            <a:endParaRPr lang="it-IT" altLang="en-US"/>
          </a:p>
        </p:txBody>
      </p:sp>
    </p:spTree>
    <p:extLst>
      <p:ext uri="{BB962C8B-B14F-4D97-AF65-F5344CB8AC3E}">
        <p14:creationId xmlns:p14="http://schemas.microsoft.com/office/powerpoint/2010/main" val="984871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0D81D3-7037-BEB5-0F95-498C4F7A326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BDD70FB1-3485-6E06-3557-8119A20B36C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67ACDD9-772E-E537-90E9-82DCBB5FA4C6}"/>
              </a:ext>
            </a:extLst>
          </p:cNvPr>
          <p:cNvSpPr>
            <a:spLocks noGrp="1" noChangeArrowheads="1"/>
          </p:cNvSpPr>
          <p:nvPr>
            <p:ph type="sldNum" sz="quarter" idx="12"/>
          </p:nvPr>
        </p:nvSpPr>
        <p:spPr/>
        <p:txBody>
          <a:bodyPr/>
          <a:lstStyle>
            <a:lvl1pPr>
              <a:defRPr/>
            </a:lvl1pPr>
          </a:lstStyle>
          <a:p>
            <a:pPr>
              <a:defRPr/>
            </a:pPr>
            <a:fld id="{500204D9-C7B9-4345-AC3F-4BC4DD04B20E}" type="slidenum">
              <a:rPr lang="it-IT" altLang="en-US"/>
              <a:pPr>
                <a:defRPr/>
              </a:pPr>
              <a:t>‹N›</a:t>
            </a:fld>
            <a:endParaRPr lang="it-IT" altLang="en-US"/>
          </a:p>
        </p:txBody>
      </p:sp>
    </p:spTree>
    <p:extLst>
      <p:ext uri="{BB962C8B-B14F-4D97-AF65-F5344CB8AC3E}">
        <p14:creationId xmlns:p14="http://schemas.microsoft.com/office/powerpoint/2010/main" val="38602421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EC8A32A-65EB-29E2-7102-8D860C89C39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C96A913-0B95-11D4-52E9-652D7D3556A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DFAEBC5-DDD2-23C8-7FDB-48DE0B9C0492}"/>
              </a:ext>
            </a:extLst>
          </p:cNvPr>
          <p:cNvSpPr>
            <a:spLocks noGrp="1" noChangeArrowheads="1"/>
          </p:cNvSpPr>
          <p:nvPr>
            <p:ph type="sldNum" sz="quarter" idx="12"/>
          </p:nvPr>
        </p:nvSpPr>
        <p:spPr/>
        <p:txBody>
          <a:bodyPr/>
          <a:lstStyle>
            <a:lvl1pPr>
              <a:defRPr/>
            </a:lvl1pPr>
          </a:lstStyle>
          <a:p>
            <a:pPr>
              <a:defRPr/>
            </a:pPr>
            <a:fld id="{9E3B0FD1-ED44-497A-B9C3-5C81365A7E34}" type="slidenum">
              <a:rPr lang="it-IT" altLang="en-US"/>
              <a:pPr>
                <a:defRPr/>
              </a:pPr>
              <a:t>‹N›</a:t>
            </a:fld>
            <a:endParaRPr lang="it-IT" altLang="en-US"/>
          </a:p>
        </p:txBody>
      </p:sp>
    </p:spTree>
    <p:extLst>
      <p:ext uri="{BB962C8B-B14F-4D97-AF65-F5344CB8AC3E}">
        <p14:creationId xmlns:p14="http://schemas.microsoft.com/office/powerpoint/2010/main" val="37003280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7D8ACA6-2648-0C85-98BA-A328183608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AD102D51-D37C-0AAF-E870-ED9792C45FC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823B916B-6659-97E9-59D6-BFB071B7C0E0}"/>
              </a:ext>
            </a:extLst>
          </p:cNvPr>
          <p:cNvSpPr>
            <a:spLocks noGrp="1" noChangeArrowheads="1"/>
          </p:cNvSpPr>
          <p:nvPr>
            <p:ph type="sldNum" sz="quarter" idx="12"/>
          </p:nvPr>
        </p:nvSpPr>
        <p:spPr/>
        <p:txBody>
          <a:bodyPr/>
          <a:lstStyle>
            <a:lvl1pPr>
              <a:defRPr/>
            </a:lvl1pPr>
          </a:lstStyle>
          <a:p>
            <a:pPr>
              <a:defRPr/>
            </a:pPr>
            <a:fld id="{F5668381-B194-4B82-9B55-A6530913CE99}" type="slidenum">
              <a:rPr lang="it-IT" altLang="en-US"/>
              <a:pPr>
                <a:defRPr/>
              </a:pPr>
              <a:t>‹N›</a:t>
            </a:fld>
            <a:endParaRPr lang="it-IT" altLang="en-US"/>
          </a:p>
        </p:txBody>
      </p:sp>
    </p:spTree>
    <p:extLst>
      <p:ext uri="{BB962C8B-B14F-4D97-AF65-F5344CB8AC3E}">
        <p14:creationId xmlns:p14="http://schemas.microsoft.com/office/powerpoint/2010/main" val="426696186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CA8E45B-7763-B5C8-AF24-1D659AC4684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5D9C3A9-A11A-0276-A492-4E6A630898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0E032D0-114B-E7F9-116E-8362C07F5C0C}"/>
              </a:ext>
            </a:extLst>
          </p:cNvPr>
          <p:cNvSpPr>
            <a:spLocks noGrp="1" noChangeArrowheads="1"/>
          </p:cNvSpPr>
          <p:nvPr>
            <p:ph type="sldNum" sz="quarter" idx="12"/>
          </p:nvPr>
        </p:nvSpPr>
        <p:spPr/>
        <p:txBody>
          <a:bodyPr/>
          <a:lstStyle>
            <a:lvl1pPr>
              <a:defRPr/>
            </a:lvl1pPr>
          </a:lstStyle>
          <a:p>
            <a:pPr>
              <a:defRPr/>
            </a:pPr>
            <a:fld id="{DCEEE208-BD8A-40FC-B12D-1D70809F2866}" type="slidenum">
              <a:rPr lang="it-IT" altLang="en-US"/>
              <a:pPr>
                <a:defRPr/>
              </a:pPr>
              <a:t>‹N›</a:t>
            </a:fld>
            <a:endParaRPr lang="it-IT" altLang="en-US"/>
          </a:p>
        </p:txBody>
      </p:sp>
    </p:spTree>
    <p:extLst>
      <p:ext uri="{BB962C8B-B14F-4D97-AF65-F5344CB8AC3E}">
        <p14:creationId xmlns:p14="http://schemas.microsoft.com/office/powerpoint/2010/main" val="36295394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DDB5C4-BA9D-9745-EC70-1106211A94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F51C921-31A0-8DE1-3AC7-4A3B637A26D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ADF51EE4-7BD3-3220-A123-AA71846AEE9E}"/>
              </a:ext>
            </a:extLst>
          </p:cNvPr>
          <p:cNvSpPr>
            <a:spLocks noGrp="1" noChangeArrowheads="1"/>
          </p:cNvSpPr>
          <p:nvPr>
            <p:ph type="sldNum" sz="quarter" idx="12"/>
          </p:nvPr>
        </p:nvSpPr>
        <p:spPr/>
        <p:txBody>
          <a:bodyPr/>
          <a:lstStyle>
            <a:lvl1pPr>
              <a:defRPr/>
            </a:lvl1pPr>
          </a:lstStyle>
          <a:p>
            <a:pPr>
              <a:defRPr/>
            </a:pPr>
            <a:fld id="{E51AD93D-0BAE-45B3-AF08-223258611A66}" type="slidenum">
              <a:rPr lang="it-IT" altLang="en-US"/>
              <a:pPr>
                <a:defRPr/>
              </a:pPr>
              <a:t>‹N›</a:t>
            </a:fld>
            <a:endParaRPr lang="it-IT" altLang="en-US"/>
          </a:p>
        </p:txBody>
      </p:sp>
    </p:spTree>
    <p:extLst>
      <p:ext uri="{BB962C8B-B14F-4D97-AF65-F5344CB8AC3E}">
        <p14:creationId xmlns:p14="http://schemas.microsoft.com/office/powerpoint/2010/main" val="266236714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AD8E032-97D3-3E8B-9123-B1E648F55AF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DDD320B3-9B75-083A-AC0B-BC8FDC6F206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11E1A0B-516C-4316-B236-68FBF24D7984}"/>
              </a:ext>
            </a:extLst>
          </p:cNvPr>
          <p:cNvSpPr>
            <a:spLocks noGrp="1" noChangeArrowheads="1"/>
          </p:cNvSpPr>
          <p:nvPr>
            <p:ph type="sldNum" sz="quarter" idx="12"/>
          </p:nvPr>
        </p:nvSpPr>
        <p:spPr/>
        <p:txBody>
          <a:bodyPr/>
          <a:lstStyle>
            <a:lvl1pPr>
              <a:defRPr/>
            </a:lvl1pPr>
          </a:lstStyle>
          <a:p>
            <a:pPr>
              <a:defRPr/>
            </a:pPr>
            <a:fld id="{7500237E-63EA-46CE-8ED3-2FEE7A53C655}" type="slidenum">
              <a:rPr lang="it-IT" altLang="en-US"/>
              <a:pPr>
                <a:defRPr/>
              </a:pPr>
              <a:t>‹N›</a:t>
            </a:fld>
            <a:endParaRPr lang="it-IT" altLang="en-US"/>
          </a:p>
        </p:txBody>
      </p:sp>
    </p:spTree>
    <p:extLst>
      <p:ext uri="{BB962C8B-B14F-4D97-AF65-F5344CB8AC3E}">
        <p14:creationId xmlns:p14="http://schemas.microsoft.com/office/powerpoint/2010/main" val="103079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EB7C13-9830-AD3E-7AA2-78461F48BD7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7" name="Rectangle 3">
            <a:extLst>
              <a:ext uri="{FF2B5EF4-FFF2-40B4-BE49-F238E27FC236}">
                <a16:creationId xmlns:a16="http://schemas.microsoft.com/office/drawing/2014/main" id="{BD0A65A3-3FA8-C445-A67E-D0E6AB43B0F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7060289-F7E0-CF60-1926-AA4EB6D2B0C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88C30BAA-E225-583D-357D-9212C81F158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7F63B187-F58E-EAD9-5EC1-2E54A66309C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EF59AE96-C919-4D76-B876-7F149C7AEA17}"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7323" r:id="rId1"/>
    <p:sldLayoutId id="2147537324" r:id="rId2"/>
    <p:sldLayoutId id="2147537325" r:id="rId3"/>
    <p:sldLayoutId id="2147537326" r:id="rId4"/>
    <p:sldLayoutId id="2147537327" r:id="rId5"/>
    <p:sldLayoutId id="2147537328" r:id="rId6"/>
    <p:sldLayoutId id="2147537329" r:id="rId7"/>
    <p:sldLayoutId id="2147537330" r:id="rId8"/>
    <p:sldLayoutId id="2147537331" r:id="rId9"/>
    <p:sldLayoutId id="2147537332" r:id="rId10"/>
    <p:sldLayoutId id="2147537333" r:id="rId11"/>
    <p:sldLayoutId id="2147537334" r:id="rId12"/>
    <p:sldLayoutId id="2147537335" r:id="rId13"/>
    <p:sldLayoutId id="2147537336" r:id="rId14"/>
    <p:sldLayoutId id="2147537337" r:id="rId15"/>
    <p:sldLayoutId id="214753733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F989C5B4-6611-548A-171C-704A6D4B2FD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10243" name="Rectangle 3">
            <a:extLst>
              <a:ext uri="{FF2B5EF4-FFF2-40B4-BE49-F238E27FC236}">
                <a16:creationId xmlns:a16="http://schemas.microsoft.com/office/drawing/2014/main" id="{69E7271B-8378-B2EC-9340-2A3DF8355D4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1F6F2A0-BE4E-571F-7637-97AB54AB392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345EC51-7E83-5C38-2BA3-158356795037}"/>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C713EFA-1153-FE37-586B-4DAC81C6281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7C476F40-CC37-4A45-AC65-A8BADEE73FE2}"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467" r:id="rId1"/>
    <p:sldLayoutId id="2147537468" r:id="rId2"/>
    <p:sldLayoutId id="2147537469" r:id="rId3"/>
    <p:sldLayoutId id="2147537470" r:id="rId4"/>
    <p:sldLayoutId id="2147537471" r:id="rId5"/>
    <p:sldLayoutId id="2147537472" r:id="rId6"/>
    <p:sldLayoutId id="2147537473" r:id="rId7"/>
    <p:sldLayoutId id="2147537474" r:id="rId8"/>
    <p:sldLayoutId id="2147537475" r:id="rId9"/>
    <p:sldLayoutId id="2147537476" r:id="rId10"/>
    <p:sldLayoutId id="2147537477" r:id="rId11"/>
    <p:sldLayoutId id="2147537478" r:id="rId12"/>
    <p:sldLayoutId id="2147537479" r:id="rId13"/>
    <p:sldLayoutId id="2147537480" r:id="rId14"/>
    <p:sldLayoutId id="2147537481" r:id="rId15"/>
    <p:sldLayoutId id="214753748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6B7BDB9-3EAF-CB70-30DF-B9635F61A98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5F42DBBA-8EF2-9D81-4E0F-7B3AA14DD61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B6672956-A2EF-CAA0-45FD-E865A5C15F99}"/>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6B670D32-436E-9C81-60A7-F1AEC67209A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7CA13132-A536-3215-F1F6-FCC60012F75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D39F450-5EC9-449B-A48C-B0F21D814FEA}"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7339" r:id="rId1"/>
    <p:sldLayoutId id="2147537340" r:id="rId2"/>
    <p:sldLayoutId id="2147537341" r:id="rId3"/>
    <p:sldLayoutId id="2147537342" r:id="rId4"/>
    <p:sldLayoutId id="2147537343" r:id="rId5"/>
    <p:sldLayoutId id="2147537344" r:id="rId6"/>
    <p:sldLayoutId id="2147537345" r:id="rId7"/>
    <p:sldLayoutId id="2147537346" r:id="rId8"/>
    <p:sldLayoutId id="2147537347" r:id="rId9"/>
    <p:sldLayoutId id="2147537348" r:id="rId10"/>
    <p:sldLayoutId id="2147537349" r:id="rId11"/>
    <p:sldLayoutId id="2147537350" r:id="rId12"/>
    <p:sldLayoutId id="2147537351" r:id="rId13"/>
    <p:sldLayoutId id="2147537352" r:id="rId14"/>
    <p:sldLayoutId id="2147537353" r:id="rId15"/>
    <p:sldLayoutId id="214753735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DA40A01-11E0-4990-D1D7-A60E6F35841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D28B2977-41C2-6235-C7D5-FD3B4AD60DE8}"/>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9E5A4DC5-249A-09AC-C56C-65B08E970B7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371C0055-4224-C79B-6849-F97CF724A8CE}"/>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2D266BB4-353A-7FA7-BEF7-C94E3F18013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EED6A31-4F71-4CD1-A540-C0D9DE778ED1}"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355" r:id="rId1"/>
    <p:sldLayoutId id="2147537356" r:id="rId2"/>
    <p:sldLayoutId id="2147537357" r:id="rId3"/>
    <p:sldLayoutId id="2147537358" r:id="rId4"/>
    <p:sldLayoutId id="2147537359" r:id="rId5"/>
    <p:sldLayoutId id="2147537360" r:id="rId6"/>
    <p:sldLayoutId id="2147537361" r:id="rId7"/>
    <p:sldLayoutId id="2147537362" r:id="rId8"/>
    <p:sldLayoutId id="2147537363" r:id="rId9"/>
    <p:sldLayoutId id="2147537364" r:id="rId10"/>
    <p:sldLayoutId id="2147537365" r:id="rId11"/>
    <p:sldLayoutId id="2147537366" r:id="rId12"/>
    <p:sldLayoutId id="2147537367" r:id="rId13"/>
    <p:sldLayoutId id="2147537368" r:id="rId14"/>
    <p:sldLayoutId id="2147537369" r:id="rId15"/>
    <p:sldLayoutId id="214753737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F8455FE-8A46-FC71-D45D-12F5A3885A77}"/>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5B786556-8E0E-2B36-1B45-51205FAEA29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AFF0EBC-F7F1-40CD-3F3C-81D7B2C01A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656A2CE2-A9B1-699B-27CC-7FE55D96ACB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10434C1E-9937-8BE1-0A38-A0E4A107A7FD}"/>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9A90EF53-6D27-41F6-8311-3AE028DA0489}"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371" r:id="rId1"/>
    <p:sldLayoutId id="2147537372" r:id="rId2"/>
    <p:sldLayoutId id="2147537373" r:id="rId3"/>
    <p:sldLayoutId id="2147537374" r:id="rId4"/>
    <p:sldLayoutId id="2147537375" r:id="rId5"/>
    <p:sldLayoutId id="2147537376" r:id="rId6"/>
    <p:sldLayoutId id="2147537377" r:id="rId7"/>
    <p:sldLayoutId id="2147537378" r:id="rId8"/>
    <p:sldLayoutId id="2147537379" r:id="rId9"/>
    <p:sldLayoutId id="2147537380" r:id="rId10"/>
    <p:sldLayoutId id="2147537381" r:id="rId11"/>
    <p:sldLayoutId id="2147537382" r:id="rId12"/>
    <p:sldLayoutId id="2147537383" r:id="rId13"/>
    <p:sldLayoutId id="2147537384" r:id="rId14"/>
    <p:sldLayoutId id="2147537385" r:id="rId15"/>
    <p:sldLayoutId id="214753738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42B2A4F-38DD-61B4-9612-DA893CBDE25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7F2697AA-1986-E377-D242-8C0D498B083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AE85FE4-F0C5-651B-1A98-3A809527D23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A6889FA5-6E4F-A4F8-685E-D4CA698A1F2F}"/>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C165E417-4150-DBDE-C730-1C4641F057F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0510AC76-02A7-4D1B-927C-6FE27226A50E}"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387" r:id="rId1"/>
    <p:sldLayoutId id="2147537388" r:id="rId2"/>
    <p:sldLayoutId id="2147537389" r:id="rId3"/>
    <p:sldLayoutId id="2147537390" r:id="rId4"/>
    <p:sldLayoutId id="2147537391" r:id="rId5"/>
    <p:sldLayoutId id="2147537392" r:id="rId6"/>
    <p:sldLayoutId id="2147537393" r:id="rId7"/>
    <p:sldLayoutId id="2147537394" r:id="rId8"/>
    <p:sldLayoutId id="2147537395" r:id="rId9"/>
    <p:sldLayoutId id="2147537396" r:id="rId10"/>
    <p:sldLayoutId id="2147537397" r:id="rId11"/>
    <p:sldLayoutId id="2147537398" r:id="rId12"/>
    <p:sldLayoutId id="2147537399" r:id="rId13"/>
    <p:sldLayoutId id="2147537400" r:id="rId14"/>
    <p:sldLayoutId id="2147537401" r:id="rId15"/>
    <p:sldLayoutId id="2147537402"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0324740C-16D9-449D-3A35-1226E309789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6147" name="Rectangle 3">
            <a:extLst>
              <a:ext uri="{FF2B5EF4-FFF2-40B4-BE49-F238E27FC236}">
                <a16:creationId xmlns:a16="http://schemas.microsoft.com/office/drawing/2014/main" id="{626B261B-50B3-6DD3-F122-49DB40BC057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EDACB23-FE5A-D352-8ED2-F8E65E4B2A5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7A2B87C6-7B87-1F1A-1AEF-64E0F93FE0EB}"/>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0393F077-F890-0AA3-7BBC-39EB8C1BE5F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A4708B6B-42C6-4C1F-B76F-9160E6C7EB5F}"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403" r:id="rId1"/>
    <p:sldLayoutId id="2147537404" r:id="rId2"/>
    <p:sldLayoutId id="2147537405" r:id="rId3"/>
    <p:sldLayoutId id="2147537406" r:id="rId4"/>
    <p:sldLayoutId id="2147537407" r:id="rId5"/>
    <p:sldLayoutId id="2147537408" r:id="rId6"/>
    <p:sldLayoutId id="2147537409" r:id="rId7"/>
    <p:sldLayoutId id="2147537410" r:id="rId8"/>
    <p:sldLayoutId id="2147537411" r:id="rId9"/>
    <p:sldLayoutId id="2147537412" r:id="rId10"/>
    <p:sldLayoutId id="2147537413" r:id="rId11"/>
    <p:sldLayoutId id="2147537414" r:id="rId12"/>
    <p:sldLayoutId id="2147537415" r:id="rId13"/>
    <p:sldLayoutId id="2147537416" r:id="rId14"/>
    <p:sldLayoutId id="2147537417" r:id="rId15"/>
    <p:sldLayoutId id="2147537418"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53133E7-894B-5484-CCEA-DF343B288C9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7171" name="Rectangle 3">
            <a:extLst>
              <a:ext uri="{FF2B5EF4-FFF2-40B4-BE49-F238E27FC236}">
                <a16:creationId xmlns:a16="http://schemas.microsoft.com/office/drawing/2014/main" id="{F80CD76C-DBFF-CC61-B212-8BFD104A3F3A}"/>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5BA6B58B-A110-13C3-A448-4C2EEBAC9E6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115F0097-192E-4375-CF19-E12FFC90D57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5881ACBB-8811-F797-EDA2-CC1EE0D349E3}"/>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D75EC6F0-2E9E-48B1-8391-25BB545E09D9}"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419" r:id="rId1"/>
    <p:sldLayoutId id="2147537420" r:id="rId2"/>
    <p:sldLayoutId id="2147537421" r:id="rId3"/>
    <p:sldLayoutId id="2147537422" r:id="rId4"/>
    <p:sldLayoutId id="2147537423" r:id="rId5"/>
    <p:sldLayoutId id="2147537424" r:id="rId6"/>
    <p:sldLayoutId id="2147537425" r:id="rId7"/>
    <p:sldLayoutId id="2147537426" r:id="rId8"/>
    <p:sldLayoutId id="2147537427" r:id="rId9"/>
    <p:sldLayoutId id="2147537428" r:id="rId10"/>
    <p:sldLayoutId id="2147537429" r:id="rId11"/>
    <p:sldLayoutId id="2147537430" r:id="rId12"/>
    <p:sldLayoutId id="2147537431" r:id="rId13"/>
    <p:sldLayoutId id="2147537432" r:id="rId14"/>
    <p:sldLayoutId id="2147537433" r:id="rId15"/>
    <p:sldLayoutId id="214753743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9C8F2D8B-13EC-6C5F-448D-7AAD3FC8EA7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8195" name="Rectangle 3">
            <a:extLst>
              <a:ext uri="{FF2B5EF4-FFF2-40B4-BE49-F238E27FC236}">
                <a16:creationId xmlns:a16="http://schemas.microsoft.com/office/drawing/2014/main" id="{45000BFB-5FD8-8E22-1E04-4E194E65D56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333C4DE1-69FB-83C0-9B6D-1D868205E78C}"/>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it-IT"/>
          </a:p>
        </p:txBody>
      </p:sp>
      <p:sp>
        <p:nvSpPr>
          <p:cNvPr id="1029" name="Rectangle 5">
            <a:extLst>
              <a:ext uri="{FF2B5EF4-FFF2-40B4-BE49-F238E27FC236}">
                <a16:creationId xmlns:a16="http://schemas.microsoft.com/office/drawing/2014/main" id="{32A69925-FD60-4A76-6CA4-5CFA9596137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it-IT"/>
          </a:p>
        </p:txBody>
      </p:sp>
      <p:sp>
        <p:nvSpPr>
          <p:cNvPr id="1030" name="Rectangle 6">
            <a:extLst>
              <a:ext uri="{FF2B5EF4-FFF2-40B4-BE49-F238E27FC236}">
                <a16:creationId xmlns:a16="http://schemas.microsoft.com/office/drawing/2014/main" id="{6FD86A87-1A44-6BFE-A877-9134F31D94C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3E25B7FB-5324-4CC0-BA21-4AB68EFAED28}"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37435" r:id="rId1"/>
    <p:sldLayoutId id="2147537436" r:id="rId2"/>
    <p:sldLayoutId id="2147537437" r:id="rId3"/>
    <p:sldLayoutId id="2147537438" r:id="rId4"/>
    <p:sldLayoutId id="2147537439" r:id="rId5"/>
    <p:sldLayoutId id="2147537440" r:id="rId6"/>
    <p:sldLayoutId id="2147537441" r:id="rId7"/>
    <p:sldLayoutId id="2147537442" r:id="rId8"/>
    <p:sldLayoutId id="2147537443" r:id="rId9"/>
    <p:sldLayoutId id="2147537444" r:id="rId10"/>
    <p:sldLayoutId id="2147537445" r:id="rId11"/>
    <p:sldLayoutId id="2147537446" r:id="rId12"/>
    <p:sldLayoutId id="2147537447" r:id="rId13"/>
    <p:sldLayoutId id="2147537448" r:id="rId14"/>
    <p:sldLayoutId id="2147537449" r:id="rId15"/>
    <p:sldLayoutId id="2147537450"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09C9653-F752-FE55-A44D-7C2E585562B3}"/>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9219" name="Rectangle 3">
            <a:extLst>
              <a:ext uri="{FF2B5EF4-FFF2-40B4-BE49-F238E27FC236}">
                <a16:creationId xmlns:a16="http://schemas.microsoft.com/office/drawing/2014/main" id="{F3D62D32-2EA3-8012-173F-16C3C52EC19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E3160048-5340-F467-5626-9066BE2ED6A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86DED4CD-F23A-FC60-73CD-4C3584AFCEF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040B0BD3-657A-7CAE-FF0E-6672AE413340}"/>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B3C94DB4-7D4E-44E9-B4A4-565FBFCBFBD0}"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37451" r:id="rId1"/>
    <p:sldLayoutId id="2147537452" r:id="rId2"/>
    <p:sldLayoutId id="2147537453" r:id="rId3"/>
    <p:sldLayoutId id="2147537454" r:id="rId4"/>
    <p:sldLayoutId id="2147537455" r:id="rId5"/>
    <p:sldLayoutId id="2147537456" r:id="rId6"/>
    <p:sldLayoutId id="2147537457" r:id="rId7"/>
    <p:sldLayoutId id="2147537458" r:id="rId8"/>
    <p:sldLayoutId id="2147537459" r:id="rId9"/>
    <p:sldLayoutId id="2147537460" r:id="rId10"/>
    <p:sldLayoutId id="2147537461" r:id="rId11"/>
    <p:sldLayoutId id="2147537462" r:id="rId12"/>
    <p:sldLayoutId id="2147537463" r:id="rId13"/>
    <p:sldLayoutId id="2147537464" r:id="rId14"/>
    <p:sldLayoutId id="2147537465" r:id="rId15"/>
    <p:sldLayoutId id="214753746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image" Target="../media/image339.jpeg"/><Relationship Id="rId2" Type="http://schemas.openxmlformats.org/officeDocument/2006/relationships/notesSlide" Target="../notesSlides/notesSlide100.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8" Type="http://schemas.openxmlformats.org/officeDocument/2006/relationships/image" Target="../media/image343.png"/><Relationship Id="rId3" Type="http://schemas.openxmlformats.org/officeDocument/2006/relationships/image" Target="../media/image181.png"/><Relationship Id="rId7" Type="http://schemas.openxmlformats.org/officeDocument/2006/relationships/image" Target="../media/image342.jpeg"/><Relationship Id="rId2" Type="http://schemas.openxmlformats.org/officeDocument/2006/relationships/notesSlide" Target="../notesSlides/notesSlide101.xml"/><Relationship Id="rId1" Type="http://schemas.openxmlformats.org/officeDocument/2006/relationships/slideLayout" Target="../slideLayouts/slideLayout23.xml"/><Relationship Id="rId6" Type="http://schemas.openxmlformats.org/officeDocument/2006/relationships/image" Target="../media/image341.jpeg"/><Relationship Id="rId5" Type="http://schemas.openxmlformats.org/officeDocument/2006/relationships/image" Target="../media/image340.jpeg"/><Relationship Id="rId4" Type="http://schemas.openxmlformats.org/officeDocument/2006/relationships/image" Target="../media/image223.png"/></Relationships>
</file>

<file path=ppt/slides/_rels/slide102.xml.rels><?xml version="1.0" encoding="UTF-8" standalone="yes"?>
<Relationships xmlns="http://schemas.openxmlformats.org/package/2006/relationships"><Relationship Id="rId8" Type="http://schemas.openxmlformats.org/officeDocument/2006/relationships/image" Target="../media/image349.png"/><Relationship Id="rId3" Type="http://schemas.openxmlformats.org/officeDocument/2006/relationships/image" Target="../media/image344.png"/><Relationship Id="rId7" Type="http://schemas.openxmlformats.org/officeDocument/2006/relationships/image" Target="../media/image348.png"/><Relationship Id="rId2" Type="http://schemas.openxmlformats.org/officeDocument/2006/relationships/notesSlide" Target="../notesSlides/notesSlide102.xml"/><Relationship Id="rId1" Type="http://schemas.openxmlformats.org/officeDocument/2006/relationships/slideLayout" Target="../slideLayouts/slideLayout23.xml"/><Relationship Id="rId6" Type="http://schemas.openxmlformats.org/officeDocument/2006/relationships/image" Target="../media/image347.png"/><Relationship Id="rId5" Type="http://schemas.openxmlformats.org/officeDocument/2006/relationships/image" Target="../media/image346.png"/><Relationship Id="rId4" Type="http://schemas.openxmlformats.org/officeDocument/2006/relationships/image" Target="../media/image345.png"/><Relationship Id="rId9" Type="http://schemas.openxmlformats.org/officeDocument/2006/relationships/image" Target="../media/image350.jpeg"/></Relationships>
</file>

<file path=ppt/slides/_rels/slide103.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notesSlide" Target="../notesSlides/notesSlide103.xml"/><Relationship Id="rId1" Type="http://schemas.openxmlformats.org/officeDocument/2006/relationships/slideLayout" Target="../slideLayouts/slideLayout23.xml"/><Relationship Id="rId5" Type="http://schemas.openxmlformats.org/officeDocument/2006/relationships/image" Target="../media/image353.jpeg"/><Relationship Id="rId4" Type="http://schemas.openxmlformats.org/officeDocument/2006/relationships/image" Target="../media/image352.png"/></Relationships>
</file>

<file path=ppt/slides/_rels/slide104.xml.rels><?xml version="1.0" encoding="UTF-8" standalone="yes"?>
<Relationships xmlns="http://schemas.openxmlformats.org/package/2006/relationships"><Relationship Id="rId8" Type="http://schemas.openxmlformats.org/officeDocument/2006/relationships/image" Target="../media/image359.jpeg"/><Relationship Id="rId3" Type="http://schemas.openxmlformats.org/officeDocument/2006/relationships/image" Target="../media/image354.png"/><Relationship Id="rId7" Type="http://schemas.openxmlformats.org/officeDocument/2006/relationships/image" Target="../media/image358.jpeg"/><Relationship Id="rId2" Type="http://schemas.openxmlformats.org/officeDocument/2006/relationships/notesSlide" Target="../notesSlides/notesSlide104.xml"/><Relationship Id="rId1" Type="http://schemas.openxmlformats.org/officeDocument/2006/relationships/slideLayout" Target="../slideLayouts/slideLayout23.xml"/><Relationship Id="rId6" Type="http://schemas.openxmlformats.org/officeDocument/2006/relationships/image" Target="../media/image357.jpeg"/><Relationship Id="rId5" Type="http://schemas.openxmlformats.org/officeDocument/2006/relationships/image" Target="../media/image356.jpeg"/><Relationship Id="rId10" Type="http://schemas.openxmlformats.org/officeDocument/2006/relationships/image" Target="../media/image361.jpeg"/><Relationship Id="rId4" Type="http://schemas.openxmlformats.org/officeDocument/2006/relationships/image" Target="../media/image355.jpeg"/><Relationship Id="rId9" Type="http://schemas.openxmlformats.org/officeDocument/2006/relationships/image" Target="../media/image360.png"/></Relationships>
</file>

<file path=ppt/slides/_rels/slide105.xml.rels><?xml version="1.0" encoding="UTF-8" standalone="yes"?>
<Relationships xmlns="http://schemas.openxmlformats.org/package/2006/relationships"><Relationship Id="rId3" Type="http://schemas.openxmlformats.org/officeDocument/2006/relationships/image" Target="../media/image362.jpeg"/><Relationship Id="rId2" Type="http://schemas.openxmlformats.org/officeDocument/2006/relationships/notesSlide" Target="../notesSlides/notesSlide105.xml"/><Relationship Id="rId1" Type="http://schemas.openxmlformats.org/officeDocument/2006/relationships/slideLayout" Target="../slideLayouts/slideLayout23.xml"/><Relationship Id="rId6" Type="http://schemas.openxmlformats.org/officeDocument/2006/relationships/image" Target="../media/image365.jpeg"/><Relationship Id="rId5" Type="http://schemas.openxmlformats.org/officeDocument/2006/relationships/image" Target="../media/image364.jpeg"/><Relationship Id="rId4" Type="http://schemas.openxmlformats.org/officeDocument/2006/relationships/image" Target="../media/image363.jpeg"/></Relationships>
</file>

<file path=ppt/slides/_rels/slide10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366.jpeg"/><Relationship Id="rId7" Type="http://schemas.openxmlformats.org/officeDocument/2006/relationships/image" Target="../media/image223.png"/><Relationship Id="rId2" Type="http://schemas.openxmlformats.org/officeDocument/2006/relationships/notesSlide" Target="../notesSlides/notesSlide106.xml"/><Relationship Id="rId1" Type="http://schemas.openxmlformats.org/officeDocument/2006/relationships/slideLayout" Target="../slideLayouts/slideLayout23.xml"/><Relationship Id="rId6" Type="http://schemas.openxmlformats.org/officeDocument/2006/relationships/image" Target="../media/image369.png"/><Relationship Id="rId5" Type="http://schemas.openxmlformats.org/officeDocument/2006/relationships/image" Target="../media/image368.jpeg"/><Relationship Id="rId10" Type="http://schemas.openxmlformats.org/officeDocument/2006/relationships/image" Target="../media/image371.png"/><Relationship Id="rId4" Type="http://schemas.openxmlformats.org/officeDocument/2006/relationships/image" Target="../media/image367.jpeg"/><Relationship Id="rId9" Type="http://schemas.openxmlformats.org/officeDocument/2006/relationships/image" Target="../media/image370.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7" Type="http://schemas.openxmlformats.org/officeDocument/2006/relationships/image" Target="../media/image375.jpeg"/><Relationship Id="rId2" Type="http://schemas.openxmlformats.org/officeDocument/2006/relationships/slideLayout" Target="../slideLayouts/slideLayout23.xml"/><Relationship Id="rId1" Type="http://schemas.openxmlformats.org/officeDocument/2006/relationships/themeOverride" Target="../theme/themeOverride8.xml"/><Relationship Id="rId6" Type="http://schemas.openxmlformats.org/officeDocument/2006/relationships/image" Target="../media/image374.jpeg"/><Relationship Id="rId5" Type="http://schemas.openxmlformats.org/officeDocument/2006/relationships/image" Target="../media/image373.gif"/><Relationship Id="rId4" Type="http://schemas.openxmlformats.org/officeDocument/2006/relationships/image" Target="../media/image372.jpeg"/></Relationships>
</file>

<file path=ppt/slides/_rels/slide108.xml.rels><?xml version="1.0" encoding="UTF-8" standalone="yes"?>
<Relationships xmlns="http://schemas.openxmlformats.org/package/2006/relationships"><Relationship Id="rId3" Type="http://schemas.openxmlformats.org/officeDocument/2006/relationships/image" Target="../media/image376.jpe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09.xml.rels><?xml version="1.0" encoding="UTF-8" standalone="yes"?>
<Relationships xmlns="http://schemas.openxmlformats.org/package/2006/relationships"><Relationship Id="rId3" Type="http://schemas.openxmlformats.org/officeDocument/2006/relationships/image" Target="../media/image377.jpeg"/><Relationship Id="rId2" Type="http://schemas.openxmlformats.org/officeDocument/2006/relationships/notesSlide" Target="../notesSlides/notesSlide109.xml"/><Relationship Id="rId1" Type="http://schemas.openxmlformats.org/officeDocument/2006/relationships/slideLayout" Target="../slideLayouts/slideLayout23.xml"/><Relationship Id="rId6" Type="http://schemas.openxmlformats.org/officeDocument/2006/relationships/image" Target="../media/image380.jpeg"/><Relationship Id="rId5" Type="http://schemas.openxmlformats.org/officeDocument/2006/relationships/image" Target="../media/image379.jpeg"/><Relationship Id="rId4" Type="http://schemas.openxmlformats.org/officeDocument/2006/relationships/image" Target="../media/image37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1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0.xml"/><Relationship Id="rId1" Type="http://schemas.openxmlformats.org/officeDocument/2006/relationships/slideLayout" Target="../slideLayouts/slideLayout31.xml"/><Relationship Id="rId5" Type="http://schemas.openxmlformats.org/officeDocument/2006/relationships/image" Target="../media/image382.jpeg"/><Relationship Id="rId4" Type="http://schemas.openxmlformats.org/officeDocument/2006/relationships/image" Target="../media/image3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383.jpeg"/><Relationship Id="rId2" Type="http://schemas.openxmlformats.org/officeDocument/2006/relationships/notesSlide" Target="../notesSlides/notesSlide111.xml"/><Relationship Id="rId1" Type="http://schemas.openxmlformats.org/officeDocument/2006/relationships/slideLayout" Target="../slideLayouts/slideLayout23.xml"/><Relationship Id="rId4" Type="http://schemas.openxmlformats.org/officeDocument/2006/relationships/image" Target="../media/image384.jpeg"/></Relationships>
</file>

<file path=ppt/slides/_rels/slide112.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112.xml"/><Relationship Id="rId1" Type="http://schemas.openxmlformats.org/officeDocument/2006/relationships/slideLayout" Target="../slideLayouts/slideLayout23.xml"/><Relationship Id="rId4" Type="http://schemas.openxmlformats.org/officeDocument/2006/relationships/image" Target="../media/image386.jpeg"/></Relationships>
</file>

<file path=ppt/slides/_rels/slide113.xml.rels><?xml version="1.0" encoding="UTF-8" standalone="yes"?>
<Relationships xmlns="http://schemas.openxmlformats.org/package/2006/relationships"><Relationship Id="rId8" Type="http://schemas.openxmlformats.org/officeDocument/2006/relationships/image" Target="../media/image392.png"/><Relationship Id="rId3" Type="http://schemas.openxmlformats.org/officeDocument/2006/relationships/image" Target="../media/image387.png"/><Relationship Id="rId7" Type="http://schemas.openxmlformats.org/officeDocument/2006/relationships/image" Target="../media/image391.png"/><Relationship Id="rId2" Type="http://schemas.openxmlformats.org/officeDocument/2006/relationships/notesSlide" Target="../notesSlides/notesSlide113.xml"/><Relationship Id="rId1" Type="http://schemas.openxmlformats.org/officeDocument/2006/relationships/slideLayout" Target="../slideLayouts/slideLayout23.xml"/><Relationship Id="rId6" Type="http://schemas.openxmlformats.org/officeDocument/2006/relationships/image" Target="../media/image390.jpeg"/><Relationship Id="rId5" Type="http://schemas.openxmlformats.org/officeDocument/2006/relationships/image" Target="../media/image389.jpeg"/><Relationship Id="rId4" Type="http://schemas.openxmlformats.org/officeDocument/2006/relationships/image" Target="../media/image388.png"/><Relationship Id="rId9" Type="http://schemas.openxmlformats.org/officeDocument/2006/relationships/image" Target="../media/image393.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hemeOverride" Target="../theme/themeOverride9.xml"/><Relationship Id="rId5" Type="http://schemas.openxmlformats.org/officeDocument/2006/relationships/image" Target="../media/image223.png"/><Relationship Id="rId4" Type="http://schemas.openxmlformats.org/officeDocument/2006/relationships/image" Target="../media/image224.png"/></Relationships>
</file>

<file path=ppt/slides/_rels/slide115.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notesSlide" Target="../notesSlides/notesSlide115.xml"/><Relationship Id="rId1" Type="http://schemas.openxmlformats.org/officeDocument/2006/relationships/slideLayout" Target="../slideLayouts/slideLayout23.xml"/><Relationship Id="rId5" Type="http://schemas.openxmlformats.org/officeDocument/2006/relationships/image" Target="../media/image223.png"/><Relationship Id="rId4" Type="http://schemas.openxmlformats.org/officeDocument/2006/relationships/image" Target="../media/image2.png"/></Relationships>
</file>

<file path=ppt/slides/_rels/slide116.xml.rels><?xml version="1.0" encoding="UTF-8" standalone="yes"?>
<Relationships xmlns="http://schemas.openxmlformats.org/package/2006/relationships"><Relationship Id="rId8" Type="http://schemas.openxmlformats.org/officeDocument/2006/relationships/image" Target="../media/image399.jpeg"/><Relationship Id="rId3" Type="http://schemas.openxmlformats.org/officeDocument/2006/relationships/notesSlide" Target="../notesSlides/notesSlide116.xml"/><Relationship Id="rId7" Type="http://schemas.openxmlformats.org/officeDocument/2006/relationships/image" Target="../media/image398.jpeg"/><Relationship Id="rId12" Type="http://schemas.openxmlformats.org/officeDocument/2006/relationships/image" Target="../media/image403.jpeg"/><Relationship Id="rId2" Type="http://schemas.openxmlformats.org/officeDocument/2006/relationships/slideLayout" Target="../slideLayouts/slideLayout23.xml"/><Relationship Id="rId1" Type="http://schemas.openxmlformats.org/officeDocument/2006/relationships/themeOverride" Target="../theme/themeOverride10.xml"/><Relationship Id="rId6" Type="http://schemas.openxmlformats.org/officeDocument/2006/relationships/image" Target="../media/image397.jpeg"/><Relationship Id="rId11" Type="http://schemas.openxmlformats.org/officeDocument/2006/relationships/image" Target="../media/image402.jpeg"/><Relationship Id="rId5" Type="http://schemas.openxmlformats.org/officeDocument/2006/relationships/image" Target="../media/image396.jpeg"/><Relationship Id="rId10" Type="http://schemas.openxmlformats.org/officeDocument/2006/relationships/image" Target="../media/image401.jpeg"/><Relationship Id="rId4" Type="http://schemas.openxmlformats.org/officeDocument/2006/relationships/image" Target="../media/image395.jpeg"/><Relationship Id="rId9" Type="http://schemas.openxmlformats.org/officeDocument/2006/relationships/image" Target="../media/image400.jpeg"/></Relationships>
</file>

<file path=ppt/slides/_rels/slide117.xml.rels><?xml version="1.0" encoding="UTF-8" standalone="yes"?>
<Relationships xmlns="http://schemas.openxmlformats.org/package/2006/relationships"><Relationship Id="rId3" Type="http://schemas.openxmlformats.org/officeDocument/2006/relationships/image" Target="../media/image404.jpeg"/><Relationship Id="rId2" Type="http://schemas.openxmlformats.org/officeDocument/2006/relationships/notesSlide" Target="../notesSlides/notesSlide117.xml"/><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3" Type="http://schemas.openxmlformats.org/officeDocument/2006/relationships/image" Target="../media/image405.jpeg"/><Relationship Id="rId2" Type="http://schemas.openxmlformats.org/officeDocument/2006/relationships/notesSlide" Target="../notesSlides/notesSlide118.xml"/><Relationship Id="rId1" Type="http://schemas.openxmlformats.org/officeDocument/2006/relationships/slideLayout" Target="../slideLayouts/slideLayout23.xml"/><Relationship Id="rId4" Type="http://schemas.openxmlformats.org/officeDocument/2006/relationships/image" Target="../media/image406.jpeg"/></Relationships>
</file>

<file path=ppt/slides/_rels/slide119.xml.rels><?xml version="1.0" encoding="UTF-8" standalone="yes"?>
<Relationships xmlns="http://schemas.openxmlformats.org/package/2006/relationships"><Relationship Id="rId3" Type="http://schemas.openxmlformats.org/officeDocument/2006/relationships/image" Target="../media/image407.jpeg"/><Relationship Id="rId2" Type="http://schemas.openxmlformats.org/officeDocument/2006/relationships/notesSlide" Target="../notesSlides/notesSlide119.xml"/><Relationship Id="rId1" Type="http://schemas.openxmlformats.org/officeDocument/2006/relationships/slideLayout" Target="../slideLayouts/slideLayout23.xml"/><Relationship Id="rId5" Type="http://schemas.openxmlformats.org/officeDocument/2006/relationships/image" Target="../media/image409.jpeg"/><Relationship Id="rId4" Type="http://schemas.openxmlformats.org/officeDocument/2006/relationships/image" Target="../media/image40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3" Type="http://schemas.openxmlformats.org/officeDocument/2006/relationships/image" Target="../media/image410.jpeg"/><Relationship Id="rId2" Type="http://schemas.openxmlformats.org/officeDocument/2006/relationships/notesSlide" Target="../notesSlides/notesSlide120.xml"/><Relationship Id="rId1" Type="http://schemas.openxmlformats.org/officeDocument/2006/relationships/slideLayout" Target="../slideLayouts/slideLayout23.xml"/><Relationship Id="rId4" Type="http://schemas.openxmlformats.org/officeDocument/2006/relationships/image" Target="../media/image411.jpeg"/></Relationships>
</file>

<file path=ppt/slides/_rels/slide121.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notesSlide" Target="../notesSlides/notesSlide121.xml"/><Relationship Id="rId1" Type="http://schemas.openxmlformats.org/officeDocument/2006/relationships/slideLayout" Target="../slideLayouts/slideLayout23.xml"/><Relationship Id="rId4" Type="http://schemas.openxmlformats.org/officeDocument/2006/relationships/image" Target="../media/image413.jpeg"/></Relationships>
</file>

<file path=ppt/slides/_rels/slide122.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notesSlide" Target="../notesSlides/notesSlide122.xml"/><Relationship Id="rId1" Type="http://schemas.openxmlformats.org/officeDocument/2006/relationships/slideLayout" Target="../slideLayouts/slideLayout23.xml"/><Relationship Id="rId6" Type="http://schemas.openxmlformats.org/officeDocument/2006/relationships/image" Target="../media/image417.jpeg"/><Relationship Id="rId5" Type="http://schemas.openxmlformats.org/officeDocument/2006/relationships/image" Target="../media/image416.jpeg"/><Relationship Id="rId4" Type="http://schemas.openxmlformats.org/officeDocument/2006/relationships/image" Target="../media/image415.png"/></Relationships>
</file>

<file path=ppt/slides/_rels/slide123.xml.rels><?xml version="1.0" encoding="UTF-8" standalone="yes"?>
<Relationships xmlns="http://schemas.openxmlformats.org/package/2006/relationships"><Relationship Id="rId3" Type="http://schemas.openxmlformats.org/officeDocument/2006/relationships/image" Target="../media/image418.jpeg"/><Relationship Id="rId2" Type="http://schemas.openxmlformats.org/officeDocument/2006/relationships/notesSlide" Target="../notesSlides/notesSlide123.xml"/><Relationship Id="rId1" Type="http://schemas.openxmlformats.org/officeDocument/2006/relationships/slideLayout" Target="../slideLayouts/slideLayout23.xml"/><Relationship Id="rId6" Type="http://schemas.openxmlformats.org/officeDocument/2006/relationships/image" Target="../media/image421.png"/><Relationship Id="rId5" Type="http://schemas.openxmlformats.org/officeDocument/2006/relationships/image" Target="../media/image420.png"/><Relationship Id="rId4" Type="http://schemas.openxmlformats.org/officeDocument/2006/relationships/image" Target="../media/image419.jpeg"/></Relationships>
</file>

<file path=ppt/slides/_rels/slide124.xml.rels><?xml version="1.0" encoding="UTF-8" standalone="yes"?>
<Relationships xmlns="http://schemas.openxmlformats.org/package/2006/relationships"><Relationship Id="rId3" Type="http://schemas.openxmlformats.org/officeDocument/2006/relationships/image" Target="../media/image422.jpeg"/><Relationship Id="rId2" Type="http://schemas.openxmlformats.org/officeDocument/2006/relationships/notesSlide" Target="../notesSlides/notesSlide124.xml"/><Relationship Id="rId1" Type="http://schemas.openxmlformats.org/officeDocument/2006/relationships/slideLayout" Target="../slideLayouts/slideLayout23.xml"/></Relationships>
</file>

<file path=ppt/slides/_rels/slide125.xml.rels><?xml version="1.0" encoding="UTF-8" standalone="yes"?>
<Relationships xmlns="http://schemas.openxmlformats.org/package/2006/relationships"><Relationship Id="rId8" Type="http://schemas.openxmlformats.org/officeDocument/2006/relationships/image" Target="../media/image428.jpeg"/><Relationship Id="rId13" Type="http://schemas.openxmlformats.org/officeDocument/2006/relationships/image" Target="../media/image431.jpeg"/><Relationship Id="rId3" Type="http://schemas.openxmlformats.org/officeDocument/2006/relationships/image" Target="../media/image423.jpeg"/><Relationship Id="rId7" Type="http://schemas.openxmlformats.org/officeDocument/2006/relationships/image" Target="../media/image427.jpeg"/><Relationship Id="rId12" Type="http://schemas.openxmlformats.org/officeDocument/2006/relationships/image" Target="../media/image223.png"/><Relationship Id="rId2" Type="http://schemas.openxmlformats.org/officeDocument/2006/relationships/notesSlide" Target="../notesSlides/notesSlide125.xml"/><Relationship Id="rId1" Type="http://schemas.openxmlformats.org/officeDocument/2006/relationships/slideLayout" Target="../slideLayouts/slideLayout23.xml"/><Relationship Id="rId6" Type="http://schemas.openxmlformats.org/officeDocument/2006/relationships/image" Target="../media/image426.png"/><Relationship Id="rId11" Type="http://schemas.openxmlformats.org/officeDocument/2006/relationships/image" Target="../media/image277.jpeg"/><Relationship Id="rId5" Type="http://schemas.openxmlformats.org/officeDocument/2006/relationships/image" Target="../media/image425.png"/><Relationship Id="rId10" Type="http://schemas.openxmlformats.org/officeDocument/2006/relationships/image" Target="../media/image430.png"/><Relationship Id="rId4" Type="http://schemas.openxmlformats.org/officeDocument/2006/relationships/image" Target="../media/image424.jpeg"/><Relationship Id="rId9" Type="http://schemas.openxmlformats.org/officeDocument/2006/relationships/image" Target="../media/image429.jpeg"/></Relationships>
</file>

<file path=ppt/slides/_rels/slide126.xml.rels><?xml version="1.0" encoding="UTF-8" standalone="yes"?>
<Relationships xmlns="http://schemas.openxmlformats.org/package/2006/relationships"><Relationship Id="rId3" Type="http://schemas.openxmlformats.org/officeDocument/2006/relationships/image" Target="../media/image432.jpeg"/><Relationship Id="rId2" Type="http://schemas.openxmlformats.org/officeDocument/2006/relationships/notesSlide" Target="../notesSlides/notesSlide126.xml"/><Relationship Id="rId1" Type="http://schemas.openxmlformats.org/officeDocument/2006/relationships/slideLayout" Target="../slideLayouts/slideLayout23.xml"/><Relationship Id="rId5" Type="http://schemas.openxmlformats.org/officeDocument/2006/relationships/image" Target="../media/image434.jpg"/><Relationship Id="rId4" Type="http://schemas.openxmlformats.org/officeDocument/2006/relationships/image" Target="../media/image433.jpeg"/></Relationships>
</file>

<file path=ppt/slides/_rels/slide127.xml.rels><?xml version="1.0" encoding="UTF-8" standalone="yes"?>
<Relationships xmlns="http://schemas.openxmlformats.org/package/2006/relationships"><Relationship Id="rId3" Type="http://schemas.openxmlformats.org/officeDocument/2006/relationships/image" Target="../media/image435.png"/><Relationship Id="rId7" Type="http://schemas.openxmlformats.org/officeDocument/2006/relationships/image" Target="../media/image439.png"/><Relationship Id="rId2" Type="http://schemas.openxmlformats.org/officeDocument/2006/relationships/notesSlide" Target="../notesSlides/notesSlide127.xml"/><Relationship Id="rId1" Type="http://schemas.openxmlformats.org/officeDocument/2006/relationships/slideLayout" Target="../slideLayouts/slideLayout23.xml"/><Relationship Id="rId6" Type="http://schemas.openxmlformats.org/officeDocument/2006/relationships/image" Target="../media/image438.emf"/><Relationship Id="rId5" Type="http://schemas.openxmlformats.org/officeDocument/2006/relationships/image" Target="../media/image437.png"/><Relationship Id="rId4" Type="http://schemas.openxmlformats.org/officeDocument/2006/relationships/image" Target="../media/image436.jpeg"/></Relationships>
</file>

<file path=ppt/slides/_rels/slide128.xml.rels><?xml version="1.0" encoding="UTF-8" standalone="yes"?>
<Relationships xmlns="http://schemas.openxmlformats.org/package/2006/relationships"><Relationship Id="rId3" Type="http://schemas.openxmlformats.org/officeDocument/2006/relationships/image" Target="../media/image440.jpeg"/><Relationship Id="rId2" Type="http://schemas.openxmlformats.org/officeDocument/2006/relationships/notesSlide" Target="../notesSlides/notesSlide128.xml"/><Relationship Id="rId1" Type="http://schemas.openxmlformats.org/officeDocument/2006/relationships/slideLayout" Target="../slideLayouts/slideLayout30.xml"/><Relationship Id="rId5" Type="http://schemas.openxmlformats.org/officeDocument/2006/relationships/image" Target="../media/image442.png"/><Relationship Id="rId4" Type="http://schemas.openxmlformats.org/officeDocument/2006/relationships/image" Target="../media/image441.jpeg"/></Relationships>
</file>

<file path=ppt/slides/_rels/slide129.xml.rels><?xml version="1.0" encoding="UTF-8" standalone="yes"?>
<Relationships xmlns="http://schemas.openxmlformats.org/package/2006/relationships"><Relationship Id="rId3" Type="http://schemas.openxmlformats.org/officeDocument/2006/relationships/image" Target="../media/image443.jpeg"/><Relationship Id="rId2" Type="http://schemas.openxmlformats.org/officeDocument/2006/relationships/notesSlide" Target="../notesSlides/notesSlide129.xml"/><Relationship Id="rId1" Type="http://schemas.openxmlformats.org/officeDocument/2006/relationships/slideLayout" Target="../slideLayouts/slideLayout23.xml"/><Relationship Id="rId4" Type="http://schemas.openxmlformats.org/officeDocument/2006/relationships/image" Target="../media/image44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3" Type="http://schemas.openxmlformats.org/officeDocument/2006/relationships/image" Target="../media/image445.jpeg"/><Relationship Id="rId7" Type="http://schemas.openxmlformats.org/officeDocument/2006/relationships/image" Target="../media/image448.jpeg"/><Relationship Id="rId2" Type="http://schemas.openxmlformats.org/officeDocument/2006/relationships/notesSlide" Target="../notesSlides/notesSlide130.xml"/><Relationship Id="rId1" Type="http://schemas.openxmlformats.org/officeDocument/2006/relationships/slideLayout" Target="../slideLayouts/slideLayout23.xml"/><Relationship Id="rId6" Type="http://schemas.openxmlformats.org/officeDocument/2006/relationships/image" Target="../media/image373.gif"/><Relationship Id="rId5" Type="http://schemas.openxmlformats.org/officeDocument/2006/relationships/image" Target="../media/image447.png"/><Relationship Id="rId4" Type="http://schemas.openxmlformats.org/officeDocument/2006/relationships/image" Target="../media/image446.jpeg"/></Relationships>
</file>

<file path=ppt/slides/_rels/slide131.xml.rels><?xml version="1.0" encoding="UTF-8" standalone="yes"?>
<Relationships xmlns="http://schemas.openxmlformats.org/package/2006/relationships"><Relationship Id="rId3" Type="http://schemas.openxmlformats.org/officeDocument/2006/relationships/image" Target="../media/image449.jpeg"/><Relationship Id="rId2" Type="http://schemas.openxmlformats.org/officeDocument/2006/relationships/notesSlide" Target="../notesSlides/notesSlide131.xml"/><Relationship Id="rId1" Type="http://schemas.openxmlformats.org/officeDocument/2006/relationships/slideLayout" Target="../slideLayouts/slideLayout23.xml"/><Relationship Id="rId6" Type="http://schemas.openxmlformats.org/officeDocument/2006/relationships/image" Target="../media/image452.jpeg"/><Relationship Id="rId5" Type="http://schemas.openxmlformats.org/officeDocument/2006/relationships/image" Target="../media/image451.jpeg"/><Relationship Id="rId4" Type="http://schemas.openxmlformats.org/officeDocument/2006/relationships/image" Target="../media/image450.jpe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7" Type="http://schemas.openxmlformats.org/officeDocument/2006/relationships/image" Target="../media/image456.png"/><Relationship Id="rId2" Type="http://schemas.openxmlformats.org/officeDocument/2006/relationships/slideLayout" Target="../slideLayouts/slideLayout71.xml"/><Relationship Id="rId1" Type="http://schemas.openxmlformats.org/officeDocument/2006/relationships/themeOverride" Target="../theme/themeOverride11.xml"/><Relationship Id="rId6" Type="http://schemas.openxmlformats.org/officeDocument/2006/relationships/image" Target="../media/image455.png"/><Relationship Id="rId5" Type="http://schemas.openxmlformats.org/officeDocument/2006/relationships/image" Target="../media/image454.png"/><Relationship Id="rId4" Type="http://schemas.openxmlformats.org/officeDocument/2006/relationships/image" Target="../media/image453.png"/></Relationships>
</file>

<file path=ppt/slides/_rels/slide133.xml.rels><?xml version="1.0" encoding="UTF-8" standalone="yes"?>
<Relationships xmlns="http://schemas.openxmlformats.org/package/2006/relationships"><Relationship Id="rId3" Type="http://schemas.openxmlformats.org/officeDocument/2006/relationships/image" Target="../media/image457.png"/><Relationship Id="rId2" Type="http://schemas.openxmlformats.org/officeDocument/2006/relationships/notesSlide" Target="../notesSlides/notesSlide133.xml"/><Relationship Id="rId1" Type="http://schemas.openxmlformats.org/officeDocument/2006/relationships/slideLayout" Target="../slideLayouts/slideLayout71.xml"/><Relationship Id="rId5" Type="http://schemas.openxmlformats.org/officeDocument/2006/relationships/image" Target="../media/image223.png"/><Relationship Id="rId4" Type="http://schemas.openxmlformats.org/officeDocument/2006/relationships/image" Target="../media/image458.jpeg"/></Relationships>
</file>

<file path=ppt/slides/_rels/slide134.xml.rels><?xml version="1.0" encoding="UTF-8" standalone="yes"?>
<Relationships xmlns="http://schemas.openxmlformats.org/package/2006/relationships"><Relationship Id="rId8" Type="http://schemas.openxmlformats.org/officeDocument/2006/relationships/image" Target="../media/image464.jpeg"/><Relationship Id="rId13" Type="http://schemas.openxmlformats.org/officeDocument/2006/relationships/image" Target="../media/image223.png"/><Relationship Id="rId3" Type="http://schemas.openxmlformats.org/officeDocument/2006/relationships/image" Target="../media/image459.jpeg"/><Relationship Id="rId7" Type="http://schemas.openxmlformats.org/officeDocument/2006/relationships/image" Target="../media/image463.jpeg"/><Relationship Id="rId12" Type="http://schemas.openxmlformats.org/officeDocument/2006/relationships/image" Target="../media/image468.jpeg"/><Relationship Id="rId17" Type="http://schemas.openxmlformats.org/officeDocument/2006/relationships/image" Target="../media/image472.jpeg"/><Relationship Id="rId2" Type="http://schemas.openxmlformats.org/officeDocument/2006/relationships/notesSlide" Target="../notesSlides/notesSlide134.xml"/><Relationship Id="rId16" Type="http://schemas.openxmlformats.org/officeDocument/2006/relationships/image" Target="../media/image471.jpeg"/><Relationship Id="rId1" Type="http://schemas.openxmlformats.org/officeDocument/2006/relationships/slideLayout" Target="../slideLayouts/slideLayout78.xml"/><Relationship Id="rId6" Type="http://schemas.openxmlformats.org/officeDocument/2006/relationships/image" Target="../media/image462.jpeg"/><Relationship Id="rId11" Type="http://schemas.openxmlformats.org/officeDocument/2006/relationships/image" Target="../media/image467.jpeg"/><Relationship Id="rId5" Type="http://schemas.openxmlformats.org/officeDocument/2006/relationships/image" Target="../media/image461.jpeg"/><Relationship Id="rId15" Type="http://schemas.openxmlformats.org/officeDocument/2006/relationships/image" Target="../media/image470.jpeg"/><Relationship Id="rId10" Type="http://schemas.openxmlformats.org/officeDocument/2006/relationships/image" Target="../media/image466.jpeg"/><Relationship Id="rId4" Type="http://schemas.openxmlformats.org/officeDocument/2006/relationships/image" Target="../media/image460.jpeg"/><Relationship Id="rId9" Type="http://schemas.openxmlformats.org/officeDocument/2006/relationships/image" Target="../media/image465.jpeg"/><Relationship Id="rId14" Type="http://schemas.openxmlformats.org/officeDocument/2006/relationships/image" Target="../media/image469.jpeg"/></Relationships>
</file>

<file path=ppt/slides/_rels/slide135.xml.rels><?xml version="1.0" encoding="UTF-8" standalone="yes"?>
<Relationships xmlns="http://schemas.openxmlformats.org/package/2006/relationships"><Relationship Id="rId8" Type="http://schemas.openxmlformats.org/officeDocument/2006/relationships/image" Target="../media/image478.jpeg"/><Relationship Id="rId3" Type="http://schemas.openxmlformats.org/officeDocument/2006/relationships/image" Target="../media/image473.jpeg"/><Relationship Id="rId7" Type="http://schemas.openxmlformats.org/officeDocument/2006/relationships/image" Target="../media/image477.jpeg"/><Relationship Id="rId2" Type="http://schemas.openxmlformats.org/officeDocument/2006/relationships/notesSlide" Target="../notesSlides/notesSlide135.xml"/><Relationship Id="rId1" Type="http://schemas.openxmlformats.org/officeDocument/2006/relationships/slideLayout" Target="../slideLayouts/slideLayout71.xml"/><Relationship Id="rId6" Type="http://schemas.openxmlformats.org/officeDocument/2006/relationships/image" Target="../media/image476.jpeg"/><Relationship Id="rId5" Type="http://schemas.openxmlformats.org/officeDocument/2006/relationships/image" Target="../media/image475.jpeg"/><Relationship Id="rId4" Type="http://schemas.openxmlformats.org/officeDocument/2006/relationships/image" Target="../media/image474.jpeg"/><Relationship Id="rId9" Type="http://schemas.openxmlformats.org/officeDocument/2006/relationships/image" Target="../media/image479.jpeg"/></Relationships>
</file>

<file path=ppt/slides/_rels/slide136.xml.rels><?xml version="1.0" encoding="UTF-8" standalone="yes"?>
<Relationships xmlns="http://schemas.openxmlformats.org/package/2006/relationships"><Relationship Id="rId8" Type="http://schemas.openxmlformats.org/officeDocument/2006/relationships/image" Target="../media/image485.jpeg"/><Relationship Id="rId3" Type="http://schemas.openxmlformats.org/officeDocument/2006/relationships/image" Target="../media/image480.jpeg"/><Relationship Id="rId7" Type="http://schemas.openxmlformats.org/officeDocument/2006/relationships/image" Target="../media/image484.jpeg"/><Relationship Id="rId2" Type="http://schemas.openxmlformats.org/officeDocument/2006/relationships/notesSlide" Target="../notesSlides/notesSlide136.xml"/><Relationship Id="rId1" Type="http://schemas.openxmlformats.org/officeDocument/2006/relationships/slideLayout" Target="../slideLayouts/slideLayout55.xml"/><Relationship Id="rId6" Type="http://schemas.openxmlformats.org/officeDocument/2006/relationships/image" Target="../media/image483.jpeg"/><Relationship Id="rId5" Type="http://schemas.openxmlformats.org/officeDocument/2006/relationships/image" Target="../media/image482.jpeg"/><Relationship Id="rId10" Type="http://schemas.openxmlformats.org/officeDocument/2006/relationships/image" Target="../media/image486.png"/><Relationship Id="rId4" Type="http://schemas.openxmlformats.org/officeDocument/2006/relationships/image" Target="../media/image481.jpeg"/><Relationship Id="rId9" Type="http://schemas.openxmlformats.org/officeDocument/2006/relationships/image" Target="../media/image223.png"/></Relationships>
</file>

<file path=ppt/slides/_rels/slide137.xml.rels><?xml version="1.0" encoding="UTF-8" standalone="yes"?>
<Relationships xmlns="http://schemas.openxmlformats.org/package/2006/relationships"><Relationship Id="rId8" Type="http://schemas.openxmlformats.org/officeDocument/2006/relationships/image" Target="../media/image490.jpeg"/><Relationship Id="rId3" Type="http://schemas.openxmlformats.org/officeDocument/2006/relationships/image" Target="../media/image487.jpeg"/><Relationship Id="rId7" Type="http://schemas.openxmlformats.org/officeDocument/2006/relationships/image" Target="../media/image223.png"/><Relationship Id="rId2" Type="http://schemas.openxmlformats.org/officeDocument/2006/relationships/notesSlide" Target="../notesSlides/notesSlide137.xml"/><Relationship Id="rId1" Type="http://schemas.openxmlformats.org/officeDocument/2006/relationships/slideLayout" Target="../slideLayouts/slideLayout23.xml"/><Relationship Id="rId6" Type="http://schemas.openxmlformats.org/officeDocument/2006/relationships/image" Target="../media/image373.gif"/><Relationship Id="rId11" Type="http://schemas.openxmlformats.org/officeDocument/2006/relationships/image" Target="../media/image493.jpeg"/><Relationship Id="rId5" Type="http://schemas.openxmlformats.org/officeDocument/2006/relationships/image" Target="../media/image489.jpeg"/><Relationship Id="rId10" Type="http://schemas.openxmlformats.org/officeDocument/2006/relationships/image" Target="../media/image492.jpeg"/><Relationship Id="rId4" Type="http://schemas.openxmlformats.org/officeDocument/2006/relationships/image" Target="../media/image488.jpeg"/><Relationship Id="rId9" Type="http://schemas.openxmlformats.org/officeDocument/2006/relationships/image" Target="../media/image491.jpeg"/></Relationships>
</file>

<file path=ppt/slides/_rels/slide138.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notesSlide" Target="../notesSlides/notesSlide138.xml"/><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8" Type="http://schemas.openxmlformats.org/officeDocument/2006/relationships/image" Target="../media/image500.jpeg"/><Relationship Id="rId3" Type="http://schemas.openxmlformats.org/officeDocument/2006/relationships/image" Target="../media/image495.jpeg"/><Relationship Id="rId7" Type="http://schemas.openxmlformats.org/officeDocument/2006/relationships/image" Target="../media/image499.jpeg"/><Relationship Id="rId2" Type="http://schemas.openxmlformats.org/officeDocument/2006/relationships/notesSlide" Target="../notesSlides/notesSlide139.xml"/><Relationship Id="rId1" Type="http://schemas.openxmlformats.org/officeDocument/2006/relationships/slideLayout" Target="../slideLayouts/slideLayout23.xml"/><Relationship Id="rId6" Type="http://schemas.openxmlformats.org/officeDocument/2006/relationships/image" Target="../media/image498.jpeg"/><Relationship Id="rId5" Type="http://schemas.openxmlformats.org/officeDocument/2006/relationships/image" Target="../media/image497.jpeg"/><Relationship Id="rId10" Type="http://schemas.openxmlformats.org/officeDocument/2006/relationships/image" Target="../media/image502.png"/><Relationship Id="rId4" Type="http://schemas.openxmlformats.org/officeDocument/2006/relationships/image" Target="../media/image496.jpeg"/><Relationship Id="rId9" Type="http://schemas.openxmlformats.org/officeDocument/2006/relationships/image" Target="../media/image50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40.xml.rels><?xml version="1.0" encoding="UTF-8" standalone="yes"?>
<Relationships xmlns="http://schemas.openxmlformats.org/package/2006/relationships"><Relationship Id="rId8" Type="http://schemas.openxmlformats.org/officeDocument/2006/relationships/image" Target="../media/image508.jpeg"/><Relationship Id="rId3" Type="http://schemas.openxmlformats.org/officeDocument/2006/relationships/image" Target="../media/image503.jpeg"/><Relationship Id="rId7" Type="http://schemas.openxmlformats.org/officeDocument/2006/relationships/image" Target="../media/image507.jpeg"/><Relationship Id="rId12" Type="http://schemas.openxmlformats.org/officeDocument/2006/relationships/image" Target="../media/image223.png"/><Relationship Id="rId2" Type="http://schemas.openxmlformats.org/officeDocument/2006/relationships/notesSlide" Target="../notesSlides/notesSlide140.xml"/><Relationship Id="rId1" Type="http://schemas.openxmlformats.org/officeDocument/2006/relationships/slideLayout" Target="../slideLayouts/slideLayout23.xml"/><Relationship Id="rId6" Type="http://schemas.openxmlformats.org/officeDocument/2006/relationships/image" Target="../media/image506.jpeg"/><Relationship Id="rId11" Type="http://schemas.openxmlformats.org/officeDocument/2006/relationships/image" Target="../media/image511.gif"/><Relationship Id="rId5" Type="http://schemas.openxmlformats.org/officeDocument/2006/relationships/image" Target="../media/image505.jpeg"/><Relationship Id="rId10" Type="http://schemas.openxmlformats.org/officeDocument/2006/relationships/image" Target="../media/image510.png"/><Relationship Id="rId4" Type="http://schemas.openxmlformats.org/officeDocument/2006/relationships/image" Target="../media/image504.jpeg"/><Relationship Id="rId9" Type="http://schemas.openxmlformats.org/officeDocument/2006/relationships/image" Target="../media/image509.jpeg"/></Relationships>
</file>

<file path=ppt/slides/_rels/slide141.xml.rels><?xml version="1.0" encoding="UTF-8" standalone="yes"?>
<Relationships xmlns="http://schemas.openxmlformats.org/package/2006/relationships"><Relationship Id="rId8" Type="http://schemas.openxmlformats.org/officeDocument/2006/relationships/image" Target="../media/image517.jpeg"/><Relationship Id="rId13" Type="http://schemas.openxmlformats.org/officeDocument/2006/relationships/image" Target="../media/image522.jpeg"/><Relationship Id="rId3" Type="http://schemas.openxmlformats.org/officeDocument/2006/relationships/image" Target="../media/image512.jpeg"/><Relationship Id="rId7" Type="http://schemas.openxmlformats.org/officeDocument/2006/relationships/image" Target="../media/image516.jpeg"/><Relationship Id="rId12" Type="http://schemas.openxmlformats.org/officeDocument/2006/relationships/image" Target="../media/image521.jpeg"/><Relationship Id="rId2" Type="http://schemas.openxmlformats.org/officeDocument/2006/relationships/notesSlide" Target="../notesSlides/notesSlide141.xml"/><Relationship Id="rId1" Type="http://schemas.openxmlformats.org/officeDocument/2006/relationships/slideLayout" Target="../slideLayouts/slideLayout23.xml"/><Relationship Id="rId6" Type="http://schemas.openxmlformats.org/officeDocument/2006/relationships/image" Target="../media/image515.jpeg"/><Relationship Id="rId11" Type="http://schemas.openxmlformats.org/officeDocument/2006/relationships/image" Target="../media/image520.jpeg"/><Relationship Id="rId5" Type="http://schemas.openxmlformats.org/officeDocument/2006/relationships/image" Target="../media/image514.jpeg"/><Relationship Id="rId10" Type="http://schemas.openxmlformats.org/officeDocument/2006/relationships/image" Target="../media/image519.jpeg"/><Relationship Id="rId4" Type="http://schemas.openxmlformats.org/officeDocument/2006/relationships/image" Target="../media/image513.jpeg"/><Relationship Id="rId9" Type="http://schemas.openxmlformats.org/officeDocument/2006/relationships/image" Target="../media/image518.jpeg"/></Relationships>
</file>

<file path=ppt/slides/_rels/slide142.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notesSlide" Target="../notesSlides/notesSlide142.xml"/><Relationship Id="rId1" Type="http://schemas.openxmlformats.org/officeDocument/2006/relationships/slideLayout" Target="../slideLayouts/slideLayout23.xml"/><Relationship Id="rId6" Type="http://schemas.openxmlformats.org/officeDocument/2006/relationships/image" Target="../media/image525.jpeg"/><Relationship Id="rId5" Type="http://schemas.openxmlformats.org/officeDocument/2006/relationships/image" Target="../media/image524.png"/><Relationship Id="rId4" Type="http://schemas.openxmlformats.org/officeDocument/2006/relationships/image" Target="../media/image2.png"/></Relationships>
</file>

<file path=ppt/slides/_rels/slide143.xml.rels><?xml version="1.0" encoding="UTF-8" standalone="yes"?>
<Relationships xmlns="http://schemas.openxmlformats.org/package/2006/relationships"><Relationship Id="rId3" Type="http://schemas.openxmlformats.org/officeDocument/2006/relationships/image" Target="../media/image526.jpeg"/><Relationship Id="rId2" Type="http://schemas.openxmlformats.org/officeDocument/2006/relationships/notesSlide" Target="../notesSlides/notesSlide143.xml"/><Relationship Id="rId1" Type="http://schemas.openxmlformats.org/officeDocument/2006/relationships/slideLayout" Target="../slideLayouts/slideLayout23.xml"/><Relationship Id="rId6" Type="http://schemas.openxmlformats.org/officeDocument/2006/relationships/image" Target="../media/image529.jpeg"/><Relationship Id="rId5" Type="http://schemas.openxmlformats.org/officeDocument/2006/relationships/image" Target="../media/image528.jpeg"/><Relationship Id="rId4" Type="http://schemas.openxmlformats.org/officeDocument/2006/relationships/image" Target="../media/image527.jpeg"/></Relationships>
</file>

<file path=ppt/slides/_rels/slide144.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23.xml"/></Relationships>
</file>

<file path=ppt/slides/_rels/slide145.xml.rels><?xml version="1.0" encoding="UTF-8" standalone="yes"?>
<Relationships xmlns="http://schemas.openxmlformats.org/package/2006/relationships"><Relationship Id="rId3" Type="http://schemas.openxmlformats.org/officeDocument/2006/relationships/image" Target="../media/image531.png"/><Relationship Id="rId2" Type="http://schemas.openxmlformats.org/officeDocument/2006/relationships/notesSlide" Target="../notesSlides/notesSlide144.xml"/><Relationship Id="rId1" Type="http://schemas.openxmlformats.org/officeDocument/2006/relationships/slideLayout" Target="../slideLayouts/slideLayout23.xml"/><Relationship Id="rId6" Type="http://schemas.openxmlformats.org/officeDocument/2006/relationships/image" Target="../media/image534.jpeg"/><Relationship Id="rId5" Type="http://schemas.openxmlformats.org/officeDocument/2006/relationships/image" Target="../media/image533.jpeg"/><Relationship Id="rId4" Type="http://schemas.openxmlformats.org/officeDocument/2006/relationships/image" Target="../media/image532.jpeg"/></Relationships>
</file>

<file path=ppt/slides/_rels/slide146.xml.rels><?xml version="1.0" encoding="UTF-8" standalone="yes"?>
<Relationships xmlns="http://schemas.openxmlformats.org/package/2006/relationships"><Relationship Id="rId3" Type="http://schemas.openxmlformats.org/officeDocument/2006/relationships/image" Target="../media/image535.jpeg"/><Relationship Id="rId2" Type="http://schemas.openxmlformats.org/officeDocument/2006/relationships/notesSlide" Target="../notesSlides/notesSlide145.xml"/><Relationship Id="rId1" Type="http://schemas.openxmlformats.org/officeDocument/2006/relationships/slideLayout" Target="../slideLayouts/slideLayout23.xml"/><Relationship Id="rId6" Type="http://schemas.openxmlformats.org/officeDocument/2006/relationships/image" Target="../media/image223.png"/><Relationship Id="rId5" Type="http://schemas.openxmlformats.org/officeDocument/2006/relationships/image" Target="../media/image537.jpeg"/><Relationship Id="rId4" Type="http://schemas.openxmlformats.org/officeDocument/2006/relationships/image" Target="../media/image536.jpeg"/></Relationships>
</file>

<file path=ppt/slides/_rels/slide147.xml.rels><?xml version="1.0" encoding="UTF-8" standalone="yes"?>
<Relationships xmlns="http://schemas.openxmlformats.org/package/2006/relationships"><Relationship Id="rId8" Type="http://schemas.openxmlformats.org/officeDocument/2006/relationships/image" Target="../media/image542.jpeg"/><Relationship Id="rId3" Type="http://schemas.openxmlformats.org/officeDocument/2006/relationships/notesSlide" Target="../notesSlides/notesSlide146.xml"/><Relationship Id="rId7" Type="http://schemas.openxmlformats.org/officeDocument/2006/relationships/image" Target="../media/image541.jpeg"/><Relationship Id="rId2" Type="http://schemas.openxmlformats.org/officeDocument/2006/relationships/slideLayout" Target="../slideLayouts/slideLayout23.xml"/><Relationship Id="rId1" Type="http://schemas.openxmlformats.org/officeDocument/2006/relationships/themeOverride" Target="../theme/themeOverride12.xml"/><Relationship Id="rId6" Type="http://schemas.openxmlformats.org/officeDocument/2006/relationships/image" Target="../media/image540.jpeg"/><Relationship Id="rId5" Type="http://schemas.openxmlformats.org/officeDocument/2006/relationships/image" Target="../media/image539.jpeg"/><Relationship Id="rId10" Type="http://schemas.openxmlformats.org/officeDocument/2006/relationships/image" Target="../media/image544.jpeg"/><Relationship Id="rId4" Type="http://schemas.openxmlformats.org/officeDocument/2006/relationships/image" Target="../media/image538.jpeg"/><Relationship Id="rId9" Type="http://schemas.openxmlformats.org/officeDocument/2006/relationships/image" Target="../media/image543.png"/></Relationships>
</file>

<file path=ppt/slides/_rels/slide148.xml.rels><?xml version="1.0" encoding="UTF-8" standalone="yes"?>
<Relationships xmlns="http://schemas.openxmlformats.org/package/2006/relationships"><Relationship Id="rId3" Type="http://schemas.openxmlformats.org/officeDocument/2006/relationships/image" Target="../media/image545.jpeg"/><Relationship Id="rId2" Type="http://schemas.openxmlformats.org/officeDocument/2006/relationships/notesSlide" Target="../notesSlides/notesSlide147.xml"/><Relationship Id="rId1" Type="http://schemas.openxmlformats.org/officeDocument/2006/relationships/slideLayout" Target="../slideLayouts/slideLayout23.xml"/></Relationships>
</file>

<file path=ppt/slides/_rels/slide149.xml.rels><?xml version="1.0" encoding="UTF-8" standalone="yes"?>
<Relationships xmlns="http://schemas.openxmlformats.org/package/2006/relationships"><Relationship Id="rId8" Type="http://schemas.openxmlformats.org/officeDocument/2006/relationships/image" Target="../media/image551.png"/><Relationship Id="rId3" Type="http://schemas.openxmlformats.org/officeDocument/2006/relationships/image" Target="../media/image546.png"/><Relationship Id="rId7" Type="http://schemas.openxmlformats.org/officeDocument/2006/relationships/image" Target="../media/image550.png"/><Relationship Id="rId12" Type="http://schemas.openxmlformats.org/officeDocument/2006/relationships/image" Target="../media/image555.png"/><Relationship Id="rId2" Type="http://schemas.openxmlformats.org/officeDocument/2006/relationships/notesSlide" Target="../notesSlides/notesSlide148.xml"/><Relationship Id="rId1" Type="http://schemas.openxmlformats.org/officeDocument/2006/relationships/slideLayout" Target="../slideLayouts/slideLayout52.xml"/><Relationship Id="rId6" Type="http://schemas.openxmlformats.org/officeDocument/2006/relationships/image" Target="../media/image549.png"/><Relationship Id="rId11" Type="http://schemas.openxmlformats.org/officeDocument/2006/relationships/image" Target="../media/image554.png"/><Relationship Id="rId5" Type="http://schemas.openxmlformats.org/officeDocument/2006/relationships/image" Target="../media/image548.png"/><Relationship Id="rId10" Type="http://schemas.openxmlformats.org/officeDocument/2006/relationships/image" Target="../media/image553.png"/><Relationship Id="rId4" Type="http://schemas.openxmlformats.org/officeDocument/2006/relationships/image" Target="../media/image547.png"/><Relationship Id="rId9" Type="http://schemas.openxmlformats.org/officeDocument/2006/relationships/image" Target="../media/image552.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0.xml.rels><?xml version="1.0" encoding="UTF-8" standalone="yes"?>
<Relationships xmlns="http://schemas.openxmlformats.org/package/2006/relationships"><Relationship Id="rId3" Type="http://schemas.openxmlformats.org/officeDocument/2006/relationships/image" Target="../media/image556.jpeg"/><Relationship Id="rId2" Type="http://schemas.openxmlformats.org/officeDocument/2006/relationships/notesSlide" Target="../notesSlides/notesSlide149.xml"/><Relationship Id="rId1" Type="http://schemas.openxmlformats.org/officeDocument/2006/relationships/slideLayout" Target="../slideLayouts/slideLayout151.xml"/><Relationship Id="rId6" Type="http://schemas.openxmlformats.org/officeDocument/2006/relationships/image" Target="../media/image559.jpeg"/><Relationship Id="rId5" Type="http://schemas.openxmlformats.org/officeDocument/2006/relationships/image" Target="../media/image558.jpeg"/><Relationship Id="rId4" Type="http://schemas.openxmlformats.org/officeDocument/2006/relationships/image" Target="../media/image557.jpeg"/></Relationships>
</file>

<file path=ppt/slides/_rels/slide151.xml.rels><?xml version="1.0" encoding="UTF-8" standalone="yes"?>
<Relationships xmlns="http://schemas.openxmlformats.org/package/2006/relationships"><Relationship Id="rId8" Type="http://schemas.openxmlformats.org/officeDocument/2006/relationships/image" Target="../media/image565.png"/><Relationship Id="rId3" Type="http://schemas.openxmlformats.org/officeDocument/2006/relationships/image" Target="../media/image560.jpeg"/><Relationship Id="rId7" Type="http://schemas.openxmlformats.org/officeDocument/2006/relationships/image" Target="../media/image564.png"/><Relationship Id="rId2" Type="http://schemas.openxmlformats.org/officeDocument/2006/relationships/notesSlide" Target="../notesSlides/notesSlide150.xml"/><Relationship Id="rId1" Type="http://schemas.openxmlformats.org/officeDocument/2006/relationships/slideLayout" Target="../slideLayouts/slideLayout151.xml"/><Relationship Id="rId6" Type="http://schemas.openxmlformats.org/officeDocument/2006/relationships/image" Target="../media/image563.png"/><Relationship Id="rId11" Type="http://schemas.openxmlformats.org/officeDocument/2006/relationships/image" Target="../media/image568.jpeg"/><Relationship Id="rId5" Type="http://schemas.openxmlformats.org/officeDocument/2006/relationships/image" Target="../media/image562.jpeg"/><Relationship Id="rId10" Type="http://schemas.openxmlformats.org/officeDocument/2006/relationships/image" Target="../media/image567.png"/><Relationship Id="rId4" Type="http://schemas.openxmlformats.org/officeDocument/2006/relationships/image" Target="../media/image561.jpeg"/><Relationship Id="rId9" Type="http://schemas.openxmlformats.org/officeDocument/2006/relationships/image" Target="../media/image566.png"/></Relationships>
</file>

<file path=ppt/slides/_rels/slide152.xml.rels><?xml version="1.0" encoding="UTF-8" standalone="yes"?>
<Relationships xmlns="http://schemas.openxmlformats.org/package/2006/relationships"><Relationship Id="rId3" Type="http://schemas.openxmlformats.org/officeDocument/2006/relationships/image" Target="../media/image569.jpeg"/><Relationship Id="rId7" Type="http://schemas.openxmlformats.org/officeDocument/2006/relationships/image" Target="../media/image573.jpeg"/><Relationship Id="rId2" Type="http://schemas.openxmlformats.org/officeDocument/2006/relationships/notesSlide" Target="../notesSlides/notesSlide151.xml"/><Relationship Id="rId1" Type="http://schemas.openxmlformats.org/officeDocument/2006/relationships/slideLayout" Target="../slideLayouts/slideLayout23.xml"/><Relationship Id="rId6" Type="http://schemas.openxmlformats.org/officeDocument/2006/relationships/image" Target="../media/image572.jpeg"/><Relationship Id="rId5" Type="http://schemas.openxmlformats.org/officeDocument/2006/relationships/image" Target="../media/image571.jpeg"/><Relationship Id="rId4" Type="http://schemas.openxmlformats.org/officeDocument/2006/relationships/image" Target="../media/image570.jpeg"/></Relationships>
</file>

<file path=ppt/slides/_rels/slide153.xml.rels><?xml version="1.0" encoding="UTF-8" standalone="yes"?>
<Relationships xmlns="http://schemas.openxmlformats.org/package/2006/relationships"><Relationship Id="rId8" Type="http://schemas.openxmlformats.org/officeDocument/2006/relationships/image" Target="../media/image579.jpeg"/><Relationship Id="rId13" Type="http://schemas.openxmlformats.org/officeDocument/2006/relationships/image" Target="../media/image584.jpeg"/><Relationship Id="rId3" Type="http://schemas.openxmlformats.org/officeDocument/2006/relationships/image" Target="../media/image574.jpeg"/><Relationship Id="rId7" Type="http://schemas.openxmlformats.org/officeDocument/2006/relationships/image" Target="../media/image578.jpeg"/><Relationship Id="rId12" Type="http://schemas.openxmlformats.org/officeDocument/2006/relationships/image" Target="../media/image583.png"/><Relationship Id="rId2" Type="http://schemas.openxmlformats.org/officeDocument/2006/relationships/notesSlide" Target="../notesSlides/notesSlide152.xml"/><Relationship Id="rId1" Type="http://schemas.openxmlformats.org/officeDocument/2006/relationships/slideLayout" Target="../slideLayouts/slideLayout30.xml"/><Relationship Id="rId6" Type="http://schemas.openxmlformats.org/officeDocument/2006/relationships/image" Target="../media/image577.jpeg"/><Relationship Id="rId11" Type="http://schemas.openxmlformats.org/officeDocument/2006/relationships/image" Target="../media/image582.jpeg"/><Relationship Id="rId5" Type="http://schemas.openxmlformats.org/officeDocument/2006/relationships/image" Target="../media/image576.jpeg"/><Relationship Id="rId10" Type="http://schemas.openxmlformats.org/officeDocument/2006/relationships/image" Target="../media/image581.jpeg"/><Relationship Id="rId4" Type="http://schemas.openxmlformats.org/officeDocument/2006/relationships/image" Target="../media/image575.jpeg"/><Relationship Id="rId9" Type="http://schemas.openxmlformats.org/officeDocument/2006/relationships/image" Target="../media/image580.jpeg"/></Relationships>
</file>

<file path=ppt/slides/_rels/slide154.xml.rels><?xml version="1.0" encoding="UTF-8" standalone="yes"?>
<Relationships xmlns="http://schemas.openxmlformats.org/package/2006/relationships"><Relationship Id="rId3" Type="http://schemas.openxmlformats.org/officeDocument/2006/relationships/image" Target="../media/image585.jpeg"/><Relationship Id="rId2" Type="http://schemas.openxmlformats.org/officeDocument/2006/relationships/notesSlide" Target="../notesSlides/notesSlide153.xml"/><Relationship Id="rId1" Type="http://schemas.openxmlformats.org/officeDocument/2006/relationships/slideLayout" Target="../slideLayouts/slideLayout23.xml"/></Relationships>
</file>

<file path=ppt/slides/_rels/slide155.xml.rels><?xml version="1.0" encoding="UTF-8" standalone="yes"?>
<Relationships xmlns="http://schemas.openxmlformats.org/package/2006/relationships"><Relationship Id="rId8" Type="http://schemas.openxmlformats.org/officeDocument/2006/relationships/image" Target="../media/image591.jpeg"/><Relationship Id="rId13" Type="http://schemas.openxmlformats.org/officeDocument/2006/relationships/image" Target="../media/image596.jpeg"/><Relationship Id="rId3" Type="http://schemas.openxmlformats.org/officeDocument/2006/relationships/image" Target="../media/image586.jpeg"/><Relationship Id="rId7" Type="http://schemas.openxmlformats.org/officeDocument/2006/relationships/image" Target="../media/image590.jpeg"/><Relationship Id="rId12" Type="http://schemas.openxmlformats.org/officeDocument/2006/relationships/image" Target="../media/image595.jpeg"/><Relationship Id="rId2" Type="http://schemas.openxmlformats.org/officeDocument/2006/relationships/notesSlide" Target="../notesSlides/notesSlide154.xml"/><Relationship Id="rId1" Type="http://schemas.openxmlformats.org/officeDocument/2006/relationships/slideLayout" Target="../slideLayouts/slideLayout23.xml"/><Relationship Id="rId6" Type="http://schemas.openxmlformats.org/officeDocument/2006/relationships/image" Target="../media/image589.jpeg"/><Relationship Id="rId11" Type="http://schemas.openxmlformats.org/officeDocument/2006/relationships/image" Target="../media/image594.jpeg"/><Relationship Id="rId5" Type="http://schemas.openxmlformats.org/officeDocument/2006/relationships/image" Target="../media/image588.jpeg"/><Relationship Id="rId10" Type="http://schemas.openxmlformats.org/officeDocument/2006/relationships/image" Target="../media/image593.jpeg"/><Relationship Id="rId4" Type="http://schemas.openxmlformats.org/officeDocument/2006/relationships/image" Target="../media/image587.jpeg"/><Relationship Id="rId9" Type="http://schemas.openxmlformats.org/officeDocument/2006/relationships/image" Target="../media/image592.jpeg"/><Relationship Id="rId14" Type="http://schemas.openxmlformats.org/officeDocument/2006/relationships/image" Target="../media/image597.jpeg"/></Relationships>
</file>

<file path=ppt/slides/_rels/slide156.xml.rels><?xml version="1.0" encoding="UTF-8" standalone="yes"?>
<Relationships xmlns="http://schemas.openxmlformats.org/package/2006/relationships"><Relationship Id="rId3" Type="http://schemas.openxmlformats.org/officeDocument/2006/relationships/image" Target="../media/image598.jpeg"/><Relationship Id="rId2" Type="http://schemas.openxmlformats.org/officeDocument/2006/relationships/notesSlide" Target="../notesSlides/notesSlide155.xml"/><Relationship Id="rId1" Type="http://schemas.openxmlformats.org/officeDocument/2006/relationships/slideLayout" Target="../slideLayouts/slideLayout23.xml"/><Relationship Id="rId6" Type="http://schemas.openxmlformats.org/officeDocument/2006/relationships/image" Target="../media/image601.jpeg"/><Relationship Id="rId5" Type="http://schemas.openxmlformats.org/officeDocument/2006/relationships/image" Target="../media/image600.jpeg"/><Relationship Id="rId4" Type="http://schemas.openxmlformats.org/officeDocument/2006/relationships/image" Target="../media/image599.jpeg"/></Relationships>
</file>

<file path=ppt/slides/_rels/slide157.xml.rels><?xml version="1.0" encoding="UTF-8" standalone="yes"?>
<Relationships xmlns="http://schemas.openxmlformats.org/package/2006/relationships"><Relationship Id="rId8" Type="http://schemas.openxmlformats.org/officeDocument/2006/relationships/image" Target="../media/image607.jpeg"/><Relationship Id="rId3" Type="http://schemas.openxmlformats.org/officeDocument/2006/relationships/image" Target="../media/image602.jpeg"/><Relationship Id="rId7" Type="http://schemas.openxmlformats.org/officeDocument/2006/relationships/image" Target="../media/image606.png"/><Relationship Id="rId2" Type="http://schemas.openxmlformats.org/officeDocument/2006/relationships/notesSlide" Target="../notesSlides/notesSlide156.xml"/><Relationship Id="rId1" Type="http://schemas.openxmlformats.org/officeDocument/2006/relationships/slideLayout" Target="../slideLayouts/slideLayout23.xml"/><Relationship Id="rId6" Type="http://schemas.openxmlformats.org/officeDocument/2006/relationships/image" Target="../media/image605.jpeg"/><Relationship Id="rId5" Type="http://schemas.openxmlformats.org/officeDocument/2006/relationships/image" Target="../media/image604.jpeg"/><Relationship Id="rId10" Type="http://schemas.openxmlformats.org/officeDocument/2006/relationships/image" Target="../media/image608.jpeg"/><Relationship Id="rId4" Type="http://schemas.openxmlformats.org/officeDocument/2006/relationships/image" Target="../media/image603.jpeg"/><Relationship Id="rId9" Type="http://schemas.openxmlformats.org/officeDocument/2006/relationships/image" Target="../media/image373.gif"/></Relationships>
</file>

<file path=ppt/slides/_rels/slide158.xml.rels><?xml version="1.0" encoding="UTF-8" standalone="yes"?>
<Relationships xmlns="http://schemas.openxmlformats.org/package/2006/relationships"><Relationship Id="rId3" Type="http://schemas.openxmlformats.org/officeDocument/2006/relationships/image" Target="../media/image609.jpeg"/><Relationship Id="rId2" Type="http://schemas.openxmlformats.org/officeDocument/2006/relationships/notesSlide" Target="../notesSlides/notesSlide157.xml"/><Relationship Id="rId1" Type="http://schemas.openxmlformats.org/officeDocument/2006/relationships/slideLayout" Target="../slideLayouts/slideLayout23.xml"/></Relationships>
</file>

<file path=ppt/slides/_rels/slide159.xml.rels><?xml version="1.0" encoding="UTF-8" standalone="yes"?>
<Relationships xmlns="http://schemas.openxmlformats.org/package/2006/relationships"><Relationship Id="rId3" Type="http://schemas.openxmlformats.org/officeDocument/2006/relationships/image" Target="../media/image610.jpeg"/><Relationship Id="rId2" Type="http://schemas.openxmlformats.org/officeDocument/2006/relationships/notesSlide" Target="../notesSlides/notesSlide158.xml"/><Relationship Id="rId1" Type="http://schemas.openxmlformats.org/officeDocument/2006/relationships/slideLayout" Target="../slideLayouts/slideLayout23.xml"/><Relationship Id="rId6" Type="http://schemas.openxmlformats.org/officeDocument/2006/relationships/image" Target="../media/image613.jpeg"/><Relationship Id="rId5" Type="http://schemas.openxmlformats.org/officeDocument/2006/relationships/image" Target="../media/image612.jpeg"/><Relationship Id="rId4" Type="http://schemas.openxmlformats.org/officeDocument/2006/relationships/image" Target="../media/image611.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60.xml.rels><?xml version="1.0" encoding="UTF-8" standalone="yes"?>
<Relationships xmlns="http://schemas.openxmlformats.org/package/2006/relationships"><Relationship Id="rId8" Type="http://schemas.openxmlformats.org/officeDocument/2006/relationships/image" Target="../media/image619.jpeg"/><Relationship Id="rId3" Type="http://schemas.openxmlformats.org/officeDocument/2006/relationships/image" Target="../media/image614.jpeg"/><Relationship Id="rId7" Type="http://schemas.openxmlformats.org/officeDocument/2006/relationships/image" Target="../media/image618.jpeg"/><Relationship Id="rId2" Type="http://schemas.openxmlformats.org/officeDocument/2006/relationships/notesSlide" Target="../notesSlides/notesSlide159.xml"/><Relationship Id="rId1" Type="http://schemas.openxmlformats.org/officeDocument/2006/relationships/slideLayout" Target="../slideLayouts/slideLayout23.xml"/><Relationship Id="rId6" Type="http://schemas.openxmlformats.org/officeDocument/2006/relationships/image" Target="../media/image617.jpeg"/><Relationship Id="rId5" Type="http://schemas.openxmlformats.org/officeDocument/2006/relationships/image" Target="../media/image616.jpeg"/><Relationship Id="rId4" Type="http://schemas.openxmlformats.org/officeDocument/2006/relationships/image" Target="../media/image615.jpeg"/></Relationships>
</file>

<file path=ppt/slides/_rels/slide161.xml.rels><?xml version="1.0" encoding="UTF-8" standalone="yes"?>
<Relationships xmlns="http://schemas.openxmlformats.org/package/2006/relationships"><Relationship Id="rId3" Type="http://schemas.openxmlformats.org/officeDocument/2006/relationships/image" Target="../media/image620.jpeg"/><Relationship Id="rId2" Type="http://schemas.openxmlformats.org/officeDocument/2006/relationships/notesSlide" Target="../notesSlides/notesSlide160.xml"/><Relationship Id="rId1" Type="http://schemas.openxmlformats.org/officeDocument/2006/relationships/slideLayout" Target="../slideLayouts/slideLayout23.xml"/></Relationships>
</file>

<file path=ppt/slides/_rels/slide162.xml.rels><?xml version="1.0" encoding="UTF-8" standalone="yes"?>
<Relationships xmlns="http://schemas.openxmlformats.org/package/2006/relationships"><Relationship Id="rId3" Type="http://schemas.openxmlformats.org/officeDocument/2006/relationships/image" Target="../media/image621.jpeg"/><Relationship Id="rId2" Type="http://schemas.openxmlformats.org/officeDocument/2006/relationships/notesSlide" Target="../notesSlides/notesSlide161.xml"/><Relationship Id="rId1" Type="http://schemas.openxmlformats.org/officeDocument/2006/relationships/slideLayout" Target="../slideLayouts/slideLayout23.xml"/><Relationship Id="rId6" Type="http://schemas.openxmlformats.org/officeDocument/2006/relationships/image" Target="../media/image624.jpeg"/><Relationship Id="rId5" Type="http://schemas.openxmlformats.org/officeDocument/2006/relationships/image" Target="../media/image623.jpeg"/><Relationship Id="rId4" Type="http://schemas.openxmlformats.org/officeDocument/2006/relationships/image" Target="../media/image622.jpeg"/></Relationships>
</file>

<file path=ppt/slides/_rels/slide163.xml.rels><?xml version="1.0" encoding="UTF-8" standalone="yes"?>
<Relationships xmlns="http://schemas.openxmlformats.org/package/2006/relationships"><Relationship Id="rId3" Type="http://schemas.openxmlformats.org/officeDocument/2006/relationships/image" Target="../media/image625.jpeg"/><Relationship Id="rId7" Type="http://schemas.openxmlformats.org/officeDocument/2006/relationships/image" Target="../media/image629.jpeg"/><Relationship Id="rId2" Type="http://schemas.openxmlformats.org/officeDocument/2006/relationships/notesSlide" Target="../notesSlides/notesSlide162.xml"/><Relationship Id="rId1" Type="http://schemas.openxmlformats.org/officeDocument/2006/relationships/slideLayout" Target="../slideLayouts/slideLayout23.xml"/><Relationship Id="rId6" Type="http://schemas.openxmlformats.org/officeDocument/2006/relationships/image" Target="../media/image628.jpeg"/><Relationship Id="rId5" Type="http://schemas.openxmlformats.org/officeDocument/2006/relationships/image" Target="../media/image627.jpeg"/><Relationship Id="rId4" Type="http://schemas.openxmlformats.org/officeDocument/2006/relationships/image" Target="../media/image626.jpeg"/></Relationships>
</file>

<file path=ppt/slides/_rels/slide164.xml.rels><?xml version="1.0" encoding="UTF-8" standalone="yes"?>
<Relationships xmlns="http://schemas.openxmlformats.org/package/2006/relationships"><Relationship Id="rId3" Type="http://schemas.openxmlformats.org/officeDocument/2006/relationships/image" Target="../media/image630.jpeg"/><Relationship Id="rId2" Type="http://schemas.openxmlformats.org/officeDocument/2006/relationships/notesSlide" Target="../notesSlides/notesSlide163.xml"/><Relationship Id="rId1" Type="http://schemas.openxmlformats.org/officeDocument/2006/relationships/slideLayout" Target="../slideLayouts/slideLayout23.xml"/><Relationship Id="rId6" Type="http://schemas.openxmlformats.org/officeDocument/2006/relationships/image" Target="../media/image633.jpeg"/><Relationship Id="rId5" Type="http://schemas.openxmlformats.org/officeDocument/2006/relationships/image" Target="../media/image632.jpeg"/><Relationship Id="rId4" Type="http://schemas.openxmlformats.org/officeDocument/2006/relationships/image" Target="../media/image631.jpeg"/></Relationships>
</file>

<file path=ppt/slides/_rels/slide165.xml.rels><?xml version="1.0" encoding="UTF-8" standalone="yes"?>
<Relationships xmlns="http://schemas.openxmlformats.org/package/2006/relationships"><Relationship Id="rId3" Type="http://schemas.openxmlformats.org/officeDocument/2006/relationships/image" Target="../media/image634.jpeg"/><Relationship Id="rId2" Type="http://schemas.openxmlformats.org/officeDocument/2006/relationships/notesSlide" Target="../notesSlides/notesSlide164.xml"/><Relationship Id="rId1" Type="http://schemas.openxmlformats.org/officeDocument/2006/relationships/slideLayout" Target="../slideLayouts/slideLayout17.xml"/><Relationship Id="rId6" Type="http://schemas.openxmlformats.org/officeDocument/2006/relationships/image" Target="../media/image637.png"/><Relationship Id="rId5" Type="http://schemas.openxmlformats.org/officeDocument/2006/relationships/image" Target="../media/image636.png"/><Relationship Id="rId4" Type="http://schemas.openxmlformats.org/officeDocument/2006/relationships/image" Target="../media/image635.jpeg"/></Relationships>
</file>

<file path=ppt/slides/_rels/slide166.xml.rels><?xml version="1.0" encoding="UTF-8" standalone="yes"?>
<Relationships xmlns="http://schemas.openxmlformats.org/package/2006/relationships"><Relationship Id="rId3" Type="http://schemas.openxmlformats.org/officeDocument/2006/relationships/image" Target="../media/image638.jpeg"/><Relationship Id="rId2" Type="http://schemas.openxmlformats.org/officeDocument/2006/relationships/notesSlide" Target="../notesSlides/notesSlide165.xml"/><Relationship Id="rId1" Type="http://schemas.openxmlformats.org/officeDocument/2006/relationships/slideLayout" Target="../slideLayouts/slideLayout23.xml"/><Relationship Id="rId4" Type="http://schemas.openxmlformats.org/officeDocument/2006/relationships/image" Target="../media/image639.png"/></Relationships>
</file>

<file path=ppt/slides/_rels/slide167.xml.rels><?xml version="1.0" encoding="UTF-8" standalone="yes"?>
<Relationships xmlns="http://schemas.openxmlformats.org/package/2006/relationships"><Relationship Id="rId3" Type="http://schemas.openxmlformats.org/officeDocument/2006/relationships/image" Target="../media/image640.jpeg"/><Relationship Id="rId2" Type="http://schemas.openxmlformats.org/officeDocument/2006/relationships/notesSlide" Target="../notesSlides/notesSlide166.xml"/><Relationship Id="rId1" Type="http://schemas.openxmlformats.org/officeDocument/2006/relationships/slideLayout" Target="../slideLayouts/slideLayout17.xml"/></Relationships>
</file>

<file path=ppt/slides/_rels/slide168.xml.rels><?xml version="1.0" encoding="UTF-8" standalone="yes"?>
<Relationships xmlns="http://schemas.openxmlformats.org/package/2006/relationships"><Relationship Id="rId8" Type="http://schemas.openxmlformats.org/officeDocument/2006/relationships/image" Target="../media/image646.jpeg"/><Relationship Id="rId3" Type="http://schemas.openxmlformats.org/officeDocument/2006/relationships/image" Target="../media/image641.jpeg"/><Relationship Id="rId7" Type="http://schemas.openxmlformats.org/officeDocument/2006/relationships/image" Target="../media/image645.jpeg"/><Relationship Id="rId2" Type="http://schemas.openxmlformats.org/officeDocument/2006/relationships/notesSlide" Target="../notesSlides/notesSlide167.xml"/><Relationship Id="rId1" Type="http://schemas.openxmlformats.org/officeDocument/2006/relationships/slideLayout" Target="../slideLayouts/slideLayout23.xml"/><Relationship Id="rId6" Type="http://schemas.openxmlformats.org/officeDocument/2006/relationships/image" Target="../media/image644.jpeg"/><Relationship Id="rId5" Type="http://schemas.openxmlformats.org/officeDocument/2006/relationships/image" Target="../media/image643.jpeg"/><Relationship Id="rId4" Type="http://schemas.openxmlformats.org/officeDocument/2006/relationships/image" Target="../media/image642.jpeg"/></Relationships>
</file>

<file path=ppt/slides/_rels/slide169.xml.rels><?xml version="1.0" encoding="UTF-8" standalone="yes"?>
<Relationships xmlns="http://schemas.openxmlformats.org/package/2006/relationships"><Relationship Id="rId3" Type="http://schemas.openxmlformats.org/officeDocument/2006/relationships/image" Target="../media/image647.jpg"/><Relationship Id="rId2" Type="http://schemas.openxmlformats.org/officeDocument/2006/relationships/notesSlide" Target="../notesSlides/notesSlide168.xml"/><Relationship Id="rId1" Type="http://schemas.openxmlformats.org/officeDocument/2006/relationships/slideLayout" Target="../slideLayouts/slideLayout23.xml"/><Relationship Id="rId5" Type="http://schemas.openxmlformats.org/officeDocument/2006/relationships/image" Target="../media/image649.jpeg"/><Relationship Id="rId4" Type="http://schemas.openxmlformats.org/officeDocument/2006/relationships/image" Target="../media/image64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image" Target="../media/image650.jpeg"/><Relationship Id="rId2" Type="http://schemas.openxmlformats.org/officeDocument/2006/relationships/notesSlide" Target="../notesSlides/notesSlide169.xml"/><Relationship Id="rId1" Type="http://schemas.openxmlformats.org/officeDocument/2006/relationships/slideLayout" Target="../slideLayouts/slideLayout23.xml"/><Relationship Id="rId6" Type="http://schemas.openxmlformats.org/officeDocument/2006/relationships/image" Target="../media/image653.jpeg"/><Relationship Id="rId5" Type="http://schemas.openxmlformats.org/officeDocument/2006/relationships/image" Target="../media/image652.jpeg"/><Relationship Id="rId4" Type="http://schemas.openxmlformats.org/officeDocument/2006/relationships/image" Target="../media/image651.jpeg"/></Relationships>
</file>

<file path=ppt/slides/_rels/slide171.xml.rels><?xml version="1.0" encoding="UTF-8" standalone="yes"?>
<Relationships xmlns="http://schemas.openxmlformats.org/package/2006/relationships"><Relationship Id="rId3" Type="http://schemas.openxmlformats.org/officeDocument/2006/relationships/image" Target="../media/image654.jpeg"/><Relationship Id="rId2" Type="http://schemas.openxmlformats.org/officeDocument/2006/relationships/notesSlide" Target="../notesSlides/notesSlide170.xml"/><Relationship Id="rId1" Type="http://schemas.openxmlformats.org/officeDocument/2006/relationships/slideLayout" Target="../slideLayouts/slideLayout23.xml"/></Relationships>
</file>

<file path=ppt/slides/_rels/slide172.xml.rels><?xml version="1.0" encoding="UTF-8" standalone="yes"?>
<Relationships xmlns="http://schemas.openxmlformats.org/package/2006/relationships"><Relationship Id="rId3" Type="http://schemas.openxmlformats.org/officeDocument/2006/relationships/image" Target="../media/image655.jpeg"/><Relationship Id="rId2" Type="http://schemas.openxmlformats.org/officeDocument/2006/relationships/notesSlide" Target="../notesSlides/notesSlide171.xml"/><Relationship Id="rId1" Type="http://schemas.openxmlformats.org/officeDocument/2006/relationships/slideLayout" Target="../slideLayouts/slideLayout23.xml"/><Relationship Id="rId6" Type="http://schemas.openxmlformats.org/officeDocument/2006/relationships/image" Target="../media/image658.jpeg"/><Relationship Id="rId5" Type="http://schemas.openxmlformats.org/officeDocument/2006/relationships/image" Target="../media/image657.jpeg"/><Relationship Id="rId4" Type="http://schemas.openxmlformats.org/officeDocument/2006/relationships/image" Target="../media/image656.jpeg"/></Relationships>
</file>

<file path=ppt/slides/_rels/slide173.xml.rels><?xml version="1.0" encoding="UTF-8" standalone="yes"?>
<Relationships xmlns="http://schemas.openxmlformats.org/package/2006/relationships"><Relationship Id="rId3" Type="http://schemas.openxmlformats.org/officeDocument/2006/relationships/image" Target="../media/image659.jpeg"/><Relationship Id="rId7" Type="http://schemas.openxmlformats.org/officeDocument/2006/relationships/image" Target="../media/image663.png"/><Relationship Id="rId2" Type="http://schemas.openxmlformats.org/officeDocument/2006/relationships/notesSlide" Target="../notesSlides/notesSlide172.xml"/><Relationship Id="rId1" Type="http://schemas.openxmlformats.org/officeDocument/2006/relationships/slideLayout" Target="../slideLayouts/slideLayout23.xml"/><Relationship Id="rId6" Type="http://schemas.openxmlformats.org/officeDocument/2006/relationships/image" Target="../media/image662.jpeg"/><Relationship Id="rId5" Type="http://schemas.openxmlformats.org/officeDocument/2006/relationships/image" Target="../media/image661.jpeg"/><Relationship Id="rId4" Type="http://schemas.openxmlformats.org/officeDocument/2006/relationships/image" Target="../media/image660.jpeg"/></Relationships>
</file>

<file path=ppt/slides/_rels/slide174.xml.rels><?xml version="1.0" encoding="UTF-8" standalone="yes"?>
<Relationships xmlns="http://schemas.openxmlformats.org/package/2006/relationships"><Relationship Id="rId8" Type="http://schemas.openxmlformats.org/officeDocument/2006/relationships/image" Target="../media/image669.jpeg"/><Relationship Id="rId3" Type="http://schemas.openxmlformats.org/officeDocument/2006/relationships/image" Target="../media/image664.jpeg"/><Relationship Id="rId7" Type="http://schemas.openxmlformats.org/officeDocument/2006/relationships/image" Target="../media/image668.jpeg"/><Relationship Id="rId2" Type="http://schemas.openxmlformats.org/officeDocument/2006/relationships/notesSlide" Target="../notesSlides/notesSlide173.xml"/><Relationship Id="rId1" Type="http://schemas.openxmlformats.org/officeDocument/2006/relationships/slideLayout" Target="../slideLayouts/slideLayout30.xml"/><Relationship Id="rId6" Type="http://schemas.openxmlformats.org/officeDocument/2006/relationships/image" Target="../media/image667.jpeg"/><Relationship Id="rId11" Type="http://schemas.openxmlformats.org/officeDocument/2006/relationships/image" Target="../media/image672.jpeg"/><Relationship Id="rId5" Type="http://schemas.openxmlformats.org/officeDocument/2006/relationships/image" Target="../media/image666.jpeg"/><Relationship Id="rId10" Type="http://schemas.openxmlformats.org/officeDocument/2006/relationships/image" Target="../media/image671.jpeg"/><Relationship Id="rId4" Type="http://schemas.openxmlformats.org/officeDocument/2006/relationships/image" Target="../media/image665.png"/><Relationship Id="rId9" Type="http://schemas.openxmlformats.org/officeDocument/2006/relationships/image" Target="../media/image670.jpeg"/></Relationships>
</file>

<file path=ppt/slides/_rels/slide175.xml.rels><?xml version="1.0" encoding="UTF-8" standalone="yes"?>
<Relationships xmlns="http://schemas.openxmlformats.org/package/2006/relationships"><Relationship Id="rId8" Type="http://schemas.openxmlformats.org/officeDocument/2006/relationships/image" Target="../media/image678.jpeg"/><Relationship Id="rId13" Type="http://schemas.openxmlformats.org/officeDocument/2006/relationships/image" Target="../media/image682.png"/><Relationship Id="rId3" Type="http://schemas.openxmlformats.org/officeDocument/2006/relationships/image" Target="../media/image673.png"/><Relationship Id="rId7" Type="http://schemas.openxmlformats.org/officeDocument/2006/relationships/image" Target="../media/image677.jpeg"/><Relationship Id="rId12" Type="http://schemas.openxmlformats.org/officeDocument/2006/relationships/image" Target="../media/image223.png"/><Relationship Id="rId2" Type="http://schemas.openxmlformats.org/officeDocument/2006/relationships/notesSlide" Target="../notesSlides/notesSlide174.xml"/><Relationship Id="rId1" Type="http://schemas.openxmlformats.org/officeDocument/2006/relationships/slideLayout" Target="../slideLayouts/slideLayout30.xml"/><Relationship Id="rId6" Type="http://schemas.openxmlformats.org/officeDocument/2006/relationships/image" Target="../media/image676.jpeg"/><Relationship Id="rId11" Type="http://schemas.openxmlformats.org/officeDocument/2006/relationships/image" Target="../media/image681.jpeg"/><Relationship Id="rId5" Type="http://schemas.openxmlformats.org/officeDocument/2006/relationships/image" Target="../media/image675.jpeg"/><Relationship Id="rId10" Type="http://schemas.openxmlformats.org/officeDocument/2006/relationships/image" Target="../media/image680.jpeg"/><Relationship Id="rId4" Type="http://schemas.openxmlformats.org/officeDocument/2006/relationships/image" Target="../media/image674.jpeg"/><Relationship Id="rId9" Type="http://schemas.openxmlformats.org/officeDocument/2006/relationships/image" Target="../media/image679.jpeg"/><Relationship Id="rId14" Type="http://schemas.openxmlformats.org/officeDocument/2006/relationships/image" Target="../media/image683.jpeg"/></Relationships>
</file>

<file path=ppt/slides/_rels/slide176.xml.rels><?xml version="1.0" encoding="UTF-8" standalone="yes"?>
<Relationships xmlns="http://schemas.openxmlformats.org/package/2006/relationships"><Relationship Id="rId3" Type="http://schemas.openxmlformats.org/officeDocument/2006/relationships/image" Target="../media/image684.jpeg"/><Relationship Id="rId2" Type="http://schemas.openxmlformats.org/officeDocument/2006/relationships/notesSlide" Target="../notesSlides/notesSlide175.xml"/><Relationship Id="rId1" Type="http://schemas.openxmlformats.org/officeDocument/2006/relationships/slideLayout" Target="../slideLayouts/slideLayout23.xml"/><Relationship Id="rId6" Type="http://schemas.openxmlformats.org/officeDocument/2006/relationships/image" Target="../media/image687.jpeg"/><Relationship Id="rId5" Type="http://schemas.openxmlformats.org/officeDocument/2006/relationships/image" Target="../media/image686.jpeg"/><Relationship Id="rId4" Type="http://schemas.openxmlformats.org/officeDocument/2006/relationships/image" Target="../media/image685.jpeg"/></Relationships>
</file>

<file path=ppt/slides/_rels/slide177.xml.rels><?xml version="1.0" encoding="UTF-8" standalone="yes"?>
<Relationships xmlns="http://schemas.openxmlformats.org/package/2006/relationships"><Relationship Id="rId3" Type="http://schemas.openxmlformats.org/officeDocument/2006/relationships/image" Target="../media/image688.jpeg"/><Relationship Id="rId2" Type="http://schemas.openxmlformats.org/officeDocument/2006/relationships/notesSlide" Target="../notesSlides/notesSlide176.xml"/><Relationship Id="rId1" Type="http://schemas.openxmlformats.org/officeDocument/2006/relationships/slideLayout" Target="../slideLayouts/slideLayout23.xml"/><Relationship Id="rId5" Type="http://schemas.openxmlformats.org/officeDocument/2006/relationships/image" Target="../media/image690.jpeg"/><Relationship Id="rId4" Type="http://schemas.openxmlformats.org/officeDocument/2006/relationships/image" Target="../media/image689.jpeg"/></Relationships>
</file>

<file path=ppt/slides/_rels/slide178.xml.rels><?xml version="1.0" encoding="UTF-8" standalone="yes"?>
<Relationships xmlns="http://schemas.openxmlformats.org/package/2006/relationships"><Relationship Id="rId3" Type="http://schemas.openxmlformats.org/officeDocument/2006/relationships/image" Target="../media/image691.jpeg"/><Relationship Id="rId7" Type="http://schemas.openxmlformats.org/officeDocument/2006/relationships/image" Target="../media/image695.jpeg"/><Relationship Id="rId2" Type="http://schemas.openxmlformats.org/officeDocument/2006/relationships/notesSlide" Target="../notesSlides/notesSlide177.xml"/><Relationship Id="rId1" Type="http://schemas.openxmlformats.org/officeDocument/2006/relationships/slideLayout" Target="../slideLayouts/slideLayout23.xml"/><Relationship Id="rId6" Type="http://schemas.openxmlformats.org/officeDocument/2006/relationships/image" Target="../media/image694.jpeg"/><Relationship Id="rId5" Type="http://schemas.openxmlformats.org/officeDocument/2006/relationships/image" Target="../media/image693.png"/><Relationship Id="rId4" Type="http://schemas.openxmlformats.org/officeDocument/2006/relationships/image" Target="../media/image692.jpeg"/></Relationships>
</file>

<file path=ppt/slides/_rels/slide179.xml.rels><?xml version="1.0" encoding="UTF-8" standalone="yes"?>
<Relationships xmlns="http://schemas.openxmlformats.org/package/2006/relationships"><Relationship Id="rId3" Type="http://schemas.openxmlformats.org/officeDocument/2006/relationships/image" Target="../media/image696.jpeg"/><Relationship Id="rId2" Type="http://schemas.openxmlformats.org/officeDocument/2006/relationships/notesSlide" Target="../notesSlides/notesSlide178.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80.xml.rels><?xml version="1.0" encoding="UTF-8" standalone="yes"?>
<Relationships xmlns="http://schemas.openxmlformats.org/package/2006/relationships"><Relationship Id="rId3" Type="http://schemas.openxmlformats.org/officeDocument/2006/relationships/image" Target="../media/image697.jpeg"/><Relationship Id="rId2" Type="http://schemas.openxmlformats.org/officeDocument/2006/relationships/notesSlide" Target="../notesSlides/notesSlide179.xml"/><Relationship Id="rId1" Type="http://schemas.openxmlformats.org/officeDocument/2006/relationships/slideLayout" Target="../slideLayouts/slideLayout22.xml"/></Relationships>
</file>

<file path=ppt/slides/_rels/slide181.xml.rels><?xml version="1.0" encoding="UTF-8" standalone="yes"?>
<Relationships xmlns="http://schemas.openxmlformats.org/package/2006/relationships"><Relationship Id="rId8" Type="http://schemas.openxmlformats.org/officeDocument/2006/relationships/image" Target="../media/image702.png"/><Relationship Id="rId3" Type="http://schemas.openxmlformats.org/officeDocument/2006/relationships/notesSlide" Target="../notesSlides/notesSlide180.xml"/><Relationship Id="rId7" Type="http://schemas.openxmlformats.org/officeDocument/2006/relationships/image" Target="../media/image701.jpeg"/><Relationship Id="rId2" Type="http://schemas.openxmlformats.org/officeDocument/2006/relationships/slideLayout" Target="../slideLayouts/slideLayout23.xml"/><Relationship Id="rId1" Type="http://schemas.openxmlformats.org/officeDocument/2006/relationships/themeOverride" Target="../theme/themeOverride13.xml"/><Relationship Id="rId6" Type="http://schemas.openxmlformats.org/officeDocument/2006/relationships/image" Target="../media/image700.jpeg"/><Relationship Id="rId5" Type="http://schemas.openxmlformats.org/officeDocument/2006/relationships/image" Target="../media/image699.jpeg"/><Relationship Id="rId10" Type="http://schemas.openxmlformats.org/officeDocument/2006/relationships/image" Target="../media/image704.jpeg"/><Relationship Id="rId4" Type="http://schemas.openxmlformats.org/officeDocument/2006/relationships/image" Target="../media/image698.jpeg"/><Relationship Id="rId9" Type="http://schemas.openxmlformats.org/officeDocument/2006/relationships/image" Target="../media/image703.jpeg"/></Relationships>
</file>

<file path=ppt/slides/_rels/slide182.xml.rels><?xml version="1.0" encoding="UTF-8" standalone="yes"?>
<Relationships xmlns="http://schemas.openxmlformats.org/package/2006/relationships"><Relationship Id="rId3" Type="http://schemas.openxmlformats.org/officeDocument/2006/relationships/image" Target="../media/image705.jpeg"/><Relationship Id="rId2" Type="http://schemas.openxmlformats.org/officeDocument/2006/relationships/notesSlide" Target="../notesSlides/notesSlide181.xml"/><Relationship Id="rId1" Type="http://schemas.openxmlformats.org/officeDocument/2006/relationships/slideLayout" Target="../slideLayouts/slideLayout31.xml"/><Relationship Id="rId5" Type="http://schemas.openxmlformats.org/officeDocument/2006/relationships/image" Target="../media/image707.jpeg"/><Relationship Id="rId4" Type="http://schemas.openxmlformats.org/officeDocument/2006/relationships/image" Target="../media/image706.jpeg"/></Relationships>
</file>

<file path=ppt/slides/_rels/slide183.xml.rels><?xml version="1.0" encoding="UTF-8" standalone="yes"?>
<Relationships xmlns="http://schemas.openxmlformats.org/package/2006/relationships"><Relationship Id="rId3" Type="http://schemas.openxmlformats.org/officeDocument/2006/relationships/image" Target="../media/image708.png"/><Relationship Id="rId2" Type="http://schemas.openxmlformats.org/officeDocument/2006/relationships/notesSlide" Target="../notesSlides/notesSlide182.xml"/><Relationship Id="rId1" Type="http://schemas.openxmlformats.org/officeDocument/2006/relationships/slideLayout" Target="../slideLayouts/slideLayout22.xml"/></Relationships>
</file>

<file path=ppt/slides/_rels/slide184.xml.rels><?xml version="1.0" encoding="UTF-8" standalone="yes"?>
<Relationships xmlns="http://schemas.openxmlformats.org/package/2006/relationships"><Relationship Id="rId3" Type="http://schemas.openxmlformats.org/officeDocument/2006/relationships/image" Target="../media/image709.jpeg"/><Relationship Id="rId2" Type="http://schemas.openxmlformats.org/officeDocument/2006/relationships/notesSlide" Target="../notesSlides/notesSlide183.xml"/><Relationship Id="rId1" Type="http://schemas.openxmlformats.org/officeDocument/2006/relationships/slideLayout" Target="../slideLayouts/slideLayout23.xml"/><Relationship Id="rId4" Type="http://schemas.openxmlformats.org/officeDocument/2006/relationships/image" Target="../media/image373.gif"/></Relationships>
</file>

<file path=ppt/slides/_rels/slide185.xml.rels><?xml version="1.0" encoding="UTF-8" standalone="yes"?>
<Relationships xmlns="http://schemas.openxmlformats.org/package/2006/relationships"><Relationship Id="rId8" Type="http://schemas.openxmlformats.org/officeDocument/2006/relationships/image" Target="../media/image715.jpeg"/><Relationship Id="rId3" Type="http://schemas.openxmlformats.org/officeDocument/2006/relationships/image" Target="../media/image710.jpeg"/><Relationship Id="rId7" Type="http://schemas.openxmlformats.org/officeDocument/2006/relationships/image" Target="../media/image714.jpeg"/><Relationship Id="rId12" Type="http://schemas.openxmlformats.org/officeDocument/2006/relationships/image" Target="../media/image718.jpeg"/><Relationship Id="rId2" Type="http://schemas.openxmlformats.org/officeDocument/2006/relationships/notesSlide" Target="../notesSlides/notesSlide184.xml"/><Relationship Id="rId1" Type="http://schemas.openxmlformats.org/officeDocument/2006/relationships/slideLayout" Target="../slideLayouts/slideLayout23.xml"/><Relationship Id="rId6" Type="http://schemas.openxmlformats.org/officeDocument/2006/relationships/image" Target="../media/image713.jpeg"/><Relationship Id="rId11" Type="http://schemas.openxmlformats.org/officeDocument/2006/relationships/image" Target="../media/image717.jpeg"/><Relationship Id="rId5" Type="http://schemas.openxmlformats.org/officeDocument/2006/relationships/image" Target="../media/image712.jpeg"/><Relationship Id="rId10" Type="http://schemas.openxmlformats.org/officeDocument/2006/relationships/image" Target="../media/image716.jpeg"/><Relationship Id="rId4" Type="http://schemas.openxmlformats.org/officeDocument/2006/relationships/image" Target="../media/image711.jpeg"/><Relationship Id="rId9" Type="http://schemas.openxmlformats.org/officeDocument/2006/relationships/image" Target="../media/image223.png"/></Relationships>
</file>

<file path=ppt/slides/_rels/slide186.xml.rels><?xml version="1.0" encoding="UTF-8" standalone="yes"?>
<Relationships xmlns="http://schemas.openxmlformats.org/package/2006/relationships"><Relationship Id="rId8" Type="http://schemas.openxmlformats.org/officeDocument/2006/relationships/image" Target="../media/image724.jpeg"/><Relationship Id="rId3" Type="http://schemas.openxmlformats.org/officeDocument/2006/relationships/image" Target="../media/image719.jpeg"/><Relationship Id="rId7" Type="http://schemas.openxmlformats.org/officeDocument/2006/relationships/image" Target="../media/image723.jpeg"/><Relationship Id="rId2" Type="http://schemas.openxmlformats.org/officeDocument/2006/relationships/notesSlide" Target="../notesSlides/notesSlide185.xml"/><Relationship Id="rId1" Type="http://schemas.openxmlformats.org/officeDocument/2006/relationships/slideLayout" Target="../slideLayouts/slideLayout23.xml"/><Relationship Id="rId6" Type="http://schemas.openxmlformats.org/officeDocument/2006/relationships/image" Target="../media/image722.jpeg"/><Relationship Id="rId11" Type="http://schemas.openxmlformats.org/officeDocument/2006/relationships/image" Target="../media/image727.jpg"/><Relationship Id="rId5" Type="http://schemas.openxmlformats.org/officeDocument/2006/relationships/image" Target="../media/image721.jpeg"/><Relationship Id="rId10" Type="http://schemas.openxmlformats.org/officeDocument/2006/relationships/image" Target="../media/image726.jpeg"/><Relationship Id="rId4" Type="http://schemas.openxmlformats.org/officeDocument/2006/relationships/image" Target="../media/image720.jpeg"/><Relationship Id="rId9" Type="http://schemas.openxmlformats.org/officeDocument/2006/relationships/image" Target="../media/image725.jpeg"/></Relationships>
</file>

<file path=ppt/slides/_rels/slide187.xml.rels><?xml version="1.0" encoding="UTF-8" standalone="yes"?>
<Relationships xmlns="http://schemas.openxmlformats.org/package/2006/relationships"><Relationship Id="rId8" Type="http://schemas.openxmlformats.org/officeDocument/2006/relationships/image" Target="../media/image733.png"/><Relationship Id="rId13" Type="http://schemas.openxmlformats.org/officeDocument/2006/relationships/image" Target="../media/image738.png"/><Relationship Id="rId3" Type="http://schemas.openxmlformats.org/officeDocument/2006/relationships/image" Target="../media/image728.jpeg"/><Relationship Id="rId7" Type="http://schemas.openxmlformats.org/officeDocument/2006/relationships/image" Target="../media/image732.png"/><Relationship Id="rId12" Type="http://schemas.openxmlformats.org/officeDocument/2006/relationships/image" Target="../media/image737.jpeg"/><Relationship Id="rId2" Type="http://schemas.openxmlformats.org/officeDocument/2006/relationships/notesSlide" Target="../notesSlides/notesSlide186.xml"/><Relationship Id="rId1" Type="http://schemas.openxmlformats.org/officeDocument/2006/relationships/slideLayout" Target="../slideLayouts/slideLayout23.xml"/><Relationship Id="rId6" Type="http://schemas.openxmlformats.org/officeDocument/2006/relationships/image" Target="../media/image731.png"/><Relationship Id="rId11" Type="http://schemas.openxmlformats.org/officeDocument/2006/relationships/image" Target="../media/image736.jpeg"/><Relationship Id="rId5" Type="http://schemas.openxmlformats.org/officeDocument/2006/relationships/image" Target="../media/image730.png"/><Relationship Id="rId10" Type="http://schemas.openxmlformats.org/officeDocument/2006/relationships/image" Target="../media/image735.jpeg"/><Relationship Id="rId4" Type="http://schemas.openxmlformats.org/officeDocument/2006/relationships/image" Target="../media/image729.jpeg"/><Relationship Id="rId9" Type="http://schemas.openxmlformats.org/officeDocument/2006/relationships/image" Target="../media/image734.jpeg"/><Relationship Id="rId14" Type="http://schemas.openxmlformats.org/officeDocument/2006/relationships/image" Target="../media/image739.png"/></Relationships>
</file>

<file path=ppt/slides/_rels/slide188.xml.rels><?xml version="1.0" encoding="UTF-8" standalone="yes"?>
<Relationships xmlns="http://schemas.openxmlformats.org/package/2006/relationships"><Relationship Id="rId8" Type="http://schemas.openxmlformats.org/officeDocument/2006/relationships/image" Target="../media/image745.jpeg"/><Relationship Id="rId13" Type="http://schemas.openxmlformats.org/officeDocument/2006/relationships/image" Target="../media/image750.jpeg"/><Relationship Id="rId18" Type="http://schemas.openxmlformats.org/officeDocument/2006/relationships/image" Target="../media/image755.jpeg"/><Relationship Id="rId3" Type="http://schemas.openxmlformats.org/officeDocument/2006/relationships/image" Target="../media/image740.jpeg"/><Relationship Id="rId7" Type="http://schemas.openxmlformats.org/officeDocument/2006/relationships/image" Target="../media/image744.jpeg"/><Relationship Id="rId12" Type="http://schemas.openxmlformats.org/officeDocument/2006/relationships/image" Target="../media/image749.jpeg"/><Relationship Id="rId17" Type="http://schemas.openxmlformats.org/officeDocument/2006/relationships/image" Target="../media/image754.jpeg"/><Relationship Id="rId2" Type="http://schemas.openxmlformats.org/officeDocument/2006/relationships/notesSlide" Target="../notesSlides/notesSlide187.xml"/><Relationship Id="rId16" Type="http://schemas.openxmlformats.org/officeDocument/2006/relationships/image" Target="../media/image753.jpeg"/><Relationship Id="rId1" Type="http://schemas.openxmlformats.org/officeDocument/2006/relationships/slideLayout" Target="../slideLayouts/slideLayout23.xml"/><Relationship Id="rId6" Type="http://schemas.openxmlformats.org/officeDocument/2006/relationships/image" Target="../media/image743.jpeg"/><Relationship Id="rId11" Type="http://schemas.openxmlformats.org/officeDocument/2006/relationships/image" Target="../media/image748.jpeg"/><Relationship Id="rId5" Type="http://schemas.openxmlformats.org/officeDocument/2006/relationships/image" Target="../media/image742.jpeg"/><Relationship Id="rId15" Type="http://schemas.openxmlformats.org/officeDocument/2006/relationships/image" Target="../media/image752.jpeg"/><Relationship Id="rId10" Type="http://schemas.openxmlformats.org/officeDocument/2006/relationships/image" Target="../media/image747.jpeg"/><Relationship Id="rId19" Type="http://schemas.openxmlformats.org/officeDocument/2006/relationships/image" Target="../media/image756.jpeg"/><Relationship Id="rId4" Type="http://schemas.openxmlformats.org/officeDocument/2006/relationships/image" Target="../media/image741.jpeg"/><Relationship Id="rId9" Type="http://schemas.openxmlformats.org/officeDocument/2006/relationships/image" Target="../media/image746.jpeg"/><Relationship Id="rId14" Type="http://schemas.openxmlformats.org/officeDocument/2006/relationships/image" Target="../media/image751.jpeg"/></Relationships>
</file>

<file path=ppt/slides/_rels/slide189.xml.rels><?xml version="1.0" encoding="UTF-8" standalone="yes"?>
<Relationships xmlns="http://schemas.openxmlformats.org/package/2006/relationships"><Relationship Id="rId8" Type="http://schemas.openxmlformats.org/officeDocument/2006/relationships/image" Target="../media/image762.png"/><Relationship Id="rId3" Type="http://schemas.openxmlformats.org/officeDocument/2006/relationships/image" Target="../media/image757.jpeg"/><Relationship Id="rId7" Type="http://schemas.openxmlformats.org/officeDocument/2006/relationships/image" Target="../media/image761.jpeg"/><Relationship Id="rId2" Type="http://schemas.openxmlformats.org/officeDocument/2006/relationships/notesSlide" Target="../notesSlides/notesSlide188.xml"/><Relationship Id="rId1" Type="http://schemas.openxmlformats.org/officeDocument/2006/relationships/slideLayout" Target="../slideLayouts/slideLayout23.xml"/><Relationship Id="rId6" Type="http://schemas.openxmlformats.org/officeDocument/2006/relationships/image" Target="../media/image760.jpeg"/><Relationship Id="rId5" Type="http://schemas.openxmlformats.org/officeDocument/2006/relationships/image" Target="../media/image759.png"/><Relationship Id="rId4" Type="http://schemas.openxmlformats.org/officeDocument/2006/relationships/image" Target="../media/image758.jpeg"/><Relationship Id="rId9" Type="http://schemas.openxmlformats.org/officeDocument/2006/relationships/image" Target="../media/image763.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jpeg"/></Relationships>
</file>

<file path=ppt/slides/_rels/slide190.xml.rels><?xml version="1.0" encoding="UTF-8" standalone="yes"?>
<Relationships xmlns="http://schemas.openxmlformats.org/package/2006/relationships"><Relationship Id="rId8" Type="http://schemas.openxmlformats.org/officeDocument/2006/relationships/image" Target="../media/image768.png"/><Relationship Id="rId13" Type="http://schemas.openxmlformats.org/officeDocument/2006/relationships/image" Target="../media/image773.jpeg"/><Relationship Id="rId18" Type="http://schemas.openxmlformats.org/officeDocument/2006/relationships/image" Target="../media/image778.jpeg"/><Relationship Id="rId3" Type="http://schemas.openxmlformats.org/officeDocument/2006/relationships/image" Target="../media/image764.png"/><Relationship Id="rId7" Type="http://schemas.openxmlformats.org/officeDocument/2006/relationships/image" Target="../media/image767.jpeg"/><Relationship Id="rId12" Type="http://schemas.openxmlformats.org/officeDocument/2006/relationships/image" Target="../media/image772.jpeg"/><Relationship Id="rId17" Type="http://schemas.openxmlformats.org/officeDocument/2006/relationships/image" Target="../media/image777.jpeg"/><Relationship Id="rId2" Type="http://schemas.openxmlformats.org/officeDocument/2006/relationships/notesSlide" Target="../notesSlides/notesSlide189.xml"/><Relationship Id="rId16" Type="http://schemas.openxmlformats.org/officeDocument/2006/relationships/image" Target="../media/image776.jpeg"/><Relationship Id="rId20" Type="http://schemas.openxmlformats.org/officeDocument/2006/relationships/image" Target="../media/image780.png"/><Relationship Id="rId1" Type="http://schemas.openxmlformats.org/officeDocument/2006/relationships/slideLayout" Target="../slideLayouts/slideLayout22.xml"/><Relationship Id="rId6" Type="http://schemas.openxmlformats.org/officeDocument/2006/relationships/image" Target="../media/image766.jpeg"/><Relationship Id="rId11" Type="http://schemas.openxmlformats.org/officeDocument/2006/relationships/image" Target="../media/image771.png"/><Relationship Id="rId5" Type="http://schemas.openxmlformats.org/officeDocument/2006/relationships/image" Target="../media/image765.jpeg"/><Relationship Id="rId15" Type="http://schemas.openxmlformats.org/officeDocument/2006/relationships/image" Target="../media/image775.jpeg"/><Relationship Id="rId10" Type="http://schemas.openxmlformats.org/officeDocument/2006/relationships/image" Target="../media/image770.jpeg"/><Relationship Id="rId19" Type="http://schemas.openxmlformats.org/officeDocument/2006/relationships/image" Target="../media/image779.png"/><Relationship Id="rId4" Type="http://schemas.openxmlformats.org/officeDocument/2006/relationships/hyperlink" Target="http://www.entilocalipace.it/pagine/piattaforma.gif" TargetMode="External"/><Relationship Id="rId9" Type="http://schemas.openxmlformats.org/officeDocument/2006/relationships/image" Target="../media/image769.png"/><Relationship Id="rId14" Type="http://schemas.openxmlformats.org/officeDocument/2006/relationships/image" Target="../media/image774.jpeg"/></Relationships>
</file>

<file path=ppt/slides/_rels/slide191.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781.jpeg"/><Relationship Id="rId7" Type="http://schemas.openxmlformats.org/officeDocument/2006/relationships/image" Target="../media/image785.jpeg"/><Relationship Id="rId2" Type="http://schemas.openxmlformats.org/officeDocument/2006/relationships/notesSlide" Target="../notesSlides/notesSlide190.xml"/><Relationship Id="rId1" Type="http://schemas.openxmlformats.org/officeDocument/2006/relationships/slideLayout" Target="../slideLayouts/slideLayout23.xml"/><Relationship Id="rId6" Type="http://schemas.openxmlformats.org/officeDocument/2006/relationships/image" Target="../media/image784.jpeg"/><Relationship Id="rId5" Type="http://schemas.openxmlformats.org/officeDocument/2006/relationships/image" Target="../media/image783.jpeg"/><Relationship Id="rId4" Type="http://schemas.openxmlformats.org/officeDocument/2006/relationships/image" Target="../media/image782.jpeg"/></Relationships>
</file>

<file path=ppt/slides/_rels/slide192.xml.rels><?xml version="1.0" encoding="UTF-8" standalone="yes"?>
<Relationships xmlns="http://schemas.openxmlformats.org/package/2006/relationships"><Relationship Id="rId3" Type="http://schemas.openxmlformats.org/officeDocument/2006/relationships/image" Target="../media/image786.png"/><Relationship Id="rId7" Type="http://schemas.openxmlformats.org/officeDocument/2006/relationships/image" Target="../media/image788.jpeg"/><Relationship Id="rId2" Type="http://schemas.openxmlformats.org/officeDocument/2006/relationships/notesSlide" Target="../notesSlides/notesSlide191.xml"/><Relationship Id="rId1" Type="http://schemas.openxmlformats.org/officeDocument/2006/relationships/slideLayout" Target="../slideLayouts/slideLayout23.xml"/><Relationship Id="rId6" Type="http://schemas.openxmlformats.org/officeDocument/2006/relationships/image" Target="../media/image373.gif"/><Relationship Id="rId5" Type="http://schemas.openxmlformats.org/officeDocument/2006/relationships/image" Target="../media/image787.png"/><Relationship Id="rId4" Type="http://schemas.openxmlformats.org/officeDocument/2006/relationships/image" Target="../media/image4.gif"/></Relationships>
</file>

<file path=ppt/slides/_rels/slide193.xml.rels><?xml version="1.0" encoding="UTF-8" standalone="yes"?>
<Relationships xmlns="http://schemas.openxmlformats.org/package/2006/relationships"><Relationship Id="rId8" Type="http://schemas.openxmlformats.org/officeDocument/2006/relationships/image" Target="../media/image794.jpeg"/><Relationship Id="rId3" Type="http://schemas.openxmlformats.org/officeDocument/2006/relationships/image" Target="../media/image789.png"/><Relationship Id="rId7" Type="http://schemas.openxmlformats.org/officeDocument/2006/relationships/image" Target="../media/image793.png"/><Relationship Id="rId2" Type="http://schemas.openxmlformats.org/officeDocument/2006/relationships/notesSlide" Target="../notesSlides/notesSlide192.xml"/><Relationship Id="rId1" Type="http://schemas.openxmlformats.org/officeDocument/2006/relationships/slideLayout" Target="../slideLayouts/slideLayout23.xml"/><Relationship Id="rId6" Type="http://schemas.openxmlformats.org/officeDocument/2006/relationships/image" Target="../media/image792.png"/><Relationship Id="rId5" Type="http://schemas.openxmlformats.org/officeDocument/2006/relationships/image" Target="../media/image791.jpeg"/><Relationship Id="rId4" Type="http://schemas.openxmlformats.org/officeDocument/2006/relationships/image" Target="../media/image790.jpeg"/><Relationship Id="rId9" Type="http://schemas.openxmlformats.org/officeDocument/2006/relationships/image" Target="../media/image795.jpeg"/></Relationships>
</file>

<file path=ppt/slides/_rels/slide194.xml.rels><?xml version="1.0" encoding="UTF-8" standalone="yes"?>
<Relationships xmlns="http://schemas.openxmlformats.org/package/2006/relationships"><Relationship Id="rId3" Type="http://schemas.openxmlformats.org/officeDocument/2006/relationships/image" Target="../media/image796.png"/><Relationship Id="rId2" Type="http://schemas.openxmlformats.org/officeDocument/2006/relationships/notesSlide" Target="../notesSlides/notesSlide193.xml"/><Relationship Id="rId1" Type="http://schemas.openxmlformats.org/officeDocument/2006/relationships/slideLayout" Target="../slideLayouts/slideLayout23.xml"/></Relationships>
</file>

<file path=ppt/slides/_rels/slide195.xml.rels><?xml version="1.0" encoding="UTF-8" standalone="yes"?>
<Relationships xmlns="http://schemas.openxmlformats.org/package/2006/relationships"><Relationship Id="rId3" Type="http://schemas.openxmlformats.org/officeDocument/2006/relationships/image" Target="../media/image797.png"/><Relationship Id="rId2" Type="http://schemas.openxmlformats.org/officeDocument/2006/relationships/notesSlide" Target="../notesSlides/notesSlide194.xml"/><Relationship Id="rId1" Type="http://schemas.openxmlformats.org/officeDocument/2006/relationships/slideLayout" Target="../slideLayouts/slideLayout23.xml"/><Relationship Id="rId6" Type="http://schemas.openxmlformats.org/officeDocument/2006/relationships/image" Target="../media/image800.png"/><Relationship Id="rId5" Type="http://schemas.openxmlformats.org/officeDocument/2006/relationships/image" Target="../media/image799.jpg"/><Relationship Id="rId4" Type="http://schemas.openxmlformats.org/officeDocument/2006/relationships/image" Target="../media/image798.jpeg"/></Relationships>
</file>

<file path=ppt/slides/_rels/slide196.xml.rels><?xml version="1.0" encoding="UTF-8" standalone="yes"?>
<Relationships xmlns="http://schemas.openxmlformats.org/package/2006/relationships"><Relationship Id="rId8" Type="http://schemas.openxmlformats.org/officeDocument/2006/relationships/image" Target="../media/image806.jpeg"/><Relationship Id="rId3" Type="http://schemas.openxmlformats.org/officeDocument/2006/relationships/image" Target="../media/image801.jpeg"/><Relationship Id="rId7" Type="http://schemas.openxmlformats.org/officeDocument/2006/relationships/image" Target="../media/image805.jpeg"/><Relationship Id="rId12" Type="http://schemas.openxmlformats.org/officeDocument/2006/relationships/image" Target="../media/image810.jpeg"/><Relationship Id="rId2" Type="http://schemas.openxmlformats.org/officeDocument/2006/relationships/notesSlide" Target="../notesSlides/notesSlide195.xml"/><Relationship Id="rId1" Type="http://schemas.openxmlformats.org/officeDocument/2006/relationships/slideLayout" Target="../slideLayouts/slideLayout23.xml"/><Relationship Id="rId6" Type="http://schemas.openxmlformats.org/officeDocument/2006/relationships/image" Target="../media/image804.jpeg"/><Relationship Id="rId11" Type="http://schemas.openxmlformats.org/officeDocument/2006/relationships/image" Target="../media/image809.jpeg"/><Relationship Id="rId5" Type="http://schemas.openxmlformats.org/officeDocument/2006/relationships/image" Target="../media/image803.jpeg"/><Relationship Id="rId10" Type="http://schemas.openxmlformats.org/officeDocument/2006/relationships/image" Target="../media/image808.png"/><Relationship Id="rId4" Type="http://schemas.openxmlformats.org/officeDocument/2006/relationships/image" Target="../media/image802.jpeg"/><Relationship Id="rId9" Type="http://schemas.openxmlformats.org/officeDocument/2006/relationships/image" Target="../media/image807.jpeg"/></Relationships>
</file>

<file path=ppt/slides/_rels/slide197.xml.rels><?xml version="1.0" encoding="UTF-8" standalone="yes"?>
<Relationships xmlns="http://schemas.openxmlformats.org/package/2006/relationships"><Relationship Id="rId8" Type="http://schemas.openxmlformats.org/officeDocument/2006/relationships/image" Target="../media/image816.jpeg"/><Relationship Id="rId3" Type="http://schemas.openxmlformats.org/officeDocument/2006/relationships/image" Target="../media/image811.jpeg"/><Relationship Id="rId7" Type="http://schemas.openxmlformats.org/officeDocument/2006/relationships/image" Target="../media/image815.jpeg"/><Relationship Id="rId12" Type="http://schemas.openxmlformats.org/officeDocument/2006/relationships/image" Target="../media/image820.jpeg"/><Relationship Id="rId2" Type="http://schemas.openxmlformats.org/officeDocument/2006/relationships/notesSlide" Target="../notesSlides/notesSlide196.xml"/><Relationship Id="rId1" Type="http://schemas.openxmlformats.org/officeDocument/2006/relationships/slideLayout" Target="../slideLayouts/slideLayout23.xml"/><Relationship Id="rId6" Type="http://schemas.openxmlformats.org/officeDocument/2006/relationships/image" Target="../media/image814.jpeg"/><Relationship Id="rId11" Type="http://schemas.openxmlformats.org/officeDocument/2006/relationships/image" Target="../media/image819.jpeg"/><Relationship Id="rId5" Type="http://schemas.openxmlformats.org/officeDocument/2006/relationships/image" Target="../media/image813.jpeg"/><Relationship Id="rId10" Type="http://schemas.openxmlformats.org/officeDocument/2006/relationships/image" Target="../media/image818.jpeg"/><Relationship Id="rId4" Type="http://schemas.openxmlformats.org/officeDocument/2006/relationships/image" Target="../media/image812.jpeg"/><Relationship Id="rId9" Type="http://schemas.openxmlformats.org/officeDocument/2006/relationships/image" Target="../media/image817.jpeg"/></Relationships>
</file>

<file path=ppt/slides/_rels/slide198.xml.rels><?xml version="1.0" encoding="UTF-8" standalone="yes"?>
<Relationships xmlns="http://schemas.openxmlformats.org/package/2006/relationships"><Relationship Id="rId8" Type="http://schemas.openxmlformats.org/officeDocument/2006/relationships/image" Target="../media/image826.jpeg"/><Relationship Id="rId13" Type="http://schemas.openxmlformats.org/officeDocument/2006/relationships/image" Target="../media/image831.jpeg"/><Relationship Id="rId3" Type="http://schemas.openxmlformats.org/officeDocument/2006/relationships/image" Target="../media/image821.png"/><Relationship Id="rId7" Type="http://schemas.openxmlformats.org/officeDocument/2006/relationships/image" Target="../media/image825.jpeg"/><Relationship Id="rId12" Type="http://schemas.openxmlformats.org/officeDocument/2006/relationships/image" Target="../media/image830.jpeg"/><Relationship Id="rId2" Type="http://schemas.openxmlformats.org/officeDocument/2006/relationships/notesSlide" Target="../notesSlides/notesSlide197.xml"/><Relationship Id="rId1" Type="http://schemas.openxmlformats.org/officeDocument/2006/relationships/slideLayout" Target="../slideLayouts/slideLayout23.xml"/><Relationship Id="rId6" Type="http://schemas.openxmlformats.org/officeDocument/2006/relationships/image" Target="../media/image824.jpeg"/><Relationship Id="rId11" Type="http://schemas.openxmlformats.org/officeDocument/2006/relationships/image" Target="../media/image829.jpeg"/><Relationship Id="rId5" Type="http://schemas.openxmlformats.org/officeDocument/2006/relationships/image" Target="../media/image823.jpeg"/><Relationship Id="rId10" Type="http://schemas.openxmlformats.org/officeDocument/2006/relationships/image" Target="../media/image828.png"/><Relationship Id="rId4" Type="http://schemas.openxmlformats.org/officeDocument/2006/relationships/image" Target="../media/image822.jpeg"/><Relationship Id="rId9" Type="http://schemas.openxmlformats.org/officeDocument/2006/relationships/image" Target="../media/image827.jpeg"/></Relationships>
</file>

<file path=ppt/slides/_rels/slide199.xml.rels><?xml version="1.0" encoding="UTF-8" standalone="yes"?>
<Relationships xmlns="http://schemas.openxmlformats.org/package/2006/relationships"><Relationship Id="rId8" Type="http://schemas.openxmlformats.org/officeDocument/2006/relationships/image" Target="../media/image835.jpeg"/><Relationship Id="rId13" Type="http://schemas.openxmlformats.org/officeDocument/2006/relationships/image" Target="../media/image840.jpeg"/><Relationship Id="rId18" Type="http://schemas.openxmlformats.org/officeDocument/2006/relationships/image" Target="../media/image71.png"/><Relationship Id="rId3" Type="http://schemas.openxmlformats.org/officeDocument/2006/relationships/notesSlide" Target="../notesSlides/notesSlide198.xml"/><Relationship Id="rId21" Type="http://schemas.openxmlformats.org/officeDocument/2006/relationships/image" Target="../media/image846.jpeg"/><Relationship Id="rId7" Type="http://schemas.openxmlformats.org/officeDocument/2006/relationships/image" Target="../media/image834.jpeg"/><Relationship Id="rId12" Type="http://schemas.openxmlformats.org/officeDocument/2006/relationships/image" Target="../media/image839.jpeg"/><Relationship Id="rId17" Type="http://schemas.openxmlformats.org/officeDocument/2006/relationships/image" Target="../media/image843.jpeg"/><Relationship Id="rId2" Type="http://schemas.openxmlformats.org/officeDocument/2006/relationships/slideLayout" Target="../slideLayouts/slideLayout23.xml"/><Relationship Id="rId16" Type="http://schemas.openxmlformats.org/officeDocument/2006/relationships/image" Target="../media/image223.png"/><Relationship Id="rId20" Type="http://schemas.openxmlformats.org/officeDocument/2006/relationships/image" Target="../media/image845.png"/><Relationship Id="rId1" Type="http://schemas.openxmlformats.org/officeDocument/2006/relationships/themeOverride" Target="../theme/themeOverride14.xml"/><Relationship Id="rId6" Type="http://schemas.openxmlformats.org/officeDocument/2006/relationships/image" Target="../media/image21.png"/><Relationship Id="rId11" Type="http://schemas.openxmlformats.org/officeDocument/2006/relationships/image" Target="../media/image838.jpeg"/><Relationship Id="rId5" Type="http://schemas.openxmlformats.org/officeDocument/2006/relationships/image" Target="../media/image833.jpeg"/><Relationship Id="rId15" Type="http://schemas.openxmlformats.org/officeDocument/2006/relationships/image" Target="../media/image842.jpeg"/><Relationship Id="rId10" Type="http://schemas.openxmlformats.org/officeDocument/2006/relationships/image" Target="../media/image837.jpeg"/><Relationship Id="rId19" Type="http://schemas.openxmlformats.org/officeDocument/2006/relationships/image" Target="../media/image844.jpeg"/><Relationship Id="rId4" Type="http://schemas.openxmlformats.org/officeDocument/2006/relationships/image" Target="../media/image832.gif"/><Relationship Id="rId9" Type="http://schemas.openxmlformats.org/officeDocument/2006/relationships/image" Target="../media/image836.jpeg"/><Relationship Id="rId14" Type="http://schemas.openxmlformats.org/officeDocument/2006/relationships/image" Target="../media/image841.jpeg"/><Relationship Id="rId22" Type="http://schemas.openxmlformats.org/officeDocument/2006/relationships/image" Target="../media/image847.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jpeg"/></Relationships>
</file>

<file path=ppt/slides/_rels/slide200.xml.rels><?xml version="1.0" encoding="UTF-8" standalone="yes"?>
<Relationships xmlns="http://schemas.openxmlformats.org/package/2006/relationships"><Relationship Id="rId3" Type="http://schemas.openxmlformats.org/officeDocument/2006/relationships/image" Target="../media/image848.jpeg"/><Relationship Id="rId2" Type="http://schemas.openxmlformats.org/officeDocument/2006/relationships/notesSlide" Target="../notesSlides/notesSlide199.xml"/><Relationship Id="rId1" Type="http://schemas.openxmlformats.org/officeDocument/2006/relationships/slideLayout" Target="../slideLayouts/slideLayout23.xml"/><Relationship Id="rId6" Type="http://schemas.openxmlformats.org/officeDocument/2006/relationships/image" Target="../media/image851.jpeg"/><Relationship Id="rId5" Type="http://schemas.openxmlformats.org/officeDocument/2006/relationships/image" Target="../media/image850.jpeg"/><Relationship Id="rId4" Type="http://schemas.openxmlformats.org/officeDocument/2006/relationships/image" Target="../media/image849.png"/></Relationships>
</file>

<file path=ppt/slides/_rels/slide201.xml.rels><?xml version="1.0" encoding="UTF-8" standalone="yes"?>
<Relationships xmlns="http://schemas.openxmlformats.org/package/2006/relationships"><Relationship Id="rId8" Type="http://schemas.openxmlformats.org/officeDocument/2006/relationships/image" Target="../media/image857.jpeg"/><Relationship Id="rId3" Type="http://schemas.openxmlformats.org/officeDocument/2006/relationships/image" Target="../media/image852.jpeg"/><Relationship Id="rId7" Type="http://schemas.openxmlformats.org/officeDocument/2006/relationships/image" Target="../media/image856.png"/><Relationship Id="rId12" Type="http://schemas.openxmlformats.org/officeDocument/2006/relationships/image" Target="../media/image861.jpg"/><Relationship Id="rId2" Type="http://schemas.openxmlformats.org/officeDocument/2006/relationships/notesSlide" Target="../notesSlides/notesSlide200.xml"/><Relationship Id="rId1" Type="http://schemas.openxmlformats.org/officeDocument/2006/relationships/slideLayout" Target="../slideLayouts/slideLayout23.xml"/><Relationship Id="rId6" Type="http://schemas.openxmlformats.org/officeDocument/2006/relationships/image" Target="../media/image855.jpeg"/><Relationship Id="rId11" Type="http://schemas.openxmlformats.org/officeDocument/2006/relationships/image" Target="../media/image860.jpeg"/><Relationship Id="rId5" Type="http://schemas.openxmlformats.org/officeDocument/2006/relationships/image" Target="../media/image854.jpeg"/><Relationship Id="rId10" Type="http://schemas.openxmlformats.org/officeDocument/2006/relationships/image" Target="../media/image859.jpeg"/><Relationship Id="rId4" Type="http://schemas.openxmlformats.org/officeDocument/2006/relationships/image" Target="../media/image853.png"/><Relationship Id="rId9" Type="http://schemas.openxmlformats.org/officeDocument/2006/relationships/image" Target="../media/image858.jpeg"/></Relationships>
</file>

<file path=ppt/slides/_rels/slide202.xml.rels><?xml version="1.0" encoding="UTF-8" standalone="yes"?>
<Relationships xmlns="http://schemas.openxmlformats.org/package/2006/relationships"><Relationship Id="rId2" Type="http://schemas.openxmlformats.org/officeDocument/2006/relationships/image" Target="../media/image862.png"/><Relationship Id="rId1" Type="http://schemas.openxmlformats.org/officeDocument/2006/relationships/slideLayout" Target="../slideLayouts/slideLayout2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3.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3.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3.xml"/></Relationships>
</file>

<file path=ppt/slides/_rels/slide206.xml.rels><?xml version="1.0" encoding="UTF-8" standalone="yes"?>
<Relationships xmlns="http://schemas.openxmlformats.org/package/2006/relationships"><Relationship Id="rId2" Type="http://schemas.openxmlformats.org/officeDocument/2006/relationships/image" Target="../media/image863.png"/><Relationship Id="rId1" Type="http://schemas.openxmlformats.org/officeDocument/2006/relationships/slideLayout" Target="../slideLayouts/slideLayout119.xml"/></Relationships>
</file>

<file path=ppt/slides/_rels/slide207.xml.rels><?xml version="1.0" encoding="UTF-8" standalone="yes"?>
<Relationships xmlns="http://schemas.openxmlformats.org/package/2006/relationships"><Relationship Id="rId3" Type="http://schemas.openxmlformats.org/officeDocument/2006/relationships/image" Target="../media/image864.jpe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865.jpeg"/><Relationship Id="rId2" Type="http://schemas.openxmlformats.org/officeDocument/2006/relationships/notesSlide" Target="../notesSlides/notesSlide205.xml"/><Relationship Id="rId1" Type="http://schemas.openxmlformats.org/officeDocument/2006/relationships/slideLayout" Target="../slideLayouts/slideLayout119.xml"/></Relationships>
</file>

<file path=ppt/slides/_rels/slide209.xml.rels><?xml version="1.0" encoding="UTF-8" standalone="yes"?>
<Relationships xmlns="http://schemas.openxmlformats.org/package/2006/relationships"><Relationship Id="rId3" Type="http://schemas.openxmlformats.org/officeDocument/2006/relationships/image" Target="../media/image866.jpeg"/><Relationship Id="rId2" Type="http://schemas.openxmlformats.org/officeDocument/2006/relationships/notesSlide" Target="../notesSlides/notesSlide206.xml"/><Relationship Id="rId1" Type="http://schemas.openxmlformats.org/officeDocument/2006/relationships/slideLayout" Target="../slideLayouts/slideLayout119.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119.xml"/><Relationship Id="rId1" Type="http://schemas.openxmlformats.org/officeDocument/2006/relationships/themeOverride" Target="../theme/themeOverride15.xml"/><Relationship Id="rId5" Type="http://schemas.openxmlformats.org/officeDocument/2006/relationships/image" Target="../media/image868.jpeg"/><Relationship Id="rId4" Type="http://schemas.openxmlformats.org/officeDocument/2006/relationships/image" Target="../media/image867.jpeg"/></Relationships>
</file>

<file path=ppt/slides/_rels/slide2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8.xml"/><Relationship Id="rId1" Type="http://schemas.openxmlformats.org/officeDocument/2006/relationships/slideLayout" Target="../slideLayouts/slideLayout23.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7.jpeg"/><Relationship Id="rId7" Type="http://schemas.openxmlformats.org/officeDocument/2006/relationships/image" Target="../media/image70.jpe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image" Target="../media/image44.png"/><Relationship Id="rId11" Type="http://schemas.openxmlformats.org/officeDocument/2006/relationships/image" Target="../media/image74.jpeg"/><Relationship Id="rId5" Type="http://schemas.openxmlformats.org/officeDocument/2006/relationships/image" Target="../media/image69.jpeg"/><Relationship Id="rId10" Type="http://schemas.openxmlformats.org/officeDocument/2006/relationships/image" Target="../media/image73.jpeg"/><Relationship Id="rId4" Type="http://schemas.openxmlformats.org/officeDocument/2006/relationships/image" Target="../media/image68.jpeg"/><Relationship Id="rId9"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8.xml"/><Relationship Id="rId1" Type="http://schemas.openxmlformats.org/officeDocument/2006/relationships/slideLayout" Target="../slideLayouts/slideLayout23.xml"/><Relationship Id="rId5" Type="http://schemas.openxmlformats.org/officeDocument/2006/relationships/image" Target="../media/image77.jpeg"/><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3.xml"/><Relationship Id="rId6" Type="http://schemas.openxmlformats.org/officeDocument/2006/relationships/image" Target="../media/image85.jpe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image" Target="../media/image83.jpeg"/><Relationship Id="rId9" Type="http://schemas.openxmlformats.org/officeDocument/2006/relationships/image" Target="../media/image88.png"/></Relationships>
</file>

<file path=ppt/slides/_rels/slide3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notesSlide" Target="../notesSlides/notesSlide31.xml"/><Relationship Id="rId7" Type="http://schemas.openxmlformats.org/officeDocument/2006/relationships/image" Target="../media/image93.png"/><Relationship Id="rId2" Type="http://schemas.openxmlformats.org/officeDocument/2006/relationships/slideLayout" Target="../slideLayouts/slideLayout23.xml"/><Relationship Id="rId1" Type="http://schemas.openxmlformats.org/officeDocument/2006/relationships/themeOverride" Target="../theme/themeOverride2.xml"/><Relationship Id="rId6" Type="http://schemas.openxmlformats.org/officeDocument/2006/relationships/image" Target="../media/image92.png"/><Relationship Id="rId5" Type="http://schemas.openxmlformats.org/officeDocument/2006/relationships/image" Target="../media/image91.jpg"/><Relationship Id="rId4" Type="http://schemas.openxmlformats.org/officeDocument/2006/relationships/image" Target="../media/image90.jpeg"/></Relationships>
</file>

<file path=ppt/slides/_rels/slide3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notesSlide" Target="../notesSlides/notesSlide32.xml"/><Relationship Id="rId7" Type="http://schemas.openxmlformats.org/officeDocument/2006/relationships/image" Target="../media/image98.jpeg"/><Relationship Id="rId12" Type="http://schemas.openxmlformats.org/officeDocument/2006/relationships/image" Target="../media/image103.jpeg"/><Relationship Id="rId2" Type="http://schemas.openxmlformats.org/officeDocument/2006/relationships/slideLayout" Target="../slideLayouts/slideLayout23.xml"/><Relationship Id="rId1" Type="http://schemas.openxmlformats.org/officeDocument/2006/relationships/themeOverride" Target="../theme/themeOverride3.xml"/><Relationship Id="rId6" Type="http://schemas.openxmlformats.org/officeDocument/2006/relationships/image" Target="../media/image97.jpeg"/><Relationship Id="rId11" Type="http://schemas.openxmlformats.org/officeDocument/2006/relationships/image" Target="../media/image102.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39.xml"/><Relationship Id="rId4" Type="http://schemas.openxmlformats.org/officeDocument/2006/relationships/image" Target="../media/image105.jpeg"/></Relationships>
</file>

<file path=ppt/slides/_rels/slide3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6.xml"/><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110.jpeg"/></Relationships>
</file>

<file path=ppt/slides/_rels/slide38.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38.xml"/><Relationship Id="rId1" Type="http://schemas.openxmlformats.org/officeDocument/2006/relationships/slideLayout" Target="../slideLayouts/slideLayout39.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png"/></Relationships>
</file>

<file path=ppt/slides/_rels/slide3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9.xml"/><Relationship Id="rId1" Type="http://schemas.openxmlformats.org/officeDocument/2006/relationships/slideLayout" Target="../slideLayouts/slideLayout48.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4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0.xml"/><Relationship Id="rId1" Type="http://schemas.openxmlformats.org/officeDocument/2006/relationships/slideLayout" Target="../slideLayouts/slideLayout47.xml"/><Relationship Id="rId5" Type="http://schemas.openxmlformats.org/officeDocument/2006/relationships/image" Target="../media/image120.jpg"/><Relationship Id="rId4" Type="http://schemas.openxmlformats.org/officeDocument/2006/relationships/image" Target="../media/image119.jpeg"/></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41.xml"/><Relationship Id="rId1" Type="http://schemas.openxmlformats.org/officeDocument/2006/relationships/slideLayout" Target="../slideLayouts/slideLayout39.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4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2.xml"/><Relationship Id="rId1" Type="http://schemas.openxmlformats.org/officeDocument/2006/relationships/slideLayout" Target="../slideLayouts/slideLayout39.xml"/><Relationship Id="rId5" Type="http://schemas.openxmlformats.org/officeDocument/2006/relationships/image" Target="../media/image127.pn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notesSlide" Target="../notesSlides/notesSlide43.xml"/><Relationship Id="rId7" Type="http://schemas.openxmlformats.org/officeDocument/2006/relationships/image" Target="../media/image131.jpeg"/><Relationship Id="rId2" Type="http://schemas.openxmlformats.org/officeDocument/2006/relationships/slideLayout" Target="../slideLayouts/slideLayout135.xml"/><Relationship Id="rId1" Type="http://schemas.openxmlformats.org/officeDocument/2006/relationships/themeOverride" Target="../theme/themeOverride4.xml"/><Relationship Id="rId6" Type="http://schemas.openxmlformats.org/officeDocument/2006/relationships/image" Target="../media/image130.jpeg"/><Relationship Id="rId11" Type="http://schemas.openxmlformats.org/officeDocument/2006/relationships/image" Target="../media/image135.png"/><Relationship Id="rId5" Type="http://schemas.openxmlformats.org/officeDocument/2006/relationships/image" Target="../media/image129.jpeg"/><Relationship Id="rId10" Type="http://schemas.openxmlformats.org/officeDocument/2006/relationships/image" Target="../media/image134.jpeg"/><Relationship Id="rId4" Type="http://schemas.openxmlformats.org/officeDocument/2006/relationships/image" Target="../media/image128.jpeg"/><Relationship Id="rId9"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jpeg"/><Relationship Id="rId2" Type="http://schemas.openxmlformats.org/officeDocument/2006/relationships/notesSlide" Target="../notesSlides/notesSlide44.xml"/><Relationship Id="rId1" Type="http://schemas.openxmlformats.org/officeDocument/2006/relationships/slideLayout" Target="../slideLayouts/slideLayout103.xml"/><Relationship Id="rId6" Type="http://schemas.openxmlformats.org/officeDocument/2006/relationships/image" Target="../media/image139.png"/><Relationship Id="rId5" Type="http://schemas.openxmlformats.org/officeDocument/2006/relationships/image" Target="../media/image138.jpe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8" Type="http://schemas.openxmlformats.org/officeDocument/2006/relationships/image" Target="../media/image146.jpeg"/><Relationship Id="rId3" Type="http://schemas.openxmlformats.org/officeDocument/2006/relationships/image" Target="../media/image141.png"/><Relationship Id="rId7" Type="http://schemas.openxmlformats.org/officeDocument/2006/relationships/image" Target="../media/image145.jpeg"/><Relationship Id="rId2" Type="http://schemas.openxmlformats.org/officeDocument/2006/relationships/notesSlide" Target="../notesSlides/notesSlide45.xml"/><Relationship Id="rId1" Type="http://schemas.openxmlformats.org/officeDocument/2006/relationships/slideLayout" Target="../slideLayouts/slideLayout103.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 Id="rId9" Type="http://schemas.openxmlformats.org/officeDocument/2006/relationships/image" Target="../media/image1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6.xml"/><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7.xml"/><Relationship Id="rId1" Type="http://schemas.openxmlformats.org/officeDocument/2006/relationships/slideLayout" Target="../slideLayouts/slideLayout103.xml"/></Relationships>
</file>

<file path=ppt/slides/_rels/slide4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9.xml"/><Relationship Id="rId1" Type="http://schemas.openxmlformats.org/officeDocument/2006/relationships/slideLayout" Target="../slideLayouts/slideLayout2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0.xml"/><Relationship Id="rId1" Type="http://schemas.openxmlformats.org/officeDocument/2006/relationships/slideLayout" Target="../slideLayouts/slideLayout102.xml"/><Relationship Id="rId5" Type="http://schemas.openxmlformats.org/officeDocument/2006/relationships/image" Target="../media/image157.png"/><Relationship Id="rId4" Type="http://schemas.openxmlformats.org/officeDocument/2006/relationships/image" Target="../media/image156.jpg"/></Relationships>
</file>

<file path=ppt/slides/_rels/slide5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51.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3.xml"/><Relationship Id="rId1" Type="http://schemas.openxmlformats.org/officeDocument/2006/relationships/slideLayout" Target="../slideLayouts/slideLayout23.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4.xml"/><Relationship Id="rId1" Type="http://schemas.openxmlformats.org/officeDocument/2006/relationships/slideLayout" Target="../slideLayouts/slideLayout23.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5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71.png"/><Relationship Id="rId5" Type="http://schemas.openxmlformats.org/officeDocument/2006/relationships/image" Target="../media/image170.jpg"/><Relationship Id="rId4" Type="http://schemas.openxmlformats.org/officeDocument/2006/relationships/image" Target="../media/image169.jpeg"/></Relationships>
</file>

<file path=ppt/slides/_rels/slide5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6.xml"/><Relationship Id="rId1" Type="http://schemas.openxmlformats.org/officeDocument/2006/relationships/slideLayout" Target="../slideLayouts/slideLayout23.xml"/><Relationship Id="rId6" Type="http://schemas.openxmlformats.org/officeDocument/2006/relationships/image" Target="../media/image174.png"/><Relationship Id="rId5" Type="http://schemas.openxmlformats.org/officeDocument/2006/relationships/image" Target="../media/image111.png"/><Relationship Id="rId4" Type="http://schemas.openxmlformats.org/officeDocument/2006/relationships/image" Target="../media/image173.jpeg"/></Relationships>
</file>

<file path=ppt/slides/_rels/slide57.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jpeg"/><Relationship Id="rId7" Type="http://schemas.openxmlformats.org/officeDocument/2006/relationships/image" Target="../media/image179.png"/><Relationship Id="rId12" Type="http://schemas.openxmlformats.org/officeDocument/2006/relationships/image" Target="../media/image184.png"/><Relationship Id="rId2" Type="http://schemas.openxmlformats.org/officeDocument/2006/relationships/notesSlide" Target="../notesSlides/notesSlide57.xml"/><Relationship Id="rId1" Type="http://schemas.openxmlformats.org/officeDocument/2006/relationships/slideLayout" Target="../slideLayouts/slideLayout23.xml"/><Relationship Id="rId6" Type="http://schemas.openxmlformats.org/officeDocument/2006/relationships/image" Target="../media/image178.jpeg"/><Relationship Id="rId11" Type="http://schemas.openxmlformats.org/officeDocument/2006/relationships/image" Target="../media/image183.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jpeg"/><Relationship Id="rId9" Type="http://schemas.openxmlformats.org/officeDocument/2006/relationships/image" Target="../media/image181.png"/></Relationships>
</file>

<file path=ppt/slides/_rels/slide5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58.xml"/><Relationship Id="rId1" Type="http://schemas.openxmlformats.org/officeDocument/2006/relationships/slideLayout" Target="../slideLayouts/slideLayout23.xml"/></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60.xml"/><Relationship Id="rId1" Type="http://schemas.openxmlformats.org/officeDocument/2006/relationships/slideLayout" Target="../slideLayouts/slideLayout29.xml"/><Relationship Id="rId4" Type="http://schemas.openxmlformats.org/officeDocument/2006/relationships/image" Target="../media/image188.jpg"/></Relationships>
</file>

<file path=ppt/slides/_rels/slide6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1.xml"/><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2.xml"/><Relationship Id="rId1" Type="http://schemas.openxmlformats.org/officeDocument/2006/relationships/slideLayout" Target="../slideLayouts/slideLayout87.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63.xml.rels><?xml version="1.0" encoding="UTF-8" standalone="yes"?>
<Relationships xmlns="http://schemas.openxmlformats.org/package/2006/relationships"><Relationship Id="rId8" Type="http://schemas.openxmlformats.org/officeDocument/2006/relationships/image" Target="../media/image199.jpeg"/><Relationship Id="rId3" Type="http://schemas.openxmlformats.org/officeDocument/2006/relationships/image" Target="../media/image194.png"/><Relationship Id="rId7" Type="http://schemas.openxmlformats.org/officeDocument/2006/relationships/image" Target="../media/image198.jpeg"/><Relationship Id="rId2" Type="http://schemas.openxmlformats.org/officeDocument/2006/relationships/notesSlide" Target="../notesSlides/notesSlide63.xml"/><Relationship Id="rId1" Type="http://schemas.openxmlformats.org/officeDocument/2006/relationships/slideLayout" Target="../slideLayouts/slideLayout87.xml"/><Relationship Id="rId6" Type="http://schemas.openxmlformats.org/officeDocument/2006/relationships/image" Target="../media/image197.jpeg"/><Relationship Id="rId5" Type="http://schemas.openxmlformats.org/officeDocument/2006/relationships/image" Target="../media/image196.jpeg"/><Relationship Id="rId4" Type="http://schemas.openxmlformats.org/officeDocument/2006/relationships/image" Target="../media/image195.jpeg"/></Relationships>
</file>

<file path=ppt/slides/_rels/slide64.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0.png"/><Relationship Id="rId7" Type="http://schemas.openxmlformats.org/officeDocument/2006/relationships/image" Target="../media/image204.jpeg"/><Relationship Id="rId2" Type="http://schemas.openxmlformats.org/officeDocument/2006/relationships/notesSlide" Target="../notesSlides/notesSlide64.xml"/><Relationship Id="rId1" Type="http://schemas.openxmlformats.org/officeDocument/2006/relationships/slideLayout" Target="../slideLayouts/slideLayout87.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201.jpeg"/></Relationships>
</file>

<file path=ppt/slides/_rels/slide65.xml.rels><?xml version="1.0" encoding="UTF-8" standalone="yes"?>
<Relationships xmlns="http://schemas.openxmlformats.org/package/2006/relationships"><Relationship Id="rId8" Type="http://schemas.openxmlformats.org/officeDocument/2006/relationships/image" Target="../media/image210.jpeg"/><Relationship Id="rId13" Type="http://schemas.openxmlformats.org/officeDocument/2006/relationships/image" Target="../media/image215.jpeg"/><Relationship Id="rId3" Type="http://schemas.openxmlformats.org/officeDocument/2006/relationships/notesSlide" Target="../notesSlides/notesSlide65.xml"/><Relationship Id="rId7" Type="http://schemas.openxmlformats.org/officeDocument/2006/relationships/image" Target="../media/image209.jpeg"/><Relationship Id="rId12" Type="http://schemas.openxmlformats.org/officeDocument/2006/relationships/image" Target="../media/image214.jpeg"/><Relationship Id="rId2" Type="http://schemas.openxmlformats.org/officeDocument/2006/relationships/slideLayout" Target="../slideLayouts/slideLayout135.xml"/><Relationship Id="rId1" Type="http://schemas.openxmlformats.org/officeDocument/2006/relationships/themeOverride" Target="../theme/themeOverride5.xml"/><Relationship Id="rId6" Type="http://schemas.openxmlformats.org/officeDocument/2006/relationships/image" Target="../media/image208.jpeg"/><Relationship Id="rId11" Type="http://schemas.openxmlformats.org/officeDocument/2006/relationships/image" Target="../media/image213.jpeg"/><Relationship Id="rId5" Type="http://schemas.openxmlformats.org/officeDocument/2006/relationships/image" Target="../media/image207.jpeg"/><Relationship Id="rId15" Type="http://schemas.openxmlformats.org/officeDocument/2006/relationships/image" Target="../media/image217.wmf"/><Relationship Id="rId10" Type="http://schemas.openxmlformats.org/officeDocument/2006/relationships/image" Target="../media/image212.jpeg"/><Relationship Id="rId4" Type="http://schemas.openxmlformats.org/officeDocument/2006/relationships/image" Target="../media/image206.jpeg"/><Relationship Id="rId9" Type="http://schemas.openxmlformats.org/officeDocument/2006/relationships/image" Target="../media/image211.jpeg"/><Relationship Id="rId14" Type="http://schemas.openxmlformats.org/officeDocument/2006/relationships/image" Target="../media/image216.jpeg"/></Relationships>
</file>

<file path=ppt/slides/_rels/slide6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6.xml"/><Relationship Id="rId1" Type="http://schemas.openxmlformats.org/officeDocument/2006/relationships/slideLayout" Target="../slideLayouts/slideLayout87.xml"/><Relationship Id="rId4" Type="http://schemas.openxmlformats.org/officeDocument/2006/relationships/image" Target="../media/image219.jpeg"/></Relationships>
</file>

<file path=ppt/slides/_rels/slide6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67.xml"/><Relationship Id="rId1" Type="http://schemas.openxmlformats.org/officeDocument/2006/relationships/slideLayout" Target="../slideLayouts/slideLayout87.xml"/><Relationship Id="rId5" Type="http://schemas.openxmlformats.org/officeDocument/2006/relationships/image" Target="../media/image221.png"/><Relationship Id="rId4" Type="http://schemas.openxmlformats.org/officeDocument/2006/relationships/image" Target="../media/image20.jpeg"/></Relationships>
</file>

<file path=ppt/slides/_rels/slide68.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8.xml"/><Relationship Id="rId1" Type="http://schemas.openxmlformats.org/officeDocument/2006/relationships/slideLayout" Target="../slideLayouts/slideLayout9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7" Type="http://schemas.openxmlformats.org/officeDocument/2006/relationships/image" Target="../media/image224.png"/><Relationship Id="rId2" Type="http://schemas.openxmlformats.org/officeDocument/2006/relationships/slideLayout" Target="../slideLayouts/slideLayout23.xml"/><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image" Target="../media/image223.pn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70.xml.rels><?xml version="1.0" encoding="UTF-8" standalone="yes"?>
<Relationships xmlns="http://schemas.openxmlformats.org/package/2006/relationships"><Relationship Id="rId3" Type="http://schemas.openxmlformats.org/officeDocument/2006/relationships/image" Target="../media/image225.jpeg"/><Relationship Id="rId7" Type="http://schemas.openxmlformats.org/officeDocument/2006/relationships/image" Target="../media/image229.jpe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28.jpeg"/><Relationship Id="rId5" Type="http://schemas.openxmlformats.org/officeDocument/2006/relationships/image" Target="../media/image227.jpeg"/><Relationship Id="rId4" Type="http://schemas.openxmlformats.org/officeDocument/2006/relationships/image" Target="../media/image226.png"/></Relationships>
</file>

<file path=ppt/slides/_rels/slide7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33.jpeg"/><Relationship Id="rId5" Type="http://schemas.openxmlformats.org/officeDocument/2006/relationships/image" Target="../media/image232.jpeg"/><Relationship Id="rId4" Type="http://schemas.openxmlformats.org/officeDocument/2006/relationships/image" Target="../media/image231.jpeg"/></Relationships>
</file>

<file path=ppt/slides/_rels/slide72.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72.xml"/><Relationship Id="rId1" Type="http://schemas.openxmlformats.org/officeDocument/2006/relationships/slideLayout" Target="../slideLayouts/slideLayout54.xml"/><Relationship Id="rId4" Type="http://schemas.openxmlformats.org/officeDocument/2006/relationships/image" Target="../media/image235.jpeg"/></Relationships>
</file>

<file path=ppt/slides/_rels/slide7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73.xml"/><Relationship Id="rId1" Type="http://schemas.openxmlformats.org/officeDocument/2006/relationships/slideLayout" Target="../slideLayouts/slideLayout55.xml"/><Relationship Id="rId5" Type="http://schemas.openxmlformats.org/officeDocument/2006/relationships/image" Target="../media/image238.jpeg"/><Relationship Id="rId4" Type="http://schemas.openxmlformats.org/officeDocument/2006/relationships/image" Target="../media/image237.png"/></Relationships>
</file>

<file path=ppt/slides/_rels/slide74.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image" Target="../media/image239.jpeg"/><Relationship Id="rId7" Type="http://schemas.openxmlformats.org/officeDocument/2006/relationships/image" Target="../media/image243.png"/><Relationship Id="rId2" Type="http://schemas.openxmlformats.org/officeDocument/2006/relationships/notesSlide" Target="../notesSlides/notesSlide74.xml"/><Relationship Id="rId1" Type="http://schemas.openxmlformats.org/officeDocument/2006/relationships/slideLayout" Target="../slideLayouts/slideLayout55.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5.png"/></Relationships>
</file>

<file path=ppt/slides/_rels/slide75.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75.xml"/><Relationship Id="rId1" Type="http://schemas.openxmlformats.org/officeDocument/2006/relationships/slideLayout" Target="../slideLayouts/slideLayout55.xml"/><Relationship Id="rId6" Type="http://schemas.openxmlformats.org/officeDocument/2006/relationships/image" Target="../media/image249.jpeg"/><Relationship Id="rId5" Type="http://schemas.openxmlformats.org/officeDocument/2006/relationships/image" Target="../media/image248.jpg"/><Relationship Id="rId4" Type="http://schemas.openxmlformats.org/officeDocument/2006/relationships/image" Target="../media/image247.jpg"/></Relationships>
</file>

<file path=ppt/slides/_rels/slide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76.xml"/><Relationship Id="rId1" Type="http://schemas.openxmlformats.org/officeDocument/2006/relationships/slideLayout" Target="../slideLayouts/slideLayout55.xml"/><Relationship Id="rId6" Type="http://schemas.openxmlformats.org/officeDocument/2006/relationships/image" Target="../media/image253.jpeg"/><Relationship Id="rId5" Type="http://schemas.openxmlformats.org/officeDocument/2006/relationships/image" Target="../media/image252.png"/><Relationship Id="rId4" Type="http://schemas.openxmlformats.org/officeDocument/2006/relationships/image" Target="../media/image251.jpeg"/></Relationships>
</file>

<file path=ppt/slides/_rels/slide7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77.xml"/><Relationship Id="rId1" Type="http://schemas.openxmlformats.org/officeDocument/2006/relationships/slideLayout" Target="../slideLayouts/slideLayout55.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jpeg"/></Relationships>
</file>

<file path=ppt/slides/_rels/slide78.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8.xml"/><Relationship Id="rId1" Type="http://schemas.openxmlformats.org/officeDocument/2006/relationships/slideLayout" Target="../slideLayouts/slideLayout55.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9.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80.xml"/><Relationship Id="rId1" Type="http://schemas.openxmlformats.org/officeDocument/2006/relationships/slideLayout" Target="../slideLayouts/slideLayout20.xml"/><Relationship Id="rId6" Type="http://schemas.openxmlformats.org/officeDocument/2006/relationships/image" Target="../media/image264.jpeg"/><Relationship Id="rId5" Type="http://schemas.openxmlformats.org/officeDocument/2006/relationships/image" Target="../media/image263.jpeg"/><Relationship Id="rId4" Type="http://schemas.openxmlformats.org/officeDocument/2006/relationships/image" Target="../media/image262.png"/></Relationships>
</file>

<file path=ppt/slides/_rels/slide81.xml.rels><?xml version="1.0" encoding="UTF-8" standalone="yes"?>
<Relationships xmlns="http://schemas.openxmlformats.org/package/2006/relationships"><Relationship Id="rId8" Type="http://schemas.openxmlformats.org/officeDocument/2006/relationships/image" Target="../media/image269.jpeg"/><Relationship Id="rId3" Type="http://schemas.openxmlformats.org/officeDocument/2006/relationships/image" Target="../media/image217.wmf"/><Relationship Id="rId7" Type="http://schemas.openxmlformats.org/officeDocument/2006/relationships/image" Target="../media/image268.png"/><Relationship Id="rId12" Type="http://schemas.openxmlformats.org/officeDocument/2006/relationships/image" Target="../media/image273.png"/><Relationship Id="rId2" Type="http://schemas.openxmlformats.org/officeDocument/2006/relationships/notesSlide" Target="../notesSlides/notesSlide81.xml"/><Relationship Id="rId1" Type="http://schemas.openxmlformats.org/officeDocument/2006/relationships/slideLayout" Target="../slideLayouts/slideLayout23.xml"/><Relationship Id="rId6" Type="http://schemas.openxmlformats.org/officeDocument/2006/relationships/image" Target="../media/image267.jpeg"/><Relationship Id="rId11" Type="http://schemas.openxmlformats.org/officeDocument/2006/relationships/image" Target="../media/image272.png"/><Relationship Id="rId5" Type="http://schemas.openxmlformats.org/officeDocument/2006/relationships/image" Target="../media/image266.png"/><Relationship Id="rId10" Type="http://schemas.openxmlformats.org/officeDocument/2006/relationships/image" Target="../media/image271.jpeg"/><Relationship Id="rId4" Type="http://schemas.openxmlformats.org/officeDocument/2006/relationships/image" Target="../media/image265.png"/><Relationship Id="rId9" Type="http://schemas.openxmlformats.org/officeDocument/2006/relationships/image" Target="../media/image270.jpeg"/></Relationships>
</file>

<file path=ppt/slides/_rels/slide82.xml.rels><?xml version="1.0" encoding="UTF-8" standalone="yes"?>
<Relationships xmlns="http://schemas.openxmlformats.org/package/2006/relationships"><Relationship Id="rId8" Type="http://schemas.openxmlformats.org/officeDocument/2006/relationships/image" Target="../media/image279.png"/><Relationship Id="rId3" Type="http://schemas.openxmlformats.org/officeDocument/2006/relationships/image" Target="../media/image274.jpeg"/><Relationship Id="rId7" Type="http://schemas.openxmlformats.org/officeDocument/2006/relationships/image" Target="../media/image278.png"/><Relationship Id="rId12" Type="http://schemas.openxmlformats.org/officeDocument/2006/relationships/image" Target="../media/image223.png"/><Relationship Id="rId2" Type="http://schemas.openxmlformats.org/officeDocument/2006/relationships/notesSlide" Target="../notesSlides/notesSlide82.xml"/><Relationship Id="rId1" Type="http://schemas.openxmlformats.org/officeDocument/2006/relationships/slideLayout" Target="../slideLayouts/slideLayout23.xml"/><Relationship Id="rId6" Type="http://schemas.openxmlformats.org/officeDocument/2006/relationships/image" Target="../media/image277.jpeg"/><Relationship Id="rId11" Type="http://schemas.openxmlformats.org/officeDocument/2006/relationships/image" Target="../media/image282.jpeg"/><Relationship Id="rId5" Type="http://schemas.openxmlformats.org/officeDocument/2006/relationships/image" Target="../media/image276.png"/><Relationship Id="rId10" Type="http://schemas.openxmlformats.org/officeDocument/2006/relationships/image" Target="../media/image281.jpeg"/><Relationship Id="rId4" Type="http://schemas.openxmlformats.org/officeDocument/2006/relationships/image" Target="../media/image275.jpeg"/><Relationship Id="rId9" Type="http://schemas.openxmlformats.org/officeDocument/2006/relationships/image" Target="../media/image280.png"/></Relationships>
</file>

<file path=ppt/slides/_rels/slide83.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3.xml"/><Relationship Id="rId1" Type="http://schemas.openxmlformats.org/officeDocument/2006/relationships/slideLayout" Target="../slideLayouts/slideLayout23.xml"/><Relationship Id="rId5" Type="http://schemas.openxmlformats.org/officeDocument/2006/relationships/image" Target="../media/image284.jpeg"/><Relationship Id="rId4" Type="http://schemas.openxmlformats.org/officeDocument/2006/relationships/image" Target="../media/image223.png"/></Relationships>
</file>

<file path=ppt/slides/_rels/slide8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84.xml"/><Relationship Id="rId1" Type="http://schemas.openxmlformats.org/officeDocument/2006/relationships/slideLayout" Target="../slideLayouts/slideLayout23.xml"/><Relationship Id="rId6" Type="http://schemas.openxmlformats.org/officeDocument/2006/relationships/image" Target="../media/image288.jpeg"/><Relationship Id="rId5" Type="http://schemas.openxmlformats.org/officeDocument/2006/relationships/image" Target="../media/image287.jpeg"/><Relationship Id="rId4" Type="http://schemas.openxmlformats.org/officeDocument/2006/relationships/image" Target="../media/image286.jpeg"/></Relationships>
</file>

<file path=ppt/slides/_rels/slide85.xml.rels><?xml version="1.0" encoding="UTF-8" standalone="yes"?>
<Relationships xmlns="http://schemas.openxmlformats.org/package/2006/relationships"><Relationship Id="rId3" Type="http://schemas.openxmlformats.org/officeDocument/2006/relationships/image" Target="../media/image289.jpg"/><Relationship Id="rId7" Type="http://schemas.openxmlformats.org/officeDocument/2006/relationships/image" Target="../media/image293.png"/><Relationship Id="rId2" Type="http://schemas.openxmlformats.org/officeDocument/2006/relationships/notesSlide" Target="../notesSlides/notesSlide85.xml"/><Relationship Id="rId1" Type="http://schemas.openxmlformats.org/officeDocument/2006/relationships/slideLayout" Target="../slideLayouts/slideLayout23.xml"/><Relationship Id="rId6" Type="http://schemas.openxmlformats.org/officeDocument/2006/relationships/image" Target="../media/image292.jpg"/><Relationship Id="rId5" Type="http://schemas.openxmlformats.org/officeDocument/2006/relationships/image" Target="../media/image291.png"/><Relationship Id="rId4" Type="http://schemas.openxmlformats.org/officeDocument/2006/relationships/image" Target="../media/image290.png"/></Relationships>
</file>

<file path=ppt/slides/_rels/slide8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86.xml"/><Relationship Id="rId1" Type="http://schemas.openxmlformats.org/officeDocument/2006/relationships/slideLayout" Target="../slideLayouts/slideLayout23.xml"/><Relationship Id="rId6" Type="http://schemas.openxmlformats.org/officeDocument/2006/relationships/image" Target="../media/image297.jpeg"/><Relationship Id="rId5" Type="http://schemas.openxmlformats.org/officeDocument/2006/relationships/image" Target="../media/image296.jpeg"/><Relationship Id="rId4" Type="http://schemas.openxmlformats.org/officeDocument/2006/relationships/image" Target="../media/image295.jpeg"/></Relationships>
</file>

<file path=ppt/slides/_rels/slide87.xml.rels><?xml version="1.0" encoding="UTF-8" standalone="yes"?>
<Relationships xmlns="http://schemas.openxmlformats.org/package/2006/relationships"><Relationship Id="rId3" Type="http://schemas.openxmlformats.org/officeDocument/2006/relationships/image" Target="../media/image298.png"/><Relationship Id="rId7" Type="http://schemas.openxmlformats.org/officeDocument/2006/relationships/image" Target="../media/image302.jpg"/><Relationship Id="rId2" Type="http://schemas.openxmlformats.org/officeDocument/2006/relationships/notesSlide" Target="../notesSlides/notesSlide87.xml"/><Relationship Id="rId1" Type="http://schemas.openxmlformats.org/officeDocument/2006/relationships/slideLayout" Target="../slideLayouts/slideLayout23.xml"/><Relationship Id="rId6" Type="http://schemas.openxmlformats.org/officeDocument/2006/relationships/image" Target="../media/image301.jpeg"/><Relationship Id="rId5" Type="http://schemas.openxmlformats.org/officeDocument/2006/relationships/image" Target="../media/image300.png"/><Relationship Id="rId4" Type="http://schemas.openxmlformats.org/officeDocument/2006/relationships/image" Target="../media/image299.png"/></Relationships>
</file>

<file path=ppt/slides/_rels/slide88.xml.rels><?xml version="1.0" encoding="UTF-8" standalone="yes"?>
<Relationships xmlns="http://schemas.openxmlformats.org/package/2006/relationships"><Relationship Id="rId8" Type="http://schemas.openxmlformats.org/officeDocument/2006/relationships/image" Target="../media/image308.png"/><Relationship Id="rId3" Type="http://schemas.openxmlformats.org/officeDocument/2006/relationships/image" Target="../media/image303.png"/><Relationship Id="rId7" Type="http://schemas.openxmlformats.org/officeDocument/2006/relationships/image" Target="../media/image307.png"/><Relationship Id="rId2" Type="http://schemas.openxmlformats.org/officeDocument/2006/relationships/notesSlide" Target="../notesSlides/notesSlide88.xml"/><Relationship Id="rId1" Type="http://schemas.openxmlformats.org/officeDocument/2006/relationships/slideLayout" Target="../slideLayouts/slideLayout23.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s>
</file>

<file path=ppt/slides/_rels/slide89.xml.rels><?xml version="1.0" encoding="UTF-8" standalone="yes"?>
<Relationships xmlns="http://schemas.openxmlformats.org/package/2006/relationships"><Relationship Id="rId8" Type="http://schemas.openxmlformats.org/officeDocument/2006/relationships/image" Target="../media/image314.png"/><Relationship Id="rId3" Type="http://schemas.openxmlformats.org/officeDocument/2006/relationships/image" Target="../media/image309.jpg"/><Relationship Id="rId7" Type="http://schemas.openxmlformats.org/officeDocument/2006/relationships/image" Target="../media/image313.png"/><Relationship Id="rId2" Type="http://schemas.openxmlformats.org/officeDocument/2006/relationships/notesSlide" Target="../notesSlides/notesSlide89.xml"/><Relationship Id="rId1" Type="http://schemas.openxmlformats.org/officeDocument/2006/relationships/slideLayout" Target="../slideLayouts/slideLayout23.xml"/><Relationship Id="rId6" Type="http://schemas.openxmlformats.org/officeDocument/2006/relationships/image" Target="../media/image312.jpeg"/><Relationship Id="rId5" Type="http://schemas.openxmlformats.org/officeDocument/2006/relationships/image" Target="../media/image311.jpeg"/><Relationship Id="rId4" Type="http://schemas.openxmlformats.org/officeDocument/2006/relationships/image" Target="../media/image310.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9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90.xml"/><Relationship Id="rId1" Type="http://schemas.openxmlformats.org/officeDocument/2006/relationships/slideLayout" Target="../slideLayouts/slideLayout23.xml"/><Relationship Id="rId6" Type="http://schemas.openxmlformats.org/officeDocument/2006/relationships/image" Target="../media/image318.jpg"/><Relationship Id="rId5" Type="http://schemas.openxmlformats.org/officeDocument/2006/relationships/image" Target="../media/image317.jpeg"/><Relationship Id="rId4" Type="http://schemas.openxmlformats.org/officeDocument/2006/relationships/image" Target="../media/image316.png"/></Relationships>
</file>

<file path=ppt/slides/_rels/slide91.xml.rels><?xml version="1.0" encoding="UTF-8" standalone="yes"?>
<Relationships xmlns="http://schemas.openxmlformats.org/package/2006/relationships"><Relationship Id="rId8" Type="http://schemas.openxmlformats.org/officeDocument/2006/relationships/image" Target="../media/image324.png"/><Relationship Id="rId3" Type="http://schemas.openxmlformats.org/officeDocument/2006/relationships/image" Target="../media/image319.png"/><Relationship Id="rId7" Type="http://schemas.openxmlformats.org/officeDocument/2006/relationships/image" Target="../media/image323.jpeg"/><Relationship Id="rId2" Type="http://schemas.openxmlformats.org/officeDocument/2006/relationships/notesSlide" Target="../notesSlides/notesSlide91.xml"/><Relationship Id="rId1" Type="http://schemas.openxmlformats.org/officeDocument/2006/relationships/slideLayout" Target="../slideLayouts/slideLayout39.xml"/><Relationship Id="rId6" Type="http://schemas.openxmlformats.org/officeDocument/2006/relationships/image" Target="../media/image322.png"/><Relationship Id="rId5" Type="http://schemas.openxmlformats.org/officeDocument/2006/relationships/image" Target="../media/image321.png"/><Relationship Id="rId4" Type="http://schemas.openxmlformats.org/officeDocument/2006/relationships/image" Target="../media/image320.jpeg"/></Relationships>
</file>

<file path=ppt/slides/_rels/slide92.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92.xml"/><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notesSlide" Target="../notesSlides/notesSlide93.xml"/><Relationship Id="rId1" Type="http://schemas.openxmlformats.org/officeDocument/2006/relationships/slideLayout" Target="../slideLayouts/slideLayout45.xml"/><Relationship Id="rId4" Type="http://schemas.openxmlformats.org/officeDocument/2006/relationships/image" Target="../media/image327.png"/></Relationships>
</file>

<file path=ppt/slides/_rels/slide94.xml.rels><?xml version="1.0" encoding="UTF-8" standalone="yes"?>
<Relationships xmlns="http://schemas.openxmlformats.org/package/2006/relationships"><Relationship Id="rId3" Type="http://schemas.openxmlformats.org/officeDocument/2006/relationships/image" Target="../media/image328.jpeg"/><Relationship Id="rId2" Type="http://schemas.openxmlformats.org/officeDocument/2006/relationships/notesSlide" Target="../notesSlides/notesSlide94.xml"/><Relationship Id="rId1" Type="http://schemas.openxmlformats.org/officeDocument/2006/relationships/slideLayout" Target="../slideLayouts/slideLayout39.xml"/></Relationships>
</file>

<file path=ppt/slides/_rels/slide95.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notesSlide" Target="../notesSlides/notesSlide95.xml"/><Relationship Id="rId1" Type="http://schemas.openxmlformats.org/officeDocument/2006/relationships/slideLayout" Target="../slideLayouts/slideLayout45.xml"/></Relationships>
</file>

<file path=ppt/slides/_rels/slide96.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96.xml"/><Relationship Id="rId1" Type="http://schemas.openxmlformats.org/officeDocument/2006/relationships/slideLayout" Target="../slideLayouts/slideLayout39.xml"/><Relationship Id="rId6" Type="http://schemas.openxmlformats.org/officeDocument/2006/relationships/image" Target="../media/image333.jpeg"/><Relationship Id="rId5" Type="http://schemas.openxmlformats.org/officeDocument/2006/relationships/image" Target="../media/image332.jpeg"/><Relationship Id="rId4" Type="http://schemas.openxmlformats.org/officeDocument/2006/relationships/image" Target="../media/image331.jpeg"/></Relationships>
</file>

<file path=ppt/slides/_rels/slide97.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97.xml"/><Relationship Id="rId1" Type="http://schemas.openxmlformats.org/officeDocument/2006/relationships/slideLayout" Target="../slideLayouts/slideLayout39.xml"/><Relationship Id="rId5" Type="http://schemas.openxmlformats.org/officeDocument/2006/relationships/image" Target="../media/image336.jpeg"/><Relationship Id="rId4" Type="http://schemas.openxmlformats.org/officeDocument/2006/relationships/image" Target="../media/image335.jpeg"/></Relationships>
</file>

<file path=ppt/slides/_rels/slide98.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notesSlide" Target="../notesSlides/notesSlide98.xml"/><Relationship Id="rId1" Type="http://schemas.openxmlformats.org/officeDocument/2006/relationships/slideLayout" Target="../slideLayouts/slideLayout39.xml"/><Relationship Id="rId4" Type="http://schemas.openxmlformats.org/officeDocument/2006/relationships/image" Target="../media/image338.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hemeOverride" Target="../theme/themeOverride7.xml"/><Relationship Id="rId5" Type="http://schemas.openxmlformats.org/officeDocument/2006/relationships/image" Target="../media/image223.png"/><Relationship Id="rId4" Type="http://schemas.openxmlformats.org/officeDocument/2006/relationships/image" Target="../media/image2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descr="Stuoia">
            <a:extLst>
              <a:ext uri="{FF2B5EF4-FFF2-40B4-BE49-F238E27FC236}">
                <a16:creationId xmlns:a16="http://schemas.microsoft.com/office/drawing/2014/main" id="{FAB7B5AF-1030-BC8B-0C46-174EF1CA4DA4}"/>
              </a:ext>
            </a:extLst>
          </p:cNvPr>
          <p:cNvSpPr>
            <a:spLocks noChangeArrowheads="1"/>
          </p:cNvSpPr>
          <p:nvPr/>
        </p:nvSpPr>
        <p:spPr bwMode="auto">
          <a:xfrm>
            <a:off x="250825" y="18891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70659" name="Picture 3" descr="bandiera palestinese">
            <a:extLst>
              <a:ext uri="{FF2B5EF4-FFF2-40B4-BE49-F238E27FC236}">
                <a16:creationId xmlns:a16="http://schemas.microsoft.com/office/drawing/2014/main" id="{2E2A7702-159D-2C12-DBCA-AC6F632F607F}"/>
              </a:ext>
            </a:extLst>
          </p:cNvPr>
          <p:cNvPicPr>
            <a:picLocks noChangeAspect="1" noChangeArrowheads="1"/>
          </p:cNvPicPr>
          <p:nvPr/>
        </p:nvPicPr>
        <p:blipFill>
          <a:blip r:embed="rId4">
            <a:lum bright="-12000" contrast="14000"/>
          </a:blip>
          <a:srcRect/>
          <a:stretch>
            <a:fillRect/>
          </a:stretch>
        </p:blipFill>
        <p:spPr bwMode="auto">
          <a:xfrm>
            <a:off x="827088" y="692150"/>
            <a:ext cx="3384550" cy="170338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70660" name="Text Box 5">
            <a:extLst>
              <a:ext uri="{FF2B5EF4-FFF2-40B4-BE49-F238E27FC236}">
                <a16:creationId xmlns:a16="http://schemas.microsoft.com/office/drawing/2014/main" id="{159B1F59-37A3-F5D8-984B-C197F6B5F755}"/>
              </a:ext>
            </a:extLst>
          </p:cNvPr>
          <p:cNvSpPr txBox="1">
            <a:spLocks noChangeArrowheads="1"/>
          </p:cNvSpPr>
          <p:nvPr/>
        </p:nvSpPr>
        <p:spPr bwMode="auto">
          <a:xfrm>
            <a:off x="827088" y="2636838"/>
            <a:ext cx="7561262" cy="914400"/>
          </a:xfrm>
          <a:prstGeom prst="rect">
            <a:avLst/>
          </a:prstGeom>
          <a:solidFill>
            <a:srgbClr val="FFFF00"/>
          </a:solidFill>
          <a:ln w="38100">
            <a:solidFill>
              <a:srgbClr val="000000"/>
            </a:solidFill>
            <a:miter lim="800000"/>
            <a:headEnd/>
            <a:tailEnd/>
          </a:ln>
        </p:spPr>
        <p:txBody>
          <a:bodyPr>
            <a:spAutoFit/>
          </a:bodyPr>
          <a:lstStyle>
            <a:defPPr>
              <a:defRPr lang="it-CH"/>
            </a:defPPr>
            <a:lvl1pPr eaLnBrk="1" hangingPunct="1">
              <a:spcBef>
                <a:spcPct val="50000"/>
              </a:spcBef>
              <a:buFontTx/>
              <a:buNone/>
              <a:defRPr sz="5400" b="1">
                <a:solidFill>
                  <a:srgbClr val="FFFFFF"/>
                </a:solidFill>
                <a:effectLst>
                  <a:outerShdw blurRad="38100" dist="38100" dir="2700000" algn="tl">
                    <a:srgbClr val="000000">
                      <a:alpha val="43137"/>
                    </a:srgbClr>
                  </a:outerShdw>
                </a:effectLst>
                <a:latin typeface="Arial" charset="0"/>
                <a:ea typeface="GungsuhChe" pitchFamily="49" charset="-127"/>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it-CH" altLang="it-CH" dirty="0"/>
              <a:t>       </a:t>
            </a:r>
            <a:r>
              <a:rPr lang="it-CH" altLang="it-CH" dirty="0">
                <a:solidFill>
                  <a:schemeClr val="accent4">
                    <a:lumMod val="10000"/>
                  </a:schemeClr>
                </a:solidFill>
                <a:effectLst/>
                <a:latin typeface="Arial Black" panose="020B0A04020102020204" pitchFamily="34" charset="0"/>
              </a:rPr>
              <a:t>PALESTINE</a:t>
            </a:r>
            <a:r>
              <a:rPr lang="it-CH" altLang="it-CH" dirty="0"/>
              <a:t> </a:t>
            </a:r>
            <a:endParaRPr lang="it-IT" altLang="it-CH" dirty="0"/>
          </a:p>
        </p:txBody>
      </p:sp>
      <p:sp>
        <p:nvSpPr>
          <p:cNvPr id="176133" name="Text Box 6">
            <a:extLst>
              <a:ext uri="{FF2B5EF4-FFF2-40B4-BE49-F238E27FC236}">
                <a16:creationId xmlns:a16="http://schemas.microsoft.com/office/drawing/2014/main" id="{CC9625A6-38EE-B275-DAC4-895549AF54A1}"/>
              </a:ext>
            </a:extLst>
          </p:cNvPr>
          <p:cNvSpPr txBox="1">
            <a:spLocks noChangeArrowheads="1"/>
          </p:cNvSpPr>
          <p:nvPr/>
        </p:nvSpPr>
        <p:spPr bwMode="auto">
          <a:xfrm>
            <a:off x="4929188" y="857250"/>
            <a:ext cx="36718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3600" b="1">
                <a:solidFill>
                  <a:srgbClr val="000000"/>
                </a:solidFill>
                <a:latin typeface="Arial Black" panose="020B0A04020102020204" pitchFamily="34" charset="0"/>
              </a:rPr>
              <a:t>HISTOIRE         DE LA</a:t>
            </a:r>
            <a:endParaRPr lang="it-IT" altLang="it-CH" sz="3600" b="1">
              <a:solidFill>
                <a:srgbClr val="000000"/>
              </a:solidFill>
              <a:latin typeface="Arial Black" panose="020B0A04020102020204" pitchFamily="34" charset="0"/>
            </a:endParaRPr>
          </a:p>
        </p:txBody>
      </p:sp>
      <p:sp>
        <p:nvSpPr>
          <p:cNvPr id="176134" name="TextBox 8">
            <a:extLst>
              <a:ext uri="{FF2B5EF4-FFF2-40B4-BE49-F238E27FC236}">
                <a16:creationId xmlns:a16="http://schemas.microsoft.com/office/drawing/2014/main" id="{B3E9594D-6826-25C7-86FA-F7393BCBFD42}"/>
              </a:ext>
            </a:extLst>
          </p:cNvPr>
          <p:cNvSpPr txBox="1">
            <a:spLocks noChangeArrowheads="1"/>
          </p:cNvSpPr>
          <p:nvPr/>
        </p:nvSpPr>
        <p:spPr bwMode="auto">
          <a:xfrm>
            <a:off x="5081588" y="5033963"/>
            <a:ext cx="3286125" cy="954087"/>
          </a:xfrm>
          <a:prstGeom prst="rect">
            <a:avLst/>
          </a:prstGeom>
          <a:solidFill>
            <a:schemeClr val="accent4"/>
          </a:solidFill>
          <a:ln w="12700">
            <a:solidFill>
              <a:srgbClr val="000000"/>
            </a:solidFill>
            <a:miter lim="800000"/>
            <a:headEnd/>
            <a:tailEnd/>
          </a:ln>
        </p:spPr>
        <p:txBody>
          <a:bodyPr>
            <a:spAutoFit/>
          </a:bodyPr>
          <a:lstStyle>
            <a:defPPr>
              <a:defRPr lang="it-CH"/>
            </a:defPPr>
            <a:lvl1pPr algn="ctr" eaLnBrk="1" hangingPunct="1">
              <a:buFontTx/>
              <a:buNone/>
              <a:defRPr sz="2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lgn="l">
              <a:defRPr/>
            </a:pPr>
            <a:r>
              <a:rPr lang="fr-CH" altLang="it-CH" dirty="0"/>
              <a:t>Présentation scolaire succincte</a:t>
            </a:r>
            <a:endParaRPr lang="it-IT" altLang="it-CH" dirty="0"/>
          </a:p>
        </p:txBody>
      </p:sp>
      <p:sp>
        <p:nvSpPr>
          <p:cNvPr id="176135" name="CasellaDiTesto 1">
            <a:extLst>
              <a:ext uri="{FF2B5EF4-FFF2-40B4-BE49-F238E27FC236}">
                <a16:creationId xmlns:a16="http://schemas.microsoft.com/office/drawing/2014/main" id="{F4A86EEC-03FB-377A-CC32-0D1A1AC8AF5A}"/>
              </a:ext>
            </a:extLst>
          </p:cNvPr>
          <p:cNvSpPr txBox="1">
            <a:spLocks noChangeArrowheads="1"/>
          </p:cNvSpPr>
          <p:nvPr/>
        </p:nvSpPr>
        <p:spPr bwMode="auto">
          <a:xfrm>
            <a:off x="4951413" y="3817938"/>
            <a:ext cx="32718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3600" b="1">
                <a:solidFill>
                  <a:srgbClr val="000000"/>
                </a:solidFill>
                <a:latin typeface="Arial Black" panose="020B0A04020102020204" pitchFamily="34" charset="0"/>
              </a:rPr>
              <a:t>EN            IMAGES</a:t>
            </a:r>
          </a:p>
        </p:txBody>
      </p:sp>
      <p:pic>
        <p:nvPicPr>
          <p:cNvPr id="10" name="Picture 4" descr="C:\Users\Enrico\Desktop\4 map.jpg">
            <a:extLst>
              <a:ext uri="{FF2B5EF4-FFF2-40B4-BE49-F238E27FC236}">
                <a16:creationId xmlns:a16="http://schemas.microsoft.com/office/drawing/2014/main" id="{51C84F0C-FEEB-0D13-48F0-E532B00DCAE3}"/>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176137" name="Segnaposto numero diapositiva 1">
            <a:extLst>
              <a:ext uri="{FF2B5EF4-FFF2-40B4-BE49-F238E27FC236}">
                <a16:creationId xmlns:a16="http://schemas.microsoft.com/office/drawing/2014/main" id="{7266FB24-01A9-513E-10C1-E04E5B732017}"/>
              </a:ext>
            </a:extLst>
          </p:cNvPr>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81D559BD-8796-4C9C-956F-FC37870FBE76}" type="slidenum">
              <a:rPr lang="fr-FR" altLang="en-US" sz="1800" b="1" smtClean="0">
                <a:solidFill>
                  <a:schemeClr val="accent4">
                    <a:lumMod val="10000"/>
                  </a:schemeClr>
                </a:solidFill>
              </a:rPr>
              <a:pPr>
                <a:spcBef>
                  <a:spcPct val="0"/>
                </a:spcBef>
                <a:buFontTx/>
                <a:buNone/>
                <a:defRPr/>
              </a:pPr>
              <a:t>1</a:t>
            </a:fld>
            <a:endParaRPr lang="fr-FR" altLang="en-US" sz="1800" b="1">
              <a:solidFill>
                <a:schemeClr val="accent4">
                  <a:lumMod val="10000"/>
                </a:schemeClr>
              </a:solidFill>
            </a:endParaRPr>
          </a:p>
        </p:txBody>
      </p:sp>
      <p:pic>
        <p:nvPicPr>
          <p:cNvPr id="176138" name="Picture 3">
            <a:extLst>
              <a:ext uri="{FF2B5EF4-FFF2-40B4-BE49-F238E27FC236}">
                <a16:creationId xmlns:a16="http://schemas.microsoft.com/office/drawing/2014/main" id="{083E3C08-3EE0-39E0-8E83-CC2070D7DC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2776538"/>
            <a:ext cx="6350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93942BC8-4555-F661-7604-1AA53A264F5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3">
            <a:extLst>
              <a:ext uri="{FF2B5EF4-FFF2-40B4-BE49-F238E27FC236}">
                <a16:creationId xmlns:a16="http://schemas.microsoft.com/office/drawing/2014/main" id="{3AF72DFB-BB1D-8966-BBF8-47338F52E177}"/>
              </a:ext>
            </a:extLst>
          </p:cNvPr>
          <p:cNvSpPr txBox="1">
            <a:spLocks noChangeArrowheads="1"/>
          </p:cNvSpPr>
          <p:nvPr/>
        </p:nvSpPr>
        <p:spPr bwMode="auto">
          <a:xfrm>
            <a:off x="6588125" y="590550"/>
            <a:ext cx="1368425" cy="581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Tel Aviv aujourd’hui</a:t>
            </a:r>
            <a:endParaRPr lang="it-IT" altLang="it-CH" sz="1600" b="1" dirty="0">
              <a:solidFill>
                <a:schemeClr val="accent4">
                  <a:lumMod val="10000"/>
                </a:schemeClr>
              </a:solidFill>
            </a:endParaRPr>
          </a:p>
        </p:txBody>
      </p:sp>
      <p:pic>
        <p:nvPicPr>
          <p:cNvPr id="145411" name="Picture 6" descr="C:\Users\Enrico\Desktop\Tel Aviv e Jaffa jpeg.jpg">
            <a:extLst>
              <a:ext uri="{FF2B5EF4-FFF2-40B4-BE49-F238E27FC236}">
                <a16:creationId xmlns:a16="http://schemas.microsoft.com/office/drawing/2014/main" id="{1535A6AC-452B-4C53-8447-3C8FEE6CCB3E}"/>
              </a:ext>
            </a:extLst>
          </p:cNvPr>
          <p:cNvPicPr>
            <a:picLocks noChangeAspect="1" noChangeArrowheads="1"/>
          </p:cNvPicPr>
          <p:nvPr/>
        </p:nvPicPr>
        <p:blipFill>
          <a:blip r:embed="rId3"/>
          <a:srcRect/>
          <a:stretch>
            <a:fillRect/>
          </a:stretch>
        </p:blipFill>
        <p:spPr bwMode="auto">
          <a:xfrm>
            <a:off x="0" y="1497013"/>
            <a:ext cx="9144000" cy="4459287"/>
          </a:xfrm>
          <a:prstGeom prst="rect">
            <a:avLst/>
          </a:prstGeom>
          <a:ln>
            <a:noFill/>
          </a:ln>
          <a:effectLst>
            <a:outerShdw blurRad="292100" dist="139700" dir="2700000" algn="tl" rotWithShape="0">
              <a:srgbClr val="333333">
                <a:alpha val="65000"/>
              </a:srgbClr>
            </a:outerShdw>
          </a:effectLst>
        </p:spPr>
      </p:pic>
      <p:sp>
        <p:nvSpPr>
          <p:cNvPr id="194564" name="Segnaposto numero diapositiva 1">
            <a:extLst>
              <a:ext uri="{FF2B5EF4-FFF2-40B4-BE49-F238E27FC236}">
                <a16:creationId xmlns:a16="http://schemas.microsoft.com/office/drawing/2014/main" id="{A503366A-9F33-A12C-E9CA-5F50BAC655B8}"/>
              </a:ext>
            </a:extLst>
          </p:cNvPr>
          <p:cNvSpPr>
            <a:spLocks noGrp="1"/>
          </p:cNvSpPr>
          <p:nvPr>
            <p:ph type="sldNum" sz="quarter" idx="12"/>
          </p:nvPr>
        </p:nvSpPr>
        <p:spPr>
          <a:xfrm>
            <a:off x="8172450" y="61690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6F8677-14DA-42A7-8FB8-2BC7555C50F3}" type="slidenum">
              <a:rPr lang="it-IT" altLang="en-US" sz="1400" b="1" smtClean="0">
                <a:solidFill>
                  <a:srgbClr val="FFFFFF"/>
                </a:solidFill>
              </a:rPr>
              <a:pPr>
                <a:spcBef>
                  <a:spcPct val="0"/>
                </a:spcBef>
                <a:buFontTx/>
                <a:buNone/>
              </a:pPr>
              <a:t>10</a:t>
            </a:fld>
            <a:endParaRPr lang="it-IT" altLang="en-US" sz="1400" b="1">
              <a:solidFill>
                <a:srgbClr val="FFFFFF"/>
              </a:solidFill>
            </a:endParaRPr>
          </a:p>
        </p:txBody>
      </p:sp>
      <p:sp>
        <p:nvSpPr>
          <p:cNvPr id="5" name="Rettangolo 4">
            <a:extLst>
              <a:ext uri="{FF2B5EF4-FFF2-40B4-BE49-F238E27FC236}">
                <a16:creationId xmlns:a16="http://schemas.microsoft.com/office/drawing/2014/main" id="{42DD8D9D-7ABF-D9EA-2059-505E99102EE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4566" name="CasellaDiTesto 1">
            <a:extLst>
              <a:ext uri="{FF2B5EF4-FFF2-40B4-BE49-F238E27FC236}">
                <a16:creationId xmlns:a16="http://schemas.microsoft.com/office/drawing/2014/main" id="{7BD0ADB5-6351-3F1F-0855-64BA288C12F8}"/>
              </a:ext>
            </a:extLst>
          </p:cNvPr>
          <p:cNvSpPr txBox="1">
            <a:spLocks noChangeArrowheads="1"/>
          </p:cNvSpPr>
          <p:nvPr/>
        </p:nvSpPr>
        <p:spPr bwMode="auto">
          <a:xfrm>
            <a:off x="2595563" y="6245225"/>
            <a:ext cx="16573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Ce qui reste de Jaffa</a:t>
            </a:r>
          </a:p>
        </p:txBody>
      </p:sp>
      <p:cxnSp>
        <p:nvCxnSpPr>
          <p:cNvPr id="4" name="Connettore 2 3">
            <a:extLst>
              <a:ext uri="{FF2B5EF4-FFF2-40B4-BE49-F238E27FC236}">
                <a16:creationId xmlns:a16="http://schemas.microsoft.com/office/drawing/2014/main" id="{03F293E5-5DBA-29D9-207A-4C5C86F59C4C}"/>
              </a:ext>
            </a:extLst>
          </p:cNvPr>
          <p:cNvCxnSpPr>
            <a:cxnSpLocks/>
            <a:stCxn id="194566" idx="3"/>
          </p:cNvCxnSpPr>
          <p:nvPr/>
        </p:nvCxnSpPr>
        <p:spPr>
          <a:xfrm flipV="1">
            <a:off x="4252913" y="5516563"/>
            <a:ext cx="1039812" cy="86677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egnaposto numero diapositiva 1">
            <a:extLst>
              <a:ext uri="{FF2B5EF4-FFF2-40B4-BE49-F238E27FC236}">
                <a16:creationId xmlns:a16="http://schemas.microsoft.com/office/drawing/2014/main" id="{7E56472A-2E55-F3E1-DAD6-BCBD1CDB7F6E}"/>
              </a:ext>
            </a:extLst>
          </p:cNvPr>
          <p:cNvSpPr>
            <a:spLocks noGrp="1"/>
          </p:cNvSpPr>
          <p:nvPr>
            <p:ph type="sldNum" sz="quarter" idx="12"/>
          </p:nvPr>
        </p:nvSpPr>
        <p:spPr>
          <a:xfrm>
            <a:off x="7124700" y="5627688"/>
            <a:ext cx="6524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09033A-FA99-4980-9EC2-8D12F1FC6F1B}" type="slidenum">
              <a:rPr lang="fr-FR" altLang="en-US" sz="1400" smtClean="0">
                <a:solidFill>
                  <a:srgbClr val="FFFFFF"/>
                </a:solidFill>
              </a:rPr>
              <a:pPr>
                <a:spcBef>
                  <a:spcPct val="0"/>
                </a:spcBef>
                <a:buFontTx/>
                <a:buNone/>
              </a:pPr>
              <a:t>100</a:t>
            </a:fld>
            <a:endParaRPr lang="fr-FR" altLang="en-US" sz="1400">
              <a:solidFill>
                <a:srgbClr val="FFFFFF"/>
              </a:solidFill>
            </a:endParaRPr>
          </a:p>
        </p:txBody>
      </p:sp>
      <p:pic>
        <p:nvPicPr>
          <p:cNvPr id="9" name="Picture 2" descr="nakba_1">
            <a:extLst>
              <a:ext uri="{FF2B5EF4-FFF2-40B4-BE49-F238E27FC236}">
                <a16:creationId xmlns:a16="http://schemas.microsoft.com/office/drawing/2014/main" id="{38C45D09-F516-5127-73C0-6173E229B76C}"/>
              </a:ext>
            </a:extLst>
          </p:cNvPr>
          <p:cNvPicPr>
            <a:picLocks noChangeAspect="1" noChangeArrowheads="1"/>
          </p:cNvPicPr>
          <p:nvPr/>
        </p:nvPicPr>
        <p:blipFill>
          <a:blip r:embed="rId3">
            <a:lum bright="-10000" contrast="10000"/>
          </a:blip>
          <a:srcRect/>
          <a:stretch>
            <a:fillRect/>
          </a:stretch>
        </p:blipFill>
        <p:spPr bwMode="auto">
          <a:xfrm>
            <a:off x="1366838" y="549275"/>
            <a:ext cx="6410325" cy="48053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491CC0BC-981A-C03C-11F3-2D50429F803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8885" name="CasellaDiTesto 1">
            <a:extLst>
              <a:ext uri="{FF2B5EF4-FFF2-40B4-BE49-F238E27FC236}">
                <a16:creationId xmlns:a16="http://schemas.microsoft.com/office/drawing/2014/main" id="{E110EE46-6EBF-891B-2DC2-75EA05687E98}"/>
              </a:ext>
            </a:extLst>
          </p:cNvPr>
          <p:cNvSpPr txBox="1">
            <a:spLocks noChangeArrowheads="1"/>
          </p:cNvSpPr>
          <p:nvPr/>
        </p:nvSpPr>
        <p:spPr bwMode="auto">
          <a:xfrm>
            <a:off x="1366838" y="6162675"/>
            <a:ext cx="6411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Les réfugiés qui essayent de rentrer à la cachette sont arrêtés et souvent tués.</a:t>
            </a:r>
            <a:endParaRPr lang="en-US" altLang="en-US" sz="1400"/>
          </a:p>
        </p:txBody>
      </p:sp>
      <p:sp>
        <p:nvSpPr>
          <p:cNvPr id="2" name="Text Box 3">
            <a:extLst>
              <a:ext uri="{FF2B5EF4-FFF2-40B4-BE49-F238E27FC236}">
                <a16:creationId xmlns:a16="http://schemas.microsoft.com/office/drawing/2014/main" id="{9D372280-69C6-BBB9-99C3-08FE9E9DBA66}"/>
              </a:ext>
            </a:extLst>
          </p:cNvPr>
          <p:cNvSpPr txBox="1">
            <a:spLocks noChangeArrowheads="1"/>
          </p:cNvSpPr>
          <p:nvPr/>
        </p:nvSpPr>
        <p:spPr bwMode="auto">
          <a:xfrm>
            <a:off x="1316038" y="5518150"/>
            <a:ext cx="5797550" cy="5857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1600" dirty="0"/>
              <a:t>En contraste </a:t>
            </a:r>
            <a:r>
              <a:rPr lang="it-CH" altLang="it-CH" sz="1600" dirty="0" err="1"/>
              <a:t>avec</a:t>
            </a:r>
            <a:r>
              <a:rPr lang="it-CH" altLang="it-CH" sz="1600" dirty="0"/>
              <a:t> la </a:t>
            </a:r>
            <a:r>
              <a:rPr lang="it-CH" altLang="it-CH" sz="1600" dirty="0" err="1"/>
              <a:t>Résolution</a:t>
            </a:r>
            <a:r>
              <a:rPr lang="it-CH" altLang="it-CH" sz="1600" dirty="0"/>
              <a:t> ONU 242 </a:t>
            </a:r>
            <a:r>
              <a:rPr lang="fr-CH" altLang="it-CH" sz="1600" dirty="0"/>
              <a:t>Israël interdise et empêche le retour des réfugiés palestiniens.  </a:t>
            </a:r>
            <a:endParaRPr lang="it-IT" altLang="it-CH" sz="1600"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Text Box 2">
            <a:extLst>
              <a:ext uri="{FF2B5EF4-FFF2-40B4-BE49-F238E27FC236}">
                <a16:creationId xmlns:a16="http://schemas.microsoft.com/office/drawing/2014/main" id="{5B2C75C3-0FA0-2FE8-F867-6B8D85EAB2A2}"/>
              </a:ext>
            </a:extLst>
          </p:cNvPr>
          <p:cNvSpPr txBox="1">
            <a:spLocks noChangeArrowheads="1"/>
          </p:cNvSpPr>
          <p:nvPr/>
        </p:nvSpPr>
        <p:spPr bwMode="auto">
          <a:xfrm>
            <a:off x="3959225" y="4283075"/>
            <a:ext cx="20161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FFFFFF"/>
                </a:solidFill>
              </a:rPr>
              <a:t>En</a:t>
            </a:r>
            <a:r>
              <a:rPr lang="fr-CH" altLang="it-CH" sz="1600" b="1"/>
              <a:t> 1949 </a:t>
            </a:r>
            <a:r>
              <a:rPr lang="fr-CH" altLang="it-CH" sz="1200" b="1">
                <a:solidFill>
                  <a:srgbClr val="FFFFFF"/>
                </a:solidFill>
              </a:rPr>
              <a:t>et suivants  beaucoup de juifs  des pays arabes  sont  émigré en Israël.</a:t>
            </a:r>
            <a:endParaRPr lang="it-IT" altLang="it-CH" sz="1200" b="1">
              <a:solidFill>
                <a:srgbClr val="FFFFFF"/>
              </a:solidFill>
            </a:endParaRPr>
          </a:p>
        </p:txBody>
      </p:sp>
      <p:sp>
        <p:nvSpPr>
          <p:cNvPr id="380931" name="Text Box 5">
            <a:extLst>
              <a:ext uri="{FF2B5EF4-FFF2-40B4-BE49-F238E27FC236}">
                <a16:creationId xmlns:a16="http://schemas.microsoft.com/office/drawing/2014/main" id="{4D3A9990-C1A8-BE88-5410-23F60ABC8C13}"/>
              </a:ext>
            </a:extLst>
          </p:cNvPr>
          <p:cNvSpPr txBox="1">
            <a:spLocks noChangeArrowheads="1"/>
          </p:cNvSpPr>
          <p:nvPr/>
        </p:nvSpPr>
        <p:spPr bwMode="auto">
          <a:xfrm>
            <a:off x="4762500" y="292100"/>
            <a:ext cx="115093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25 mai 1991 Opération Solomon color: les Israéliens transportent   15’000  Juifs éthiopien en Israël   </a:t>
            </a:r>
            <a:endParaRPr lang="it-IT" altLang="it-CH" sz="1200" b="1">
              <a:solidFill>
                <a:srgbClr val="FFFFFF"/>
              </a:solidFill>
            </a:endParaRPr>
          </a:p>
        </p:txBody>
      </p:sp>
      <p:sp>
        <p:nvSpPr>
          <p:cNvPr id="380932" name="Text Box 12">
            <a:extLst>
              <a:ext uri="{FF2B5EF4-FFF2-40B4-BE49-F238E27FC236}">
                <a16:creationId xmlns:a16="http://schemas.microsoft.com/office/drawing/2014/main" id="{E38F5549-64AE-B5DB-2975-FE92C1307FFF}"/>
              </a:ext>
            </a:extLst>
          </p:cNvPr>
          <p:cNvSpPr txBox="1">
            <a:spLocks noChangeArrowheads="1"/>
          </p:cNvSpPr>
          <p:nvPr/>
        </p:nvSpPr>
        <p:spPr bwMode="auto">
          <a:xfrm>
            <a:off x="5037138" y="5386388"/>
            <a:ext cx="989012"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600" b="1"/>
              <a:t>2020</a:t>
            </a:r>
            <a:r>
              <a:rPr lang="fr-CH" altLang="it-CH" sz="1000" b="1">
                <a:solidFill>
                  <a:srgbClr val="FFFFFF"/>
                </a:solidFill>
              </a:rPr>
              <a:t> </a:t>
            </a:r>
            <a:r>
              <a:rPr lang="fr-CH" altLang="it-CH" sz="1200" b="1">
                <a:solidFill>
                  <a:srgbClr val="FFFFFF"/>
                </a:solidFill>
              </a:rPr>
              <a:t>Arrivée                 de Juifs éthiopiens</a:t>
            </a:r>
            <a:endParaRPr lang="it-IT" altLang="it-CH" sz="1200" b="1">
              <a:solidFill>
                <a:srgbClr val="FFFFFF"/>
              </a:solidFill>
            </a:endParaRPr>
          </a:p>
        </p:txBody>
      </p:sp>
      <p:sp>
        <p:nvSpPr>
          <p:cNvPr id="380933" name="Segnaposto numero diapositiva 1">
            <a:extLst>
              <a:ext uri="{FF2B5EF4-FFF2-40B4-BE49-F238E27FC236}">
                <a16:creationId xmlns:a16="http://schemas.microsoft.com/office/drawing/2014/main" id="{9FE3A01A-E138-7486-4FC8-58F65B73B021}"/>
              </a:ext>
            </a:extLst>
          </p:cNvPr>
          <p:cNvSpPr>
            <a:spLocks noGrp="1" noChangeArrowheads="1"/>
          </p:cNvSpPr>
          <p:nvPr>
            <p:ph type="sldNum" sz="quarter" idx="12"/>
          </p:nvPr>
        </p:nvSpPr>
        <p:spPr>
          <a:xfrm>
            <a:off x="4760913" y="6373813"/>
            <a:ext cx="560387" cy="296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900019B-13AA-44D9-AE3E-BB70B181F0C4}" type="slidenum">
              <a:rPr lang="it-IT" altLang="en-US" sz="1400" b="1" smtClean="0">
                <a:solidFill>
                  <a:srgbClr val="FFFFFF"/>
                </a:solidFill>
              </a:rPr>
              <a:pPr algn="ctr">
                <a:spcBef>
                  <a:spcPct val="0"/>
                </a:spcBef>
                <a:buFontTx/>
                <a:buNone/>
              </a:pPr>
              <a:t>101</a:t>
            </a:fld>
            <a:endParaRPr lang="it-IT" altLang="en-US" sz="1400" b="1">
              <a:solidFill>
                <a:srgbClr val="FFFFFF"/>
              </a:solidFill>
            </a:endParaRPr>
          </a:p>
        </p:txBody>
      </p:sp>
      <p:pic>
        <p:nvPicPr>
          <p:cNvPr id="3" name="Picture 8" descr="aliya">
            <a:extLst>
              <a:ext uri="{FF2B5EF4-FFF2-40B4-BE49-F238E27FC236}">
                <a16:creationId xmlns:a16="http://schemas.microsoft.com/office/drawing/2014/main" id="{DACD11CE-5B19-388D-A662-C348E2660DCA}"/>
              </a:ext>
            </a:extLst>
          </p:cNvPr>
          <p:cNvPicPr>
            <a:picLocks noChangeAspect="1" noChangeArrowheads="1"/>
          </p:cNvPicPr>
          <p:nvPr/>
        </p:nvPicPr>
        <p:blipFill>
          <a:blip r:embed="rId3"/>
          <a:srcRect/>
          <a:stretch>
            <a:fillRect/>
          </a:stretch>
        </p:blipFill>
        <p:spPr bwMode="auto">
          <a:xfrm>
            <a:off x="4098925" y="2239963"/>
            <a:ext cx="455613" cy="576262"/>
          </a:xfrm>
          <a:prstGeom prst="rect">
            <a:avLst/>
          </a:prstGeom>
          <a:ln>
            <a:noFill/>
          </a:ln>
          <a:effectLst>
            <a:outerShdw blurRad="292100" dist="139700" dir="2700000" algn="tl" rotWithShape="0">
              <a:srgbClr val="333333">
                <a:alpha val="65000"/>
              </a:srgbClr>
            </a:outerShdw>
          </a:effectLst>
        </p:spPr>
      </p:pic>
      <p:pic>
        <p:nvPicPr>
          <p:cNvPr id="4" name="Picture 9" descr="bandiera israeliana 2 jpg">
            <a:extLst>
              <a:ext uri="{FF2B5EF4-FFF2-40B4-BE49-F238E27FC236}">
                <a16:creationId xmlns:a16="http://schemas.microsoft.com/office/drawing/2014/main" id="{026B2A88-EC6D-F0AD-2B84-0C06622A8015}"/>
              </a:ext>
            </a:extLst>
          </p:cNvPr>
          <p:cNvPicPr>
            <a:picLocks noChangeAspect="1" noChangeArrowheads="1"/>
          </p:cNvPicPr>
          <p:nvPr/>
        </p:nvPicPr>
        <p:blipFill>
          <a:blip r:embed="rId4"/>
          <a:srcRect/>
          <a:stretch>
            <a:fillRect/>
          </a:stretch>
        </p:blipFill>
        <p:spPr bwMode="auto">
          <a:xfrm>
            <a:off x="4891088" y="2257425"/>
            <a:ext cx="792162" cy="581025"/>
          </a:xfrm>
          <a:prstGeom prst="rect">
            <a:avLst/>
          </a:prstGeom>
          <a:ln>
            <a:noFill/>
          </a:ln>
          <a:effectLst>
            <a:outerShdw blurRad="292100" dist="139700" dir="2700000" algn="tl" rotWithShape="0">
              <a:srgbClr val="333333">
                <a:alpha val="65000"/>
              </a:srgbClr>
            </a:outerShdw>
          </a:effectLst>
        </p:spPr>
      </p:pic>
      <p:pic>
        <p:nvPicPr>
          <p:cNvPr id="16" name="Picture 4" descr="operation_solomon_color">
            <a:extLst>
              <a:ext uri="{FF2B5EF4-FFF2-40B4-BE49-F238E27FC236}">
                <a16:creationId xmlns:a16="http://schemas.microsoft.com/office/drawing/2014/main" id="{71439409-FBC2-268C-AAA8-5093C5E30378}"/>
              </a:ext>
            </a:extLst>
          </p:cNvPr>
          <p:cNvPicPr>
            <a:picLocks noChangeAspect="1" noChangeArrowheads="1"/>
          </p:cNvPicPr>
          <p:nvPr/>
        </p:nvPicPr>
        <p:blipFill>
          <a:blip r:embed="rId5">
            <a:lum bright="-8000" contrast="8000"/>
          </a:blip>
          <a:srcRect/>
          <a:stretch>
            <a:fillRect/>
          </a:stretch>
        </p:blipFill>
        <p:spPr bwMode="auto">
          <a:xfrm>
            <a:off x="6053138" y="292100"/>
            <a:ext cx="2840037"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10" descr="t1985 arrivo falascià">
            <a:extLst>
              <a:ext uri="{FF2B5EF4-FFF2-40B4-BE49-F238E27FC236}">
                <a16:creationId xmlns:a16="http://schemas.microsoft.com/office/drawing/2014/main" id="{B673477B-7AB7-329C-2229-CA773153558C}"/>
              </a:ext>
            </a:extLst>
          </p:cNvPr>
          <p:cNvPicPr>
            <a:picLocks noChangeAspect="1" noChangeArrowheads="1"/>
          </p:cNvPicPr>
          <p:nvPr/>
        </p:nvPicPr>
        <p:blipFill>
          <a:blip r:embed="rId6"/>
          <a:srcRect/>
          <a:stretch>
            <a:fillRect/>
          </a:stretch>
        </p:blipFill>
        <p:spPr bwMode="auto">
          <a:xfrm>
            <a:off x="273050" y="3213100"/>
            <a:ext cx="3457575" cy="345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2">
            <a:extLst>
              <a:ext uri="{FF2B5EF4-FFF2-40B4-BE49-F238E27FC236}">
                <a16:creationId xmlns:a16="http://schemas.microsoft.com/office/drawing/2014/main" id="{408DDB08-D0D5-ACAA-D30D-EF32F92F439A}"/>
              </a:ext>
            </a:extLst>
          </p:cNvPr>
          <p:cNvPicPr>
            <a:picLocks noChangeAspect="1" noChangeArrowheads="1"/>
          </p:cNvPicPr>
          <p:nvPr/>
        </p:nvPicPr>
        <p:blipFill>
          <a:blip r:embed="rId7"/>
          <a:srcRect/>
          <a:stretch>
            <a:fillRect/>
          </a:stretch>
        </p:blipFill>
        <p:spPr bwMode="auto">
          <a:xfrm>
            <a:off x="303213" y="292100"/>
            <a:ext cx="3441700" cy="22145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D1646104-F19D-A4BF-BAE5-422FB8DC1BB8}"/>
              </a:ext>
            </a:extLst>
          </p:cNvPr>
          <p:cNvPicPr>
            <a:picLocks noChangeAspect="1"/>
          </p:cNvPicPr>
          <p:nvPr/>
        </p:nvPicPr>
        <p:blipFill rotWithShape="1">
          <a:blip r:embed="rId8">
            <a:lum bright="-8000" contrast="8000"/>
          </a:blip>
          <a:srcRect r="26253"/>
          <a:stretch/>
        </p:blipFill>
        <p:spPr>
          <a:xfrm>
            <a:off x="6051550" y="4102100"/>
            <a:ext cx="2841625" cy="2568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0940" name="CasellaDiTesto 3">
            <a:extLst>
              <a:ext uri="{FF2B5EF4-FFF2-40B4-BE49-F238E27FC236}">
                <a16:creationId xmlns:a16="http://schemas.microsoft.com/office/drawing/2014/main" id="{8B321300-50B2-4F41-048D-17528249AB10}"/>
              </a:ext>
            </a:extLst>
          </p:cNvPr>
          <p:cNvSpPr txBox="1">
            <a:spLocks noChangeArrowheads="1"/>
          </p:cNvSpPr>
          <p:nvPr/>
        </p:nvSpPr>
        <p:spPr bwMode="auto">
          <a:xfrm>
            <a:off x="6156325" y="3752850"/>
            <a:ext cx="28400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b="1">
                <a:solidFill>
                  <a:srgbClr val="FFFFFF"/>
                </a:solidFill>
              </a:rPr>
              <a:t>Baiser de la terre ou vol de la terre?</a:t>
            </a:r>
            <a:endParaRPr lang="en-US" altLang="en-US" sz="1200" b="1">
              <a:solidFill>
                <a:srgbClr val="FFFFFF"/>
              </a:solidFill>
            </a:endParaRPr>
          </a:p>
        </p:txBody>
      </p:sp>
      <p:sp>
        <p:nvSpPr>
          <p:cNvPr id="20" name="Rettangolo 19">
            <a:extLst>
              <a:ext uri="{FF2B5EF4-FFF2-40B4-BE49-F238E27FC236}">
                <a16:creationId xmlns:a16="http://schemas.microsoft.com/office/drawing/2014/main" id="{0226B19A-5C5D-AE04-5D25-D68894C3D44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6D81C2D-9A3B-559C-A610-FD5C852E3A18}"/>
              </a:ext>
            </a:extLst>
          </p:cNvPr>
          <p:cNvSpPr txBox="1"/>
          <p:nvPr/>
        </p:nvSpPr>
        <p:spPr>
          <a:xfrm>
            <a:off x="3883025" y="3182938"/>
            <a:ext cx="2016125" cy="923925"/>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bg1">
                    <a:lumMod val="50000"/>
                  </a:schemeClr>
                </a:solidFill>
              </a:rPr>
              <a:t>L’immigration juive en  Palestine / Israël</a:t>
            </a:r>
          </a:p>
        </p:txBody>
      </p:sp>
      <p:sp>
        <p:nvSpPr>
          <p:cNvPr id="380943" name="Text Box 7">
            <a:extLst>
              <a:ext uri="{FF2B5EF4-FFF2-40B4-BE49-F238E27FC236}">
                <a16:creationId xmlns:a16="http://schemas.microsoft.com/office/drawing/2014/main" id="{24F45615-434D-FF10-72BA-51D77ECC41D8}"/>
              </a:ext>
            </a:extLst>
          </p:cNvPr>
          <p:cNvSpPr txBox="1">
            <a:spLocks noChangeArrowheads="1"/>
          </p:cNvSpPr>
          <p:nvPr/>
        </p:nvSpPr>
        <p:spPr bwMode="auto">
          <a:xfrm>
            <a:off x="695325" y="2524125"/>
            <a:ext cx="2806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99"/>
                </a:solidFill>
              </a:rPr>
              <a:t>1949 </a:t>
            </a:r>
            <a:r>
              <a:rPr lang="fr-CH" altLang="it-CH" sz="1200" b="1">
                <a:solidFill>
                  <a:srgbClr val="FFFFFF"/>
                </a:solidFill>
              </a:rPr>
              <a:t>   Les israéliens transportent en Israël les Juifs yéménites</a:t>
            </a:r>
            <a:endParaRPr lang="it-IT" altLang="it-CH" sz="1200" b="1">
              <a:solidFill>
                <a:srgbClr val="FFFFFF"/>
              </a:solidFill>
            </a:endParaRPr>
          </a:p>
        </p:txBody>
      </p:sp>
      <p:sp>
        <p:nvSpPr>
          <p:cNvPr id="380944" name="Text Box 13">
            <a:extLst>
              <a:ext uri="{FF2B5EF4-FFF2-40B4-BE49-F238E27FC236}">
                <a16:creationId xmlns:a16="http://schemas.microsoft.com/office/drawing/2014/main" id="{515FAD52-0FCC-1690-B1C1-2585D23FE5AF}"/>
              </a:ext>
            </a:extLst>
          </p:cNvPr>
          <p:cNvSpPr txBox="1">
            <a:spLocks noChangeArrowheads="1"/>
          </p:cNvSpPr>
          <p:nvPr/>
        </p:nvSpPr>
        <p:spPr bwMode="auto">
          <a:xfrm>
            <a:off x="3814763" y="279400"/>
            <a:ext cx="9921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Opération  «Tapis magique»</a:t>
            </a:r>
            <a:endParaRPr lang="it-IT" altLang="it-CH" sz="1200" b="1">
              <a:solidFill>
                <a:srgbClr val="FFFFFF"/>
              </a:solidFill>
            </a:endParaRPr>
          </a:p>
        </p:txBody>
      </p:sp>
      <p:sp>
        <p:nvSpPr>
          <p:cNvPr id="380945" name="Text Box 11">
            <a:extLst>
              <a:ext uri="{FF2B5EF4-FFF2-40B4-BE49-F238E27FC236}">
                <a16:creationId xmlns:a16="http://schemas.microsoft.com/office/drawing/2014/main" id="{38E3CD4F-1C09-CFCB-463A-9B9AD570D66F}"/>
              </a:ext>
            </a:extLst>
          </p:cNvPr>
          <p:cNvSpPr txBox="1">
            <a:spLocks noChangeArrowheads="1"/>
          </p:cNvSpPr>
          <p:nvPr/>
        </p:nvSpPr>
        <p:spPr bwMode="auto">
          <a:xfrm>
            <a:off x="3814763" y="5386388"/>
            <a:ext cx="12223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t>1985</a:t>
            </a:r>
            <a:r>
              <a:rPr lang="fr-CH" altLang="it-CH" sz="1400" b="1">
                <a:solidFill>
                  <a:srgbClr val="FFFFFF"/>
                </a:solidFill>
              </a:rPr>
              <a:t>    </a:t>
            </a:r>
            <a:r>
              <a:rPr lang="fr-CH" altLang="it-CH" sz="1200" b="1">
                <a:solidFill>
                  <a:srgbClr val="FFFFFF"/>
                </a:solidFill>
              </a:rPr>
              <a:t>Arrivée des Falascià éthiopiens</a:t>
            </a:r>
            <a:endParaRPr lang="it-IT" altLang="it-CH" sz="1200" b="1">
              <a:solidFill>
                <a:srgbClr val="FFFFFF"/>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a:extLst>
              <a:ext uri="{FF2B5EF4-FFF2-40B4-BE49-F238E27FC236}">
                <a16:creationId xmlns:a16="http://schemas.microsoft.com/office/drawing/2014/main" id="{9696323D-F665-3DE6-DCA7-814D6E02C4E7}"/>
              </a:ext>
            </a:extLst>
          </p:cNvPr>
          <p:cNvPicPr>
            <a:picLocks noChangeAspect="1" noChangeArrowheads="1"/>
          </p:cNvPicPr>
          <p:nvPr/>
        </p:nvPicPr>
        <p:blipFill>
          <a:blip r:embed="rId3">
            <a:lum bright="4000" contrast="26000"/>
          </a:blip>
          <a:srcRect/>
          <a:stretch>
            <a:fillRect/>
          </a:stretch>
        </p:blipFill>
        <p:spPr bwMode="auto">
          <a:xfrm>
            <a:off x="2339975" y="0"/>
            <a:ext cx="2987675" cy="1997075"/>
          </a:xfrm>
          <a:prstGeom prst="rect">
            <a:avLst/>
          </a:prstGeom>
          <a:ln>
            <a:noFill/>
          </a:ln>
          <a:effectLst>
            <a:outerShdw blurRad="292100" dist="139700" dir="2700000" algn="tl" rotWithShape="0">
              <a:srgbClr val="333333">
                <a:alpha val="65000"/>
              </a:srgbClr>
            </a:outerShdw>
          </a:effectLst>
        </p:spPr>
      </p:pic>
      <p:pic>
        <p:nvPicPr>
          <p:cNvPr id="322563" name="Picture 3">
            <a:extLst>
              <a:ext uri="{FF2B5EF4-FFF2-40B4-BE49-F238E27FC236}">
                <a16:creationId xmlns:a16="http://schemas.microsoft.com/office/drawing/2014/main" id="{0A4BFB84-690B-A6BA-02D7-AE2EAC466C26}"/>
              </a:ext>
            </a:extLst>
          </p:cNvPr>
          <p:cNvPicPr>
            <a:picLocks noChangeAspect="1" noChangeArrowheads="1"/>
          </p:cNvPicPr>
          <p:nvPr/>
        </p:nvPicPr>
        <p:blipFill>
          <a:blip r:embed="rId4">
            <a:lum bright="4000" contrast="26000"/>
          </a:blip>
          <a:srcRect/>
          <a:stretch>
            <a:fillRect/>
          </a:stretch>
        </p:blipFill>
        <p:spPr bwMode="auto">
          <a:xfrm>
            <a:off x="2339975" y="2076450"/>
            <a:ext cx="2952750" cy="1973263"/>
          </a:xfrm>
          <a:prstGeom prst="rect">
            <a:avLst/>
          </a:prstGeom>
          <a:ln>
            <a:noFill/>
          </a:ln>
          <a:effectLst>
            <a:outerShdw blurRad="292100" dist="139700" dir="2700000" algn="tl" rotWithShape="0">
              <a:srgbClr val="333333">
                <a:alpha val="65000"/>
              </a:srgbClr>
            </a:outerShdw>
          </a:effectLst>
        </p:spPr>
      </p:pic>
      <p:pic>
        <p:nvPicPr>
          <p:cNvPr id="322564" name="Picture 4">
            <a:extLst>
              <a:ext uri="{FF2B5EF4-FFF2-40B4-BE49-F238E27FC236}">
                <a16:creationId xmlns:a16="http://schemas.microsoft.com/office/drawing/2014/main" id="{B600F93B-5564-4495-9B85-0E5C26A77628}"/>
              </a:ext>
            </a:extLst>
          </p:cNvPr>
          <p:cNvPicPr>
            <a:picLocks noChangeAspect="1" noChangeArrowheads="1"/>
          </p:cNvPicPr>
          <p:nvPr/>
        </p:nvPicPr>
        <p:blipFill>
          <a:blip r:embed="rId5">
            <a:lum bright="4000" contrast="26000"/>
          </a:blip>
          <a:srcRect/>
          <a:stretch>
            <a:fillRect/>
          </a:stretch>
        </p:blipFill>
        <p:spPr bwMode="auto">
          <a:xfrm>
            <a:off x="5435600" y="0"/>
            <a:ext cx="3708400" cy="2349500"/>
          </a:xfrm>
          <a:prstGeom prst="rect">
            <a:avLst/>
          </a:prstGeom>
          <a:ln>
            <a:noFill/>
          </a:ln>
          <a:effectLst>
            <a:outerShdw blurRad="292100" dist="139700" dir="2700000" algn="tl" rotWithShape="0">
              <a:srgbClr val="333333">
                <a:alpha val="65000"/>
              </a:srgbClr>
            </a:outerShdw>
          </a:effectLst>
        </p:spPr>
      </p:pic>
      <p:pic>
        <p:nvPicPr>
          <p:cNvPr id="322565" name="Picture 5">
            <a:extLst>
              <a:ext uri="{FF2B5EF4-FFF2-40B4-BE49-F238E27FC236}">
                <a16:creationId xmlns:a16="http://schemas.microsoft.com/office/drawing/2014/main" id="{719E0D25-9E12-1103-D7E4-544D0EE7A70D}"/>
              </a:ext>
            </a:extLst>
          </p:cNvPr>
          <p:cNvPicPr>
            <a:picLocks noChangeAspect="1" noChangeArrowheads="1"/>
          </p:cNvPicPr>
          <p:nvPr/>
        </p:nvPicPr>
        <p:blipFill>
          <a:blip r:embed="rId6">
            <a:lum bright="4000" contrast="26000"/>
          </a:blip>
          <a:srcRect/>
          <a:stretch>
            <a:fillRect/>
          </a:stretch>
        </p:blipFill>
        <p:spPr bwMode="auto">
          <a:xfrm>
            <a:off x="2339975" y="4124325"/>
            <a:ext cx="4090988" cy="2733675"/>
          </a:xfrm>
          <a:prstGeom prst="rect">
            <a:avLst/>
          </a:prstGeom>
          <a:ln>
            <a:noFill/>
          </a:ln>
          <a:effectLst>
            <a:outerShdw blurRad="292100" dist="139700" dir="2700000" algn="tl" rotWithShape="0">
              <a:srgbClr val="333333">
                <a:alpha val="65000"/>
              </a:srgbClr>
            </a:outerShdw>
          </a:effectLst>
        </p:spPr>
      </p:pic>
      <p:pic>
        <p:nvPicPr>
          <p:cNvPr id="322566" name="Picture 6">
            <a:extLst>
              <a:ext uri="{FF2B5EF4-FFF2-40B4-BE49-F238E27FC236}">
                <a16:creationId xmlns:a16="http://schemas.microsoft.com/office/drawing/2014/main" id="{247797CC-A3CC-B687-472A-CD7A134397E3}"/>
              </a:ext>
            </a:extLst>
          </p:cNvPr>
          <p:cNvPicPr>
            <a:picLocks noChangeAspect="1" noChangeArrowheads="1"/>
          </p:cNvPicPr>
          <p:nvPr/>
        </p:nvPicPr>
        <p:blipFill>
          <a:blip r:embed="rId7">
            <a:lum bright="4000" contrast="26000"/>
          </a:blip>
          <a:srcRect/>
          <a:stretch>
            <a:fillRect/>
          </a:stretch>
        </p:blipFill>
        <p:spPr bwMode="auto">
          <a:xfrm>
            <a:off x="6457950" y="2838450"/>
            <a:ext cx="2686050" cy="4019550"/>
          </a:xfrm>
          <a:prstGeom prst="rect">
            <a:avLst/>
          </a:prstGeom>
          <a:ln>
            <a:noFill/>
          </a:ln>
          <a:effectLst>
            <a:outerShdw blurRad="292100" dist="139700" dir="2700000" algn="tl" rotWithShape="0">
              <a:srgbClr val="333333">
                <a:alpha val="65000"/>
              </a:srgbClr>
            </a:outerShdw>
          </a:effectLst>
        </p:spPr>
      </p:pic>
      <p:pic>
        <p:nvPicPr>
          <p:cNvPr id="322567" name="Picture 7">
            <a:extLst>
              <a:ext uri="{FF2B5EF4-FFF2-40B4-BE49-F238E27FC236}">
                <a16:creationId xmlns:a16="http://schemas.microsoft.com/office/drawing/2014/main" id="{5B5316DB-F580-550F-FD8D-435A8298777C}"/>
              </a:ext>
            </a:extLst>
          </p:cNvPr>
          <p:cNvPicPr>
            <a:picLocks noChangeAspect="1" noChangeArrowheads="1"/>
          </p:cNvPicPr>
          <p:nvPr/>
        </p:nvPicPr>
        <p:blipFill>
          <a:blip r:embed="rId8">
            <a:lum bright="4000" contrast="26000"/>
          </a:blip>
          <a:srcRect/>
          <a:stretch>
            <a:fillRect/>
          </a:stretch>
        </p:blipFill>
        <p:spPr bwMode="auto">
          <a:xfrm>
            <a:off x="0" y="3429000"/>
            <a:ext cx="2244725" cy="3429000"/>
          </a:xfrm>
          <a:prstGeom prst="rect">
            <a:avLst/>
          </a:prstGeom>
          <a:ln>
            <a:noFill/>
          </a:ln>
          <a:effectLst>
            <a:outerShdw blurRad="292100" dist="139700" dir="2700000" algn="tl" rotWithShape="0">
              <a:srgbClr val="333333">
                <a:alpha val="65000"/>
              </a:srgbClr>
            </a:outerShdw>
          </a:effectLst>
        </p:spPr>
      </p:pic>
      <p:sp>
        <p:nvSpPr>
          <p:cNvPr id="887816" name="Text Box 8">
            <a:extLst>
              <a:ext uri="{FF2B5EF4-FFF2-40B4-BE49-F238E27FC236}">
                <a16:creationId xmlns:a16="http://schemas.microsoft.com/office/drawing/2014/main" id="{9E1FC74F-9945-5217-4F75-4EAA5FD8AC90}"/>
              </a:ext>
            </a:extLst>
          </p:cNvPr>
          <p:cNvSpPr txBox="1">
            <a:spLocks noChangeArrowheads="1"/>
          </p:cNvSpPr>
          <p:nvPr/>
        </p:nvSpPr>
        <p:spPr bwMode="auto">
          <a:xfrm>
            <a:off x="5418138" y="2359025"/>
            <a:ext cx="3725862" cy="461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200" b="1" dirty="0">
                <a:solidFill>
                  <a:schemeClr val="accent4">
                    <a:lumMod val="10000"/>
                  </a:schemeClr>
                </a:solidFill>
              </a:rPr>
              <a:t>Les immigrants juifs prennent possession des propriétés confisquée aux Palestiniens</a:t>
            </a:r>
            <a:endParaRPr lang="it-IT" altLang="it-CH" sz="1200" b="1" dirty="0">
              <a:solidFill>
                <a:schemeClr val="accent4">
                  <a:lumMod val="10000"/>
                </a:schemeClr>
              </a:solidFill>
            </a:endParaRPr>
          </a:p>
        </p:txBody>
      </p:sp>
      <p:pic>
        <p:nvPicPr>
          <p:cNvPr id="322569" name="Picture 9" descr="1949 i coloni ebraici prendono possesso di Tarshiha 2">
            <a:extLst>
              <a:ext uri="{FF2B5EF4-FFF2-40B4-BE49-F238E27FC236}">
                <a16:creationId xmlns:a16="http://schemas.microsoft.com/office/drawing/2014/main" id="{F2BAF00F-C710-FA01-85A2-8CA7887F6237}"/>
              </a:ext>
            </a:extLst>
          </p:cNvPr>
          <p:cNvPicPr>
            <a:picLocks noChangeAspect="1" noChangeArrowheads="1"/>
          </p:cNvPicPr>
          <p:nvPr/>
        </p:nvPicPr>
        <p:blipFill>
          <a:blip r:embed="rId9">
            <a:lum contrast="20000"/>
          </a:blip>
          <a:srcRect/>
          <a:stretch>
            <a:fillRect/>
          </a:stretch>
        </p:blipFill>
        <p:spPr bwMode="auto">
          <a:xfrm>
            <a:off x="0" y="0"/>
            <a:ext cx="2244725" cy="3357563"/>
          </a:xfrm>
          <a:prstGeom prst="rect">
            <a:avLst/>
          </a:prstGeom>
          <a:ln>
            <a:noFill/>
          </a:ln>
          <a:effectLst>
            <a:outerShdw blurRad="292100" dist="139700" dir="2700000" algn="tl" rotWithShape="0">
              <a:srgbClr val="333333">
                <a:alpha val="65000"/>
              </a:srgbClr>
            </a:outerShdw>
          </a:effectLst>
        </p:spPr>
      </p:pic>
      <p:sp>
        <p:nvSpPr>
          <p:cNvPr id="322570" name="Text Box 10">
            <a:extLst>
              <a:ext uri="{FF2B5EF4-FFF2-40B4-BE49-F238E27FC236}">
                <a16:creationId xmlns:a16="http://schemas.microsoft.com/office/drawing/2014/main" id="{6669BD61-91BC-3E87-6B7D-67227C2C821C}"/>
              </a:ext>
            </a:extLst>
          </p:cNvPr>
          <p:cNvSpPr txBox="1">
            <a:spLocks noChangeArrowheads="1"/>
          </p:cNvSpPr>
          <p:nvPr/>
        </p:nvSpPr>
        <p:spPr bwMode="auto">
          <a:xfrm>
            <a:off x="5419725" y="2924175"/>
            <a:ext cx="936625" cy="8318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effectLst>
                  <a:outerShdw blurRad="38100" dist="38100" dir="2700000" algn="tl">
                    <a:srgbClr val="000000">
                      <a:alpha val="43137"/>
                    </a:srgbClr>
                  </a:outerShdw>
                </a:effectLst>
                <a:cs typeface="Arial" charset="0"/>
              </a:rPr>
              <a:t>1948 </a:t>
            </a:r>
            <a:r>
              <a:rPr lang="fr-CH" altLang="it-CH" sz="1400" b="1" dirty="0">
                <a:effectLst>
                  <a:outerShdw blurRad="38100" dist="38100" dir="2700000" algn="tl">
                    <a:srgbClr val="000000">
                      <a:alpha val="43137"/>
                    </a:srgbClr>
                  </a:outerShdw>
                </a:effectLst>
                <a:cs typeface="Arial" charset="0"/>
              </a:rPr>
              <a:t>et suivants</a:t>
            </a:r>
            <a:endParaRPr lang="it-IT" altLang="it-CH" sz="1400" b="1" dirty="0">
              <a:effectLst>
                <a:outerShdw blurRad="38100" dist="38100" dir="2700000" algn="tl">
                  <a:srgbClr val="000000">
                    <a:alpha val="43137"/>
                  </a:srgbClr>
                </a:outerShdw>
              </a:effectLst>
              <a:cs typeface="Arial" charset="0"/>
            </a:endParaRPr>
          </a:p>
        </p:txBody>
      </p:sp>
      <p:sp>
        <p:nvSpPr>
          <p:cNvPr id="382987" name="Segnaposto numero diapositiva 1">
            <a:extLst>
              <a:ext uri="{FF2B5EF4-FFF2-40B4-BE49-F238E27FC236}">
                <a16:creationId xmlns:a16="http://schemas.microsoft.com/office/drawing/2014/main" id="{9BC9F8AB-A2C0-5728-13D1-544B99E36157}"/>
              </a:ext>
            </a:extLst>
          </p:cNvPr>
          <p:cNvSpPr>
            <a:spLocks noGrp="1"/>
          </p:cNvSpPr>
          <p:nvPr>
            <p:ph type="sldNum" sz="quarter" idx="12"/>
          </p:nvPr>
        </p:nvSpPr>
        <p:spPr>
          <a:xfrm>
            <a:off x="3995738" y="3811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0A9503-96A5-413F-AF70-0BA8B8267AB0}" type="slidenum">
              <a:rPr lang="it-IT" altLang="en-US" sz="1400" smtClean="0">
                <a:solidFill>
                  <a:srgbClr val="FFFFFF"/>
                </a:solidFill>
              </a:rPr>
              <a:pPr>
                <a:spcBef>
                  <a:spcPct val="0"/>
                </a:spcBef>
                <a:buFontTx/>
                <a:buNone/>
              </a:pPr>
              <a:t>102</a:t>
            </a:fld>
            <a:endParaRPr lang="it-IT" altLang="en-US" sz="1400">
              <a:solidFill>
                <a:srgbClr val="FFFFFF"/>
              </a:solidFill>
            </a:endParaRPr>
          </a:p>
        </p:txBody>
      </p:sp>
      <p:sp>
        <p:nvSpPr>
          <p:cNvPr id="12" name="Rettangolo 11">
            <a:extLst>
              <a:ext uri="{FF2B5EF4-FFF2-40B4-BE49-F238E27FC236}">
                <a16:creationId xmlns:a16="http://schemas.microsoft.com/office/drawing/2014/main" id="{8B353760-C2E0-D315-82B6-E234C5554CB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egnaposto numero diapositiva 1">
            <a:extLst>
              <a:ext uri="{FF2B5EF4-FFF2-40B4-BE49-F238E27FC236}">
                <a16:creationId xmlns:a16="http://schemas.microsoft.com/office/drawing/2014/main" id="{B319AEF0-BF21-D0F3-0958-CBC2DD697D0D}"/>
              </a:ext>
            </a:extLst>
          </p:cNvPr>
          <p:cNvSpPr>
            <a:spLocks noGrp="1" noChangeArrowheads="1"/>
          </p:cNvSpPr>
          <p:nvPr>
            <p:ph type="sldNum" sz="quarter" idx="12"/>
          </p:nvPr>
        </p:nvSpPr>
        <p:spPr>
          <a:xfrm>
            <a:off x="2716213" y="6213475"/>
            <a:ext cx="658812"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B5862DD-10C3-4ECA-863B-8A5221D9340D}" type="slidenum">
              <a:rPr lang="it-IT" altLang="en-US" sz="1400" smtClean="0">
                <a:solidFill>
                  <a:srgbClr val="FFFFFF"/>
                </a:solidFill>
              </a:rPr>
              <a:pPr>
                <a:spcBef>
                  <a:spcPct val="0"/>
                </a:spcBef>
                <a:buFontTx/>
                <a:buNone/>
              </a:pPr>
              <a:t>103</a:t>
            </a:fld>
            <a:endParaRPr lang="it-IT" altLang="en-US" sz="1400">
              <a:solidFill>
                <a:srgbClr val="FFFFFF"/>
              </a:solidFill>
            </a:endParaRPr>
          </a:p>
        </p:txBody>
      </p:sp>
      <p:pic>
        <p:nvPicPr>
          <p:cNvPr id="2" name="Immagine 1">
            <a:extLst>
              <a:ext uri="{FF2B5EF4-FFF2-40B4-BE49-F238E27FC236}">
                <a16:creationId xmlns:a16="http://schemas.microsoft.com/office/drawing/2014/main" id="{1A58D0B4-385D-E19D-B5D9-4B17EE542442}"/>
              </a:ext>
            </a:extLst>
          </p:cNvPr>
          <p:cNvPicPr>
            <a:picLocks noChangeAspect="1"/>
          </p:cNvPicPr>
          <p:nvPr/>
        </p:nvPicPr>
        <p:blipFill>
          <a:blip r:embed="rId3"/>
          <a:stretch>
            <a:fillRect/>
          </a:stretch>
        </p:blipFill>
        <p:spPr>
          <a:xfrm>
            <a:off x="323850" y="292100"/>
            <a:ext cx="4819650" cy="3136900"/>
          </a:xfrm>
          <a:prstGeom prst="rect">
            <a:avLst/>
          </a:prstGeom>
          <a:ln w="28575">
            <a:solidFill>
              <a:schemeClr val="tx1"/>
            </a:solidFill>
          </a:ln>
          <a:effectLst>
            <a:outerShdw blurRad="292100" dist="139700" dir="2700000" algn="tl" rotWithShape="0">
              <a:srgbClr val="333333">
                <a:alpha val="65000"/>
              </a:srgbClr>
            </a:outerShdw>
          </a:effectLst>
        </p:spPr>
      </p:pic>
      <p:sp>
        <p:nvSpPr>
          <p:cNvPr id="385028" name="Rettangolo 2">
            <a:extLst>
              <a:ext uri="{FF2B5EF4-FFF2-40B4-BE49-F238E27FC236}">
                <a16:creationId xmlns:a16="http://schemas.microsoft.com/office/drawing/2014/main" id="{821A17D0-4C7A-C24A-54F8-711455552348}"/>
              </a:ext>
            </a:extLst>
          </p:cNvPr>
          <p:cNvSpPr>
            <a:spLocks noChangeArrowheads="1"/>
          </p:cNvSpPr>
          <p:nvPr/>
        </p:nvSpPr>
        <p:spPr bwMode="auto">
          <a:xfrm>
            <a:off x="5411788" y="1995488"/>
            <a:ext cx="33877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Au premier plan, des colons sionistes pillent les maisons des Palestiniens.</a:t>
            </a:r>
          </a:p>
          <a:p>
            <a:pPr>
              <a:spcBef>
                <a:spcPct val="0"/>
              </a:spcBef>
              <a:buFontTx/>
              <a:buNone/>
            </a:pPr>
            <a:endParaRPr lang="fr-FR" altLang="en-US" sz="1400"/>
          </a:p>
          <a:p>
            <a:pPr>
              <a:spcBef>
                <a:spcPct val="0"/>
              </a:spcBef>
              <a:buFontTx/>
              <a:buNone/>
            </a:pPr>
            <a:r>
              <a:rPr lang="fr-FR" altLang="en-US" sz="1400"/>
              <a:t>Aujourd'hui, le village d'al-Maliha s'appelle Malha et est habité par des colons sionistes.</a:t>
            </a:r>
          </a:p>
        </p:txBody>
      </p:sp>
      <p:pic>
        <p:nvPicPr>
          <p:cNvPr id="4" name="Immagine 3">
            <a:extLst>
              <a:ext uri="{FF2B5EF4-FFF2-40B4-BE49-F238E27FC236}">
                <a16:creationId xmlns:a16="http://schemas.microsoft.com/office/drawing/2014/main" id="{94A2ABF2-02DE-E5BE-7429-D20BC09898CF}"/>
              </a:ext>
            </a:extLst>
          </p:cNvPr>
          <p:cNvPicPr>
            <a:picLocks noChangeAspect="1"/>
          </p:cNvPicPr>
          <p:nvPr/>
        </p:nvPicPr>
        <p:blipFill rotWithShape="1">
          <a:blip r:embed="rId4"/>
          <a:srcRect t="24509"/>
          <a:stretch/>
        </p:blipFill>
        <p:spPr>
          <a:xfrm>
            <a:off x="3719513" y="3598863"/>
            <a:ext cx="5100637" cy="28876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22918" name="Picture 6" descr="al-MalihaÂ -Â Ø§ÙÙØ§ÙØ­ÙÂ : al-Omari Mosque">
            <a:extLst>
              <a:ext uri="{FF2B5EF4-FFF2-40B4-BE49-F238E27FC236}">
                <a16:creationId xmlns:a16="http://schemas.microsoft.com/office/drawing/2014/main" id="{4B546209-963C-4BA5-E33D-ED35AF4C0FA5}"/>
              </a:ext>
            </a:extLst>
          </p:cNvPr>
          <p:cNvPicPr>
            <a:picLocks noChangeAspect="1" noChangeArrowheads="1"/>
          </p:cNvPicPr>
          <p:nvPr/>
        </p:nvPicPr>
        <p:blipFill>
          <a:blip r:embed="rId5"/>
          <a:srcRect/>
          <a:stretch>
            <a:fillRect/>
          </a:stretch>
        </p:blipFill>
        <p:spPr bwMode="auto">
          <a:xfrm>
            <a:off x="323850" y="3606800"/>
            <a:ext cx="2160588" cy="2879725"/>
          </a:xfrm>
          <a:prstGeom prst="rect">
            <a:avLst/>
          </a:prstGeom>
          <a:ln w="28575">
            <a:solidFill>
              <a:schemeClr val="tx1"/>
            </a:solidFill>
          </a:ln>
          <a:effectLst>
            <a:outerShdw blurRad="292100" dist="139700" dir="2700000" algn="tl" rotWithShape="0">
              <a:srgbClr val="333333">
                <a:alpha val="65000"/>
              </a:srgbClr>
            </a:outerShdw>
          </a:effectLst>
        </p:spPr>
      </p:pic>
      <p:sp>
        <p:nvSpPr>
          <p:cNvPr id="385031" name="Rettangolo 5">
            <a:extLst>
              <a:ext uri="{FF2B5EF4-FFF2-40B4-BE49-F238E27FC236}">
                <a16:creationId xmlns:a16="http://schemas.microsoft.com/office/drawing/2014/main" id="{15CB183A-EB7D-5E63-A460-DE24A82B9EB6}"/>
              </a:ext>
            </a:extLst>
          </p:cNvPr>
          <p:cNvSpPr>
            <a:spLocks noChangeArrowheads="1"/>
          </p:cNvSpPr>
          <p:nvPr/>
        </p:nvSpPr>
        <p:spPr bwMode="auto">
          <a:xfrm>
            <a:off x="2571750" y="4359275"/>
            <a:ext cx="1130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Le minaret est resté.</a:t>
            </a:r>
          </a:p>
        </p:txBody>
      </p:sp>
      <p:sp>
        <p:nvSpPr>
          <p:cNvPr id="7" name="CasellaDiTesto 6">
            <a:extLst>
              <a:ext uri="{FF2B5EF4-FFF2-40B4-BE49-F238E27FC236}">
                <a16:creationId xmlns:a16="http://schemas.microsoft.com/office/drawing/2014/main" id="{629796CE-731A-30D9-36C8-0858C37CE662}"/>
              </a:ext>
            </a:extLst>
          </p:cNvPr>
          <p:cNvSpPr txBox="1"/>
          <p:nvPr/>
        </p:nvSpPr>
        <p:spPr>
          <a:xfrm>
            <a:off x="3808413" y="3833813"/>
            <a:ext cx="1816100" cy="369887"/>
          </a:xfrm>
          <a:prstGeom prst="rect">
            <a:avLst/>
          </a:prstGeom>
          <a:noFill/>
        </p:spPr>
        <p:txBody>
          <a:bodyPr>
            <a:spAutoFit/>
          </a:bodyPr>
          <a:lstStyle/>
          <a:p>
            <a:pPr>
              <a:defRPr/>
            </a:pPr>
            <a:r>
              <a:rPr lang="it-IT" b="1" dirty="0" err="1">
                <a:solidFill>
                  <a:schemeClr val="accent4">
                    <a:lumMod val="10000"/>
                  </a:schemeClr>
                </a:solidFill>
              </a:rPr>
              <a:t>Malha</a:t>
            </a:r>
            <a:r>
              <a:rPr lang="it-IT" b="1" dirty="0">
                <a:solidFill>
                  <a:schemeClr val="accent4">
                    <a:lumMod val="10000"/>
                  </a:schemeClr>
                </a:solidFill>
              </a:rPr>
              <a:t>, </a:t>
            </a:r>
            <a:r>
              <a:rPr lang="it-IT" b="1" dirty="0" err="1">
                <a:solidFill>
                  <a:schemeClr val="accent4">
                    <a:lumMod val="10000"/>
                  </a:schemeClr>
                </a:solidFill>
              </a:rPr>
              <a:t>Israël</a:t>
            </a:r>
            <a:endParaRPr lang="en-US" b="1" dirty="0">
              <a:solidFill>
                <a:schemeClr val="accent4">
                  <a:lumMod val="10000"/>
                </a:schemeClr>
              </a:solidFill>
            </a:endParaRPr>
          </a:p>
        </p:txBody>
      </p:sp>
      <p:sp>
        <p:nvSpPr>
          <p:cNvPr id="863241" name="Rettangolo 7">
            <a:extLst>
              <a:ext uri="{FF2B5EF4-FFF2-40B4-BE49-F238E27FC236}">
                <a16:creationId xmlns:a16="http://schemas.microsoft.com/office/drawing/2014/main" id="{D77683F1-7018-DB74-289C-66E790F126B7}"/>
              </a:ext>
            </a:extLst>
          </p:cNvPr>
          <p:cNvSpPr>
            <a:spLocks noChangeArrowheads="1"/>
          </p:cNvSpPr>
          <p:nvPr/>
        </p:nvSpPr>
        <p:spPr bwMode="auto">
          <a:xfrm>
            <a:off x="3986213" y="2724150"/>
            <a:ext cx="1235075" cy="646113"/>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800" b="1" dirty="0">
                <a:solidFill>
                  <a:schemeClr val="accent4">
                    <a:lumMod val="10000"/>
                  </a:schemeClr>
                </a:solidFill>
              </a:rPr>
              <a:t>al-Maliha </a:t>
            </a:r>
          </a:p>
          <a:p>
            <a:pPr>
              <a:spcBef>
                <a:spcPct val="0"/>
              </a:spcBef>
              <a:buFontTx/>
              <a:buNone/>
              <a:defRPr/>
            </a:pPr>
            <a:r>
              <a:rPr lang="en-US" altLang="en-US" sz="1800" b="1" dirty="0">
                <a:solidFill>
                  <a:schemeClr val="accent4">
                    <a:lumMod val="10000"/>
                  </a:schemeClr>
                </a:solidFill>
              </a:rPr>
              <a:t>Palestine</a:t>
            </a:r>
          </a:p>
        </p:txBody>
      </p:sp>
      <p:sp>
        <p:nvSpPr>
          <p:cNvPr id="385034" name="CasellaDiTesto 2">
            <a:extLst>
              <a:ext uri="{FF2B5EF4-FFF2-40B4-BE49-F238E27FC236}">
                <a16:creationId xmlns:a16="http://schemas.microsoft.com/office/drawing/2014/main" id="{4EE766E5-48CD-9B61-F6B5-AE98983EDB27}"/>
              </a:ext>
            </a:extLst>
          </p:cNvPr>
          <p:cNvSpPr txBox="1">
            <a:spLocks noChangeArrowheads="1"/>
          </p:cNvSpPr>
          <p:nvPr/>
        </p:nvSpPr>
        <p:spPr bwMode="auto">
          <a:xfrm>
            <a:off x="5260975" y="6565900"/>
            <a:ext cx="20177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https://en.wikipedia.org/wiki/Malha</a:t>
            </a:r>
          </a:p>
        </p:txBody>
      </p:sp>
      <p:sp>
        <p:nvSpPr>
          <p:cNvPr id="11" name="Rettangolo 10">
            <a:extLst>
              <a:ext uri="{FF2B5EF4-FFF2-40B4-BE49-F238E27FC236}">
                <a16:creationId xmlns:a16="http://schemas.microsoft.com/office/drawing/2014/main" id="{DE3F0BBF-EE92-E0A5-1280-0792529D59E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Freccia in giù 11">
            <a:extLst>
              <a:ext uri="{FF2B5EF4-FFF2-40B4-BE49-F238E27FC236}">
                <a16:creationId xmlns:a16="http://schemas.microsoft.com/office/drawing/2014/main" id="{DD8B75D6-B4CF-FEEB-4674-E42146909736}"/>
              </a:ext>
            </a:extLst>
          </p:cNvPr>
          <p:cNvSpPr/>
          <p:nvPr/>
        </p:nvSpPr>
        <p:spPr>
          <a:xfrm>
            <a:off x="4427538" y="3346450"/>
            <a:ext cx="288925" cy="487363"/>
          </a:xfrm>
          <a:prstGeom prst="downArrow">
            <a:avLst/>
          </a:prstGeom>
          <a:solidFill>
            <a:srgbClr val="FFFF00"/>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A7962FF5-6049-74C3-68BF-A91C0C2D6065}"/>
              </a:ext>
            </a:extLst>
          </p:cNvPr>
          <p:cNvSpPr txBox="1"/>
          <p:nvPr/>
        </p:nvSpPr>
        <p:spPr>
          <a:xfrm>
            <a:off x="5476875" y="277813"/>
            <a:ext cx="3014663"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FR" altLang="en-US" dirty="0"/>
              <a:t>1948 - 1949    Le village d'al-</a:t>
            </a:r>
            <a:r>
              <a:rPr lang="fr-FR" altLang="en-US" dirty="0" err="1"/>
              <a:t>Maliha</a:t>
            </a:r>
            <a:r>
              <a:rPr lang="fr-FR" altLang="en-US" dirty="0"/>
              <a:t> - district de Jérusalem - après l'expulsion des habitants (14 </a:t>
            </a:r>
            <a:r>
              <a:rPr lang="fr-FR" altLang="en-US" dirty="0" err="1"/>
              <a:t>Julliet</a:t>
            </a:r>
            <a:r>
              <a:rPr lang="fr-FR" altLang="en-US" dirty="0"/>
              <a:t> 1948) </a:t>
            </a:r>
            <a:endParaRPr 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Text Box 3">
            <a:extLst>
              <a:ext uri="{FF2B5EF4-FFF2-40B4-BE49-F238E27FC236}">
                <a16:creationId xmlns:a16="http://schemas.microsoft.com/office/drawing/2014/main" id="{2C8FDA32-A7F5-B56F-82AD-71AB14315F8F}"/>
              </a:ext>
            </a:extLst>
          </p:cNvPr>
          <p:cNvSpPr txBox="1">
            <a:spLocks noChangeArrowheads="1"/>
          </p:cNvSpPr>
          <p:nvPr/>
        </p:nvSpPr>
        <p:spPr bwMode="auto">
          <a:xfrm>
            <a:off x="179388" y="1916113"/>
            <a:ext cx="316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2400" b="1">
              <a:solidFill>
                <a:srgbClr val="FFFFFF"/>
              </a:solidFill>
            </a:endParaRPr>
          </a:p>
        </p:txBody>
      </p:sp>
      <p:pic>
        <p:nvPicPr>
          <p:cNvPr id="329731" name="Picture 4">
            <a:extLst>
              <a:ext uri="{FF2B5EF4-FFF2-40B4-BE49-F238E27FC236}">
                <a16:creationId xmlns:a16="http://schemas.microsoft.com/office/drawing/2014/main" id="{4EAE9984-03F3-113A-18D6-E1D76B47BB09}"/>
              </a:ext>
            </a:extLst>
          </p:cNvPr>
          <p:cNvPicPr>
            <a:picLocks noChangeAspect="1" noChangeArrowheads="1"/>
          </p:cNvPicPr>
          <p:nvPr/>
        </p:nvPicPr>
        <p:blipFill>
          <a:blip r:embed="rId3"/>
          <a:srcRect l="4509" r="3320"/>
          <a:stretch>
            <a:fillRect/>
          </a:stretch>
        </p:blipFill>
        <p:spPr bwMode="auto">
          <a:xfrm>
            <a:off x="6011863" y="2492375"/>
            <a:ext cx="2952750" cy="21351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2" name="Picture 5">
            <a:extLst>
              <a:ext uri="{FF2B5EF4-FFF2-40B4-BE49-F238E27FC236}">
                <a16:creationId xmlns:a16="http://schemas.microsoft.com/office/drawing/2014/main" id="{1664CB27-25D4-3819-E5E6-3CDE8D4C5BDF}"/>
              </a:ext>
            </a:extLst>
          </p:cNvPr>
          <p:cNvPicPr>
            <a:picLocks noChangeAspect="1" noChangeArrowheads="1"/>
          </p:cNvPicPr>
          <p:nvPr/>
        </p:nvPicPr>
        <p:blipFill>
          <a:blip r:embed="rId4"/>
          <a:srcRect r="2362"/>
          <a:stretch>
            <a:fillRect/>
          </a:stretch>
        </p:blipFill>
        <p:spPr bwMode="auto">
          <a:xfrm>
            <a:off x="3082925" y="4724400"/>
            <a:ext cx="2808288" cy="19827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3" name="Picture 6">
            <a:extLst>
              <a:ext uri="{FF2B5EF4-FFF2-40B4-BE49-F238E27FC236}">
                <a16:creationId xmlns:a16="http://schemas.microsoft.com/office/drawing/2014/main" id="{F47E280C-3EAF-FF8E-E894-1DD8BB6CF098}"/>
              </a:ext>
            </a:extLst>
          </p:cNvPr>
          <p:cNvPicPr>
            <a:picLocks noChangeAspect="1" noChangeArrowheads="1"/>
          </p:cNvPicPr>
          <p:nvPr/>
        </p:nvPicPr>
        <p:blipFill>
          <a:blip r:embed="rId5"/>
          <a:srcRect/>
          <a:stretch>
            <a:fillRect/>
          </a:stretch>
        </p:blipFill>
        <p:spPr bwMode="auto">
          <a:xfrm>
            <a:off x="179388" y="4724400"/>
            <a:ext cx="2808287" cy="19843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4" name="Picture 7">
            <a:extLst>
              <a:ext uri="{FF2B5EF4-FFF2-40B4-BE49-F238E27FC236}">
                <a16:creationId xmlns:a16="http://schemas.microsoft.com/office/drawing/2014/main" id="{521B9030-F12D-D11F-46F0-AC9BD577C08C}"/>
              </a:ext>
            </a:extLst>
          </p:cNvPr>
          <p:cNvPicPr>
            <a:picLocks noChangeAspect="1" noChangeArrowheads="1"/>
          </p:cNvPicPr>
          <p:nvPr/>
        </p:nvPicPr>
        <p:blipFill>
          <a:blip r:embed="rId6"/>
          <a:srcRect/>
          <a:stretch>
            <a:fillRect/>
          </a:stretch>
        </p:blipFill>
        <p:spPr bwMode="auto">
          <a:xfrm>
            <a:off x="3744913" y="1700213"/>
            <a:ext cx="2146300" cy="2924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5" name="Picture 8" descr="unwra fornisce acqua">
            <a:extLst>
              <a:ext uri="{FF2B5EF4-FFF2-40B4-BE49-F238E27FC236}">
                <a16:creationId xmlns:a16="http://schemas.microsoft.com/office/drawing/2014/main" id="{7B3AB977-9EB8-67F5-3EBD-E60D28D070CE}"/>
              </a:ext>
            </a:extLst>
          </p:cNvPr>
          <p:cNvPicPr>
            <a:picLocks noChangeAspect="1" noChangeArrowheads="1"/>
          </p:cNvPicPr>
          <p:nvPr/>
        </p:nvPicPr>
        <p:blipFill>
          <a:blip r:embed="rId7">
            <a:lum contrast="14000"/>
          </a:blip>
          <a:srcRect/>
          <a:stretch>
            <a:fillRect/>
          </a:stretch>
        </p:blipFill>
        <p:spPr bwMode="auto">
          <a:xfrm>
            <a:off x="6011863" y="134938"/>
            <a:ext cx="2952750" cy="228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29736" name="Picture 9" descr="rj-wadidleil-32">
            <a:extLst>
              <a:ext uri="{FF2B5EF4-FFF2-40B4-BE49-F238E27FC236}">
                <a16:creationId xmlns:a16="http://schemas.microsoft.com/office/drawing/2014/main" id="{363A2D6A-66E5-B83C-1C38-BE3ADDD64B5E}"/>
              </a:ext>
            </a:extLst>
          </p:cNvPr>
          <p:cNvPicPr>
            <a:picLocks noChangeAspect="1" noChangeArrowheads="1"/>
          </p:cNvPicPr>
          <p:nvPr/>
        </p:nvPicPr>
        <p:blipFill>
          <a:blip r:embed="rId8"/>
          <a:srcRect/>
          <a:stretch>
            <a:fillRect/>
          </a:stretch>
        </p:blipFill>
        <p:spPr bwMode="auto">
          <a:xfrm>
            <a:off x="6011863" y="4724400"/>
            <a:ext cx="2952750" cy="2006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7081" name="Text Box 10">
            <a:extLst>
              <a:ext uri="{FF2B5EF4-FFF2-40B4-BE49-F238E27FC236}">
                <a16:creationId xmlns:a16="http://schemas.microsoft.com/office/drawing/2014/main" id="{F8558BDC-3A0C-1C38-B42B-18128ADCEA3A}"/>
              </a:ext>
            </a:extLst>
          </p:cNvPr>
          <p:cNvSpPr txBox="1">
            <a:spLocks noChangeArrowheads="1"/>
          </p:cNvSpPr>
          <p:nvPr/>
        </p:nvSpPr>
        <p:spPr bwMode="auto">
          <a:xfrm>
            <a:off x="563563" y="3890963"/>
            <a:ext cx="2303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L’</a:t>
            </a:r>
            <a:r>
              <a:rPr lang="fr-CH" altLang="it-CH" sz="1400" b="1">
                <a:solidFill>
                  <a:srgbClr val="FFFFFF"/>
                </a:solidFill>
              </a:rPr>
              <a:t>UNRWA a </a:t>
            </a:r>
            <a:r>
              <a:rPr lang="fr-CH" altLang="it-CH" sz="1400">
                <a:solidFill>
                  <a:srgbClr val="FFFFFF"/>
                </a:solidFill>
              </a:rPr>
              <a:t>commencé son activité le 01.05.1950</a:t>
            </a:r>
            <a:endParaRPr lang="it-IT" altLang="it-CH" sz="2400">
              <a:solidFill>
                <a:srgbClr val="FFFFFF"/>
              </a:solidFill>
            </a:endParaRPr>
          </a:p>
        </p:txBody>
      </p:sp>
      <p:pic>
        <p:nvPicPr>
          <p:cNvPr id="329738" name="Picture 2">
            <a:extLst>
              <a:ext uri="{FF2B5EF4-FFF2-40B4-BE49-F238E27FC236}">
                <a16:creationId xmlns:a16="http://schemas.microsoft.com/office/drawing/2014/main" id="{9496394A-EB1F-021A-D30A-118D43625CB3}"/>
              </a:ext>
            </a:extLst>
          </p:cNvPr>
          <p:cNvPicPr>
            <a:picLocks noChangeAspect="1" noChangeArrowheads="1"/>
          </p:cNvPicPr>
          <p:nvPr/>
        </p:nvPicPr>
        <p:blipFill>
          <a:blip r:embed="rId9"/>
          <a:srcRect/>
          <a:stretch>
            <a:fillRect/>
          </a:stretch>
        </p:blipFill>
        <p:spPr bwMode="auto">
          <a:xfrm>
            <a:off x="250825" y="134938"/>
            <a:ext cx="3384550" cy="1414462"/>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329739" name="Picture 11" descr="C:\Users\Enrico\Desktop\El Sultan camp jpeg.jpg">
            <a:extLst>
              <a:ext uri="{FF2B5EF4-FFF2-40B4-BE49-F238E27FC236}">
                <a16:creationId xmlns:a16="http://schemas.microsoft.com/office/drawing/2014/main" id="{1859CDEB-5472-FBA4-CF35-57A3F542398C}"/>
              </a:ext>
            </a:extLst>
          </p:cNvPr>
          <p:cNvPicPr>
            <a:picLocks noChangeAspect="1" noChangeArrowheads="1"/>
          </p:cNvPicPr>
          <p:nvPr/>
        </p:nvPicPr>
        <p:blipFill>
          <a:blip r:embed="rId10"/>
          <a:srcRect/>
          <a:stretch>
            <a:fillRect/>
          </a:stretch>
        </p:blipFill>
        <p:spPr bwMode="auto">
          <a:xfrm>
            <a:off x="3744913" y="134938"/>
            <a:ext cx="2122487" cy="1412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87084" name="Segnaposto numero diapositiva 1">
            <a:extLst>
              <a:ext uri="{FF2B5EF4-FFF2-40B4-BE49-F238E27FC236}">
                <a16:creationId xmlns:a16="http://schemas.microsoft.com/office/drawing/2014/main" id="{799D8D0E-8DBD-28BC-6AD9-D0BA674C2B37}"/>
              </a:ext>
            </a:extLst>
          </p:cNvPr>
          <p:cNvSpPr>
            <a:spLocks noGrp="1"/>
          </p:cNvSpPr>
          <p:nvPr>
            <p:ph type="sldNum" sz="quarter" idx="12"/>
          </p:nvPr>
        </p:nvSpPr>
        <p:spPr>
          <a:xfrm>
            <a:off x="2700338" y="3921125"/>
            <a:ext cx="661987" cy="4937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D395EB-6EDE-42B5-A36B-3600197D0C71}" type="slidenum">
              <a:rPr lang="it-IT" altLang="en-US" sz="1400" smtClean="0">
                <a:solidFill>
                  <a:srgbClr val="FFFFFF"/>
                </a:solidFill>
              </a:rPr>
              <a:pPr>
                <a:spcBef>
                  <a:spcPct val="0"/>
                </a:spcBef>
                <a:buFontTx/>
                <a:buNone/>
              </a:pPr>
              <a:t>104</a:t>
            </a:fld>
            <a:endParaRPr lang="it-IT" altLang="en-US" sz="1400">
              <a:solidFill>
                <a:srgbClr val="FFFFFF"/>
              </a:solidFill>
            </a:endParaRPr>
          </a:p>
        </p:txBody>
      </p:sp>
      <p:sp>
        <p:nvSpPr>
          <p:cNvPr id="13" name="Rettangolo 12">
            <a:extLst>
              <a:ext uri="{FF2B5EF4-FFF2-40B4-BE49-F238E27FC236}">
                <a16:creationId xmlns:a16="http://schemas.microsoft.com/office/drawing/2014/main" id="{C5719C11-E77E-7202-2268-B7354B71713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979F908-15F2-467A-63E7-B71783BDCCE2}"/>
              </a:ext>
            </a:extLst>
          </p:cNvPr>
          <p:cNvSpPr txBox="1"/>
          <p:nvPr/>
        </p:nvSpPr>
        <p:spPr>
          <a:xfrm>
            <a:off x="565150" y="1916113"/>
            <a:ext cx="2686050" cy="1677987"/>
          </a:xfrm>
          <a:prstGeom prst="rect">
            <a:avLst/>
          </a:prstGeom>
          <a:solidFill>
            <a:srgbClr val="FFFF00"/>
          </a:solidFill>
          <a:ln w="12700">
            <a:solidFill>
              <a:schemeClr val="accent4">
                <a:lumMod val="95000"/>
                <a:lumOff val="5000"/>
              </a:schemeClr>
            </a:solidFill>
          </a:ln>
        </p:spPr>
        <p:txBody>
          <a:bodyPr>
            <a:spAutoFit/>
          </a:bodyPr>
          <a:lstStyle/>
          <a:p>
            <a:pPr algn="ctr">
              <a:defRPr/>
            </a:pPr>
            <a:r>
              <a:rPr lang="fr-FR" sz="2300" b="1" dirty="0">
                <a:solidFill>
                  <a:schemeClr val="accent4">
                    <a:lumMod val="10000"/>
                  </a:schemeClr>
                </a:solidFill>
              </a:rPr>
              <a:t>1949</a:t>
            </a:r>
          </a:p>
          <a:p>
            <a:pPr algn="ctr">
              <a:defRPr/>
            </a:pPr>
            <a:endParaRPr lang="fr-FR" sz="800" b="1" dirty="0">
              <a:solidFill>
                <a:schemeClr val="accent4">
                  <a:lumMod val="10000"/>
                </a:schemeClr>
              </a:solidFill>
            </a:endParaRPr>
          </a:p>
          <a:p>
            <a:pPr algn="ctr">
              <a:defRPr/>
            </a:pPr>
            <a:r>
              <a:rPr lang="fr-FR" b="1" dirty="0">
                <a:solidFill>
                  <a:schemeClr val="accent4">
                    <a:lumMod val="10000"/>
                  </a:schemeClr>
                </a:solidFill>
              </a:rPr>
              <a:t>L’ONU créa l’UNRWA, l’agence pour l’aide aux réfugiés palestiniens.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8" name="Text Box 8">
            <a:extLst>
              <a:ext uri="{FF2B5EF4-FFF2-40B4-BE49-F238E27FC236}">
                <a16:creationId xmlns:a16="http://schemas.microsoft.com/office/drawing/2014/main" id="{7A30B4EE-73EF-8DFA-C258-3F682FD24343}"/>
              </a:ext>
            </a:extLst>
          </p:cNvPr>
          <p:cNvSpPr txBox="1">
            <a:spLocks noChangeArrowheads="1"/>
          </p:cNvSpPr>
          <p:nvPr/>
        </p:nvSpPr>
        <p:spPr bwMode="auto">
          <a:xfrm>
            <a:off x="1547813" y="3419475"/>
            <a:ext cx="614045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destruction des villages palestiniens continue</a:t>
            </a:r>
            <a:endParaRPr lang="it-IT" altLang="it-CH" dirty="0"/>
          </a:p>
        </p:txBody>
      </p:sp>
      <p:sp>
        <p:nvSpPr>
          <p:cNvPr id="389123" name="Segnaposto numero diapositiva 1">
            <a:extLst>
              <a:ext uri="{FF2B5EF4-FFF2-40B4-BE49-F238E27FC236}">
                <a16:creationId xmlns:a16="http://schemas.microsoft.com/office/drawing/2014/main" id="{C93A7D06-CDD7-B2C0-651E-AC5675BC9A43}"/>
              </a:ext>
            </a:extLst>
          </p:cNvPr>
          <p:cNvSpPr>
            <a:spLocks noGrp="1"/>
          </p:cNvSpPr>
          <p:nvPr>
            <p:ph type="sldNum" sz="quarter" idx="12"/>
          </p:nvPr>
        </p:nvSpPr>
        <p:spPr>
          <a:xfrm>
            <a:off x="4440238" y="6169025"/>
            <a:ext cx="515937" cy="322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F4A1A1-4BC4-493D-90B6-7CD4E040BFCD}" type="slidenum">
              <a:rPr lang="it-IT" altLang="en-US" sz="1400" smtClean="0">
                <a:solidFill>
                  <a:srgbClr val="FFFFFF"/>
                </a:solidFill>
              </a:rPr>
              <a:pPr>
                <a:spcBef>
                  <a:spcPct val="0"/>
                </a:spcBef>
                <a:buFontTx/>
                <a:buNone/>
              </a:pPr>
              <a:t>105</a:t>
            </a:fld>
            <a:endParaRPr lang="it-IT" altLang="en-US" sz="1400">
              <a:solidFill>
                <a:srgbClr val="FFFFFF"/>
              </a:solidFill>
            </a:endParaRPr>
          </a:p>
        </p:txBody>
      </p:sp>
      <p:sp>
        <p:nvSpPr>
          <p:cNvPr id="10" name="Rettangolo 9">
            <a:extLst>
              <a:ext uri="{FF2B5EF4-FFF2-40B4-BE49-F238E27FC236}">
                <a16:creationId xmlns:a16="http://schemas.microsoft.com/office/drawing/2014/main" id="{0DBCBC3C-1857-D82F-44B0-B649DF599ED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 name="Picture 2" descr="Il villagggio cristiano di Iqrit fu raso il giorno di natale 1951">
            <a:extLst>
              <a:ext uri="{FF2B5EF4-FFF2-40B4-BE49-F238E27FC236}">
                <a16:creationId xmlns:a16="http://schemas.microsoft.com/office/drawing/2014/main" id="{69CAB834-8F7A-690E-13F8-0C2469A063E1}"/>
              </a:ext>
            </a:extLst>
          </p:cNvPr>
          <p:cNvPicPr>
            <a:picLocks noChangeAspect="1" noChangeArrowheads="1"/>
          </p:cNvPicPr>
          <p:nvPr/>
        </p:nvPicPr>
        <p:blipFill>
          <a:blip r:embed="rId3"/>
          <a:srcRect/>
          <a:stretch>
            <a:fillRect/>
          </a:stretch>
        </p:blipFill>
        <p:spPr bwMode="auto">
          <a:xfrm>
            <a:off x="5576888" y="4048125"/>
            <a:ext cx="3208337" cy="2155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del villaggio di Hittin resta solo il minareto">
            <a:extLst>
              <a:ext uri="{FF2B5EF4-FFF2-40B4-BE49-F238E27FC236}">
                <a16:creationId xmlns:a16="http://schemas.microsoft.com/office/drawing/2014/main" id="{8838E782-ADE7-41BC-1E02-995D8B63DA6F}"/>
              </a:ext>
            </a:extLst>
          </p:cNvPr>
          <p:cNvPicPr>
            <a:picLocks noChangeAspect="1" noChangeArrowheads="1"/>
          </p:cNvPicPr>
          <p:nvPr/>
        </p:nvPicPr>
        <p:blipFill>
          <a:blip r:embed="rId4"/>
          <a:srcRect/>
          <a:stretch>
            <a:fillRect/>
          </a:stretch>
        </p:blipFill>
        <p:spPr bwMode="auto">
          <a:xfrm>
            <a:off x="5003800" y="409575"/>
            <a:ext cx="3762375" cy="2574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Villaggio di Hittin 1930">
            <a:extLst>
              <a:ext uri="{FF2B5EF4-FFF2-40B4-BE49-F238E27FC236}">
                <a16:creationId xmlns:a16="http://schemas.microsoft.com/office/drawing/2014/main" id="{A2AF3776-F004-F0EB-A024-454C2D1A250D}"/>
              </a:ext>
            </a:extLst>
          </p:cNvPr>
          <p:cNvPicPr>
            <a:picLocks noChangeAspect="1" noChangeArrowheads="1"/>
          </p:cNvPicPr>
          <p:nvPr/>
        </p:nvPicPr>
        <p:blipFill>
          <a:blip r:embed="rId5"/>
          <a:srcRect/>
          <a:stretch>
            <a:fillRect/>
          </a:stretch>
        </p:blipFill>
        <p:spPr bwMode="auto">
          <a:xfrm>
            <a:off x="363538" y="407988"/>
            <a:ext cx="3651250" cy="2573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12" descr="L'immagine può contenere: spazio all'aperto">
            <a:extLst>
              <a:ext uri="{FF2B5EF4-FFF2-40B4-BE49-F238E27FC236}">
                <a16:creationId xmlns:a16="http://schemas.microsoft.com/office/drawing/2014/main" id="{6300286D-8BEE-14F2-C722-028D7D21C00C}"/>
              </a:ext>
            </a:extLst>
          </p:cNvPr>
          <p:cNvPicPr>
            <a:picLocks noChangeAspect="1" noChangeArrowheads="1"/>
          </p:cNvPicPr>
          <p:nvPr/>
        </p:nvPicPr>
        <p:blipFill rotWithShape="1">
          <a:blip r:embed="rId6"/>
          <a:srcRect t="4128" b="4534"/>
          <a:stretch/>
        </p:blipFill>
        <p:spPr bwMode="auto">
          <a:xfrm>
            <a:off x="363538" y="4041775"/>
            <a:ext cx="3455987" cy="2178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89129" name="CasellaDiTesto 1">
            <a:extLst>
              <a:ext uri="{FF2B5EF4-FFF2-40B4-BE49-F238E27FC236}">
                <a16:creationId xmlns:a16="http://schemas.microsoft.com/office/drawing/2014/main" id="{C5B1A508-9FEA-7706-8B3C-4013F437B997}"/>
              </a:ext>
            </a:extLst>
          </p:cNvPr>
          <p:cNvSpPr txBox="1">
            <a:spLocks noChangeArrowheads="1"/>
          </p:cNvSpPr>
          <p:nvPr/>
        </p:nvSpPr>
        <p:spPr bwMode="auto">
          <a:xfrm>
            <a:off x="4044950" y="657225"/>
            <a:ext cx="9969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solidFill>
                  <a:srgbClr val="FFFFFF"/>
                </a:solidFill>
              </a:rPr>
              <a:t>16 - 17 Julliet, 1948, violant les  promesses,                  tous les habitants du village de Hittin fürent evacués.</a:t>
            </a:r>
          </a:p>
        </p:txBody>
      </p:sp>
      <p:sp>
        <p:nvSpPr>
          <p:cNvPr id="389130" name="CasellaDiTesto 2">
            <a:extLst>
              <a:ext uri="{FF2B5EF4-FFF2-40B4-BE49-F238E27FC236}">
                <a16:creationId xmlns:a16="http://schemas.microsoft.com/office/drawing/2014/main" id="{6770EA40-7CAE-EEE8-8080-9FE9E78D4DCF}"/>
              </a:ext>
            </a:extLst>
          </p:cNvPr>
          <p:cNvSpPr txBox="1">
            <a:spLocks noChangeArrowheads="1"/>
          </p:cNvSpPr>
          <p:nvPr/>
        </p:nvSpPr>
        <p:spPr bwMode="auto">
          <a:xfrm>
            <a:off x="4745038" y="6600825"/>
            <a:ext cx="17287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http://en.wikipedia.org/wiki/Hittin</a:t>
            </a:r>
          </a:p>
        </p:txBody>
      </p:sp>
      <p:sp>
        <p:nvSpPr>
          <p:cNvPr id="389131" name="CasellaDiTesto 3">
            <a:extLst>
              <a:ext uri="{FF2B5EF4-FFF2-40B4-BE49-F238E27FC236}">
                <a16:creationId xmlns:a16="http://schemas.microsoft.com/office/drawing/2014/main" id="{2BEEDCA1-1656-ED51-F923-EB6DB3885125}"/>
              </a:ext>
            </a:extLst>
          </p:cNvPr>
          <p:cNvSpPr txBox="1">
            <a:spLocks noChangeArrowheads="1"/>
          </p:cNvSpPr>
          <p:nvPr/>
        </p:nvSpPr>
        <p:spPr bwMode="auto">
          <a:xfrm>
            <a:off x="2959100" y="6600825"/>
            <a:ext cx="15843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http://en.wikipedia.org/wiki/Iqrit</a:t>
            </a:r>
          </a:p>
        </p:txBody>
      </p:sp>
      <p:sp>
        <p:nvSpPr>
          <p:cNvPr id="389132" name="Text Box 6">
            <a:extLst>
              <a:ext uri="{FF2B5EF4-FFF2-40B4-BE49-F238E27FC236}">
                <a16:creationId xmlns:a16="http://schemas.microsoft.com/office/drawing/2014/main" id="{32D966D3-562D-F5BA-2EDE-CA5E9DAE8C9A}"/>
              </a:ext>
            </a:extLst>
          </p:cNvPr>
          <p:cNvSpPr txBox="1">
            <a:spLocks noChangeArrowheads="1"/>
          </p:cNvSpPr>
          <p:nvPr/>
        </p:nvSpPr>
        <p:spPr bwMode="auto">
          <a:xfrm>
            <a:off x="5940425" y="6219825"/>
            <a:ext cx="31384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Iqrit: on a laissé seulement l’église.</a:t>
            </a:r>
            <a:endParaRPr lang="it-IT" altLang="it-CH" sz="1400">
              <a:solidFill>
                <a:srgbClr val="FFFFFF"/>
              </a:solidFill>
            </a:endParaRPr>
          </a:p>
        </p:txBody>
      </p:sp>
      <p:sp>
        <p:nvSpPr>
          <p:cNvPr id="389133" name="Text Box 5">
            <a:extLst>
              <a:ext uri="{FF2B5EF4-FFF2-40B4-BE49-F238E27FC236}">
                <a16:creationId xmlns:a16="http://schemas.microsoft.com/office/drawing/2014/main" id="{0DB12776-AA1E-B516-D5CF-68486C3C9F5B}"/>
              </a:ext>
            </a:extLst>
          </p:cNvPr>
          <p:cNvSpPr txBox="1">
            <a:spLocks noChangeArrowheads="1"/>
          </p:cNvSpPr>
          <p:nvPr/>
        </p:nvSpPr>
        <p:spPr bwMode="auto">
          <a:xfrm>
            <a:off x="252413" y="6230938"/>
            <a:ext cx="3455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 village de Iqrit dans les années 1930</a:t>
            </a:r>
            <a:endParaRPr lang="it-IT" altLang="it-CH" sz="1400">
              <a:solidFill>
                <a:srgbClr val="FFFFFF"/>
              </a:solidFill>
            </a:endParaRPr>
          </a:p>
        </p:txBody>
      </p:sp>
      <p:sp>
        <p:nvSpPr>
          <p:cNvPr id="389134" name="Text Box 6">
            <a:extLst>
              <a:ext uri="{FF2B5EF4-FFF2-40B4-BE49-F238E27FC236}">
                <a16:creationId xmlns:a16="http://schemas.microsoft.com/office/drawing/2014/main" id="{F4A04BCB-EB77-0C3B-672B-CA651192383A}"/>
              </a:ext>
            </a:extLst>
          </p:cNvPr>
          <p:cNvSpPr txBox="1">
            <a:spLocks noChangeArrowheads="1"/>
          </p:cNvSpPr>
          <p:nvPr/>
        </p:nvSpPr>
        <p:spPr bwMode="auto">
          <a:xfrm>
            <a:off x="5003800" y="3035300"/>
            <a:ext cx="41052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Du village de Hittin reste seulement le minaret</a:t>
            </a:r>
            <a:endParaRPr lang="it-IT" altLang="it-CH" sz="1400">
              <a:solidFill>
                <a:srgbClr val="FFFFFF"/>
              </a:solidFill>
            </a:endParaRPr>
          </a:p>
        </p:txBody>
      </p:sp>
      <p:sp>
        <p:nvSpPr>
          <p:cNvPr id="389135" name="Text Box 5">
            <a:extLst>
              <a:ext uri="{FF2B5EF4-FFF2-40B4-BE49-F238E27FC236}">
                <a16:creationId xmlns:a16="http://schemas.microsoft.com/office/drawing/2014/main" id="{CA8714C9-C9B5-9613-01C4-E90EC952DF70}"/>
              </a:ext>
            </a:extLst>
          </p:cNvPr>
          <p:cNvSpPr txBox="1">
            <a:spLocks noChangeArrowheads="1"/>
          </p:cNvSpPr>
          <p:nvPr/>
        </p:nvSpPr>
        <p:spPr bwMode="auto">
          <a:xfrm>
            <a:off x="366713" y="3035300"/>
            <a:ext cx="2414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 village de Hittin en </a:t>
            </a:r>
            <a:r>
              <a:rPr lang="fr-CH" altLang="it-CH" sz="1400" u="sng">
                <a:solidFill>
                  <a:srgbClr val="FFFFFF"/>
                </a:solidFill>
              </a:rPr>
              <a:t>1930</a:t>
            </a:r>
            <a:endParaRPr lang="it-IT" altLang="it-CH" sz="1400" u="sng">
              <a:solidFill>
                <a:srgbClr val="FFFFFF"/>
              </a:solidFill>
            </a:endParaRPr>
          </a:p>
        </p:txBody>
      </p:sp>
      <p:sp>
        <p:nvSpPr>
          <p:cNvPr id="389136" name="Text Box 7">
            <a:extLst>
              <a:ext uri="{FF2B5EF4-FFF2-40B4-BE49-F238E27FC236}">
                <a16:creationId xmlns:a16="http://schemas.microsoft.com/office/drawing/2014/main" id="{E5B6A847-B1FE-23CA-B56F-7FCD409EC741}"/>
              </a:ext>
            </a:extLst>
          </p:cNvPr>
          <p:cNvSpPr txBox="1">
            <a:spLocks noChangeArrowheads="1"/>
          </p:cNvSpPr>
          <p:nvPr/>
        </p:nvSpPr>
        <p:spPr bwMode="auto">
          <a:xfrm>
            <a:off x="3819525" y="3976688"/>
            <a:ext cx="172878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solidFill>
                  <a:srgbClr val="FFFFFF"/>
                </a:solidFill>
              </a:rPr>
              <a:t>Le village palestinien chrétien de Iqrit (</a:t>
            </a:r>
            <a:r>
              <a:rPr lang="en-US" altLang="it-CH" sz="1200">
                <a:solidFill>
                  <a:srgbClr val="FFFFFF"/>
                </a:solidFill>
              </a:rPr>
              <a:t>près du Liban)</a:t>
            </a:r>
            <a:r>
              <a:rPr lang="fr-CH" altLang="it-CH" sz="1200">
                <a:solidFill>
                  <a:srgbClr val="FFFFFF"/>
                </a:solidFill>
              </a:rPr>
              <a:t> fût  détruit par les Israéliens le jour de Noêl </a:t>
            </a:r>
            <a:r>
              <a:rPr lang="fr-CH" altLang="it-CH" sz="1200" b="1">
                <a:solidFill>
                  <a:srgbClr val="FFFFFF"/>
                </a:solidFill>
              </a:rPr>
              <a:t>1951</a:t>
            </a:r>
            <a:r>
              <a:rPr lang="fr-CH" altLang="it-CH" sz="1200">
                <a:solidFill>
                  <a:srgbClr val="FFFFFF"/>
                </a:solidFill>
              </a:rPr>
              <a:t>.             </a:t>
            </a:r>
            <a:r>
              <a:rPr lang="en-US" altLang="it-CH" sz="1200">
                <a:solidFill>
                  <a:srgbClr val="FFFFFF"/>
                </a:solidFill>
              </a:rPr>
              <a:t>Le mukhtar de cette communauté chrétienne fût forcé d’assister à la destruction de son village.</a:t>
            </a:r>
            <a:endParaRPr lang="it-IT" altLang="it-CH" sz="1200">
              <a:solidFill>
                <a:srgbClr val="FFFFFF"/>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Number Placeholder 3">
            <a:extLst>
              <a:ext uri="{FF2B5EF4-FFF2-40B4-BE49-F238E27FC236}">
                <a16:creationId xmlns:a16="http://schemas.microsoft.com/office/drawing/2014/main" id="{E4120AFF-8F80-2676-F07E-79DFF2FC0C12}"/>
              </a:ext>
            </a:extLst>
          </p:cNvPr>
          <p:cNvSpPr>
            <a:spLocks noGrp="1"/>
          </p:cNvSpPr>
          <p:nvPr>
            <p:ph type="sldNum" sz="quarter" idx="12"/>
          </p:nvPr>
        </p:nvSpPr>
        <p:spPr>
          <a:xfrm>
            <a:off x="8035925" y="4481513"/>
            <a:ext cx="730250" cy="330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12EA75-8E03-4219-9C83-297688638783}" type="slidenum">
              <a:rPr lang="it-IT" altLang="it-CH" sz="1400" smtClean="0">
                <a:solidFill>
                  <a:srgbClr val="FFFFFF"/>
                </a:solidFill>
              </a:rPr>
              <a:pPr>
                <a:spcBef>
                  <a:spcPct val="0"/>
                </a:spcBef>
                <a:buFontTx/>
                <a:buNone/>
              </a:pPr>
              <a:t>106</a:t>
            </a:fld>
            <a:endParaRPr lang="it-IT" altLang="it-CH" sz="1400">
              <a:solidFill>
                <a:srgbClr val="FFFFFF"/>
              </a:solidFill>
            </a:endParaRPr>
          </a:p>
        </p:txBody>
      </p:sp>
      <p:pic>
        <p:nvPicPr>
          <p:cNvPr id="314371" name="Picture 2" descr="guerra suez 1956">
            <a:extLst>
              <a:ext uri="{FF2B5EF4-FFF2-40B4-BE49-F238E27FC236}">
                <a16:creationId xmlns:a16="http://schemas.microsoft.com/office/drawing/2014/main" id="{A430B8A7-C499-176D-35B7-CDD1EECB81C9}"/>
              </a:ext>
            </a:extLst>
          </p:cNvPr>
          <p:cNvPicPr>
            <a:picLocks noChangeAspect="1" noChangeArrowheads="1"/>
          </p:cNvPicPr>
          <p:nvPr/>
        </p:nvPicPr>
        <p:blipFill>
          <a:blip r:embed="rId3"/>
          <a:srcRect/>
          <a:stretch>
            <a:fillRect/>
          </a:stretch>
        </p:blipFill>
        <p:spPr bwMode="auto">
          <a:xfrm>
            <a:off x="419100" y="336550"/>
            <a:ext cx="3924300" cy="1758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4372" name="Picture 3" descr="suez guerra">
            <a:extLst>
              <a:ext uri="{FF2B5EF4-FFF2-40B4-BE49-F238E27FC236}">
                <a16:creationId xmlns:a16="http://schemas.microsoft.com/office/drawing/2014/main" id="{0DA9DD9C-7CFD-C303-3286-5855B234411E}"/>
              </a:ext>
            </a:extLst>
          </p:cNvPr>
          <p:cNvPicPr>
            <a:picLocks noChangeAspect="1" noChangeArrowheads="1"/>
          </p:cNvPicPr>
          <p:nvPr/>
        </p:nvPicPr>
        <p:blipFill>
          <a:blip r:embed="rId4"/>
          <a:srcRect/>
          <a:stretch>
            <a:fillRect/>
          </a:stretch>
        </p:blipFill>
        <p:spPr bwMode="auto">
          <a:xfrm>
            <a:off x="419100" y="2843213"/>
            <a:ext cx="3924300" cy="3752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1173" name="Text Box 4">
            <a:extLst>
              <a:ext uri="{FF2B5EF4-FFF2-40B4-BE49-F238E27FC236}">
                <a16:creationId xmlns:a16="http://schemas.microsoft.com/office/drawing/2014/main" id="{2776100F-7D9D-FF04-664B-283BEB877AF4}"/>
              </a:ext>
            </a:extLst>
          </p:cNvPr>
          <p:cNvSpPr txBox="1">
            <a:spLocks noChangeArrowheads="1"/>
          </p:cNvSpPr>
          <p:nvPr/>
        </p:nvSpPr>
        <p:spPr bwMode="auto">
          <a:xfrm>
            <a:off x="4572000" y="3529013"/>
            <a:ext cx="43513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2000" b="1">
                <a:solidFill>
                  <a:srgbClr val="FFFFFF"/>
                </a:solidFill>
              </a:rPr>
              <a:t>Angleterre, France et Israël attaquent l’Egypte de Nasser,  coupable d’avoir nationalisé                     le canal de Suez.</a:t>
            </a:r>
          </a:p>
        </p:txBody>
      </p:sp>
      <p:pic>
        <p:nvPicPr>
          <p:cNvPr id="314374" name="Picture 5" descr="Nasser">
            <a:extLst>
              <a:ext uri="{FF2B5EF4-FFF2-40B4-BE49-F238E27FC236}">
                <a16:creationId xmlns:a16="http://schemas.microsoft.com/office/drawing/2014/main" id="{2D77B0D7-8541-1C39-9B0B-1BAD2770AE1E}"/>
              </a:ext>
            </a:extLst>
          </p:cNvPr>
          <p:cNvPicPr>
            <a:picLocks noChangeAspect="1" noChangeArrowheads="1"/>
          </p:cNvPicPr>
          <p:nvPr/>
        </p:nvPicPr>
        <p:blipFill>
          <a:blip r:embed="rId5"/>
          <a:srcRect/>
          <a:stretch>
            <a:fillRect/>
          </a:stretch>
        </p:blipFill>
        <p:spPr bwMode="auto">
          <a:xfrm>
            <a:off x="6894513" y="4913313"/>
            <a:ext cx="1871662" cy="1677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1175" name="Text Box 6">
            <a:extLst>
              <a:ext uri="{FF2B5EF4-FFF2-40B4-BE49-F238E27FC236}">
                <a16:creationId xmlns:a16="http://schemas.microsoft.com/office/drawing/2014/main" id="{AD7AE40F-A06C-DF5F-4F07-31424F31CF1A}"/>
              </a:ext>
            </a:extLst>
          </p:cNvPr>
          <p:cNvSpPr txBox="1">
            <a:spLocks noChangeArrowheads="1"/>
          </p:cNvSpPr>
          <p:nvPr/>
        </p:nvSpPr>
        <p:spPr bwMode="auto">
          <a:xfrm>
            <a:off x="5670550" y="5599113"/>
            <a:ext cx="11525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Le Président Gamal Nasser</a:t>
            </a:r>
            <a:endParaRPr lang="it-IT" altLang="it-CH" sz="1400">
              <a:solidFill>
                <a:srgbClr val="FFFFFF"/>
              </a:solidFill>
            </a:endParaRPr>
          </a:p>
        </p:txBody>
      </p:sp>
      <p:pic>
        <p:nvPicPr>
          <p:cNvPr id="314377" name="Picture 8">
            <a:extLst>
              <a:ext uri="{FF2B5EF4-FFF2-40B4-BE49-F238E27FC236}">
                <a16:creationId xmlns:a16="http://schemas.microsoft.com/office/drawing/2014/main" id="{5BC6CFB2-057F-C7D8-806C-D4C7D7471BE4}"/>
              </a:ext>
            </a:extLst>
          </p:cNvPr>
          <p:cNvPicPr>
            <a:picLocks noChangeAspect="1" noChangeArrowheads="1"/>
          </p:cNvPicPr>
          <p:nvPr/>
        </p:nvPicPr>
        <p:blipFill>
          <a:blip r:embed="rId6"/>
          <a:srcRect/>
          <a:stretch>
            <a:fillRect/>
          </a:stretch>
        </p:blipFill>
        <p:spPr bwMode="auto">
          <a:xfrm>
            <a:off x="6197600" y="5135563"/>
            <a:ext cx="503238" cy="336550"/>
          </a:xfrm>
          <a:prstGeom prst="rect">
            <a:avLst/>
          </a:prstGeom>
          <a:ln>
            <a:noFill/>
          </a:ln>
          <a:effectLst>
            <a:outerShdw blurRad="292100" dist="139700" dir="2700000" algn="tl" rotWithShape="0">
              <a:srgbClr val="333333">
                <a:alpha val="65000"/>
              </a:srgbClr>
            </a:outerShdw>
          </a:effectLst>
        </p:spPr>
      </p:pic>
      <p:pic>
        <p:nvPicPr>
          <p:cNvPr id="314378" name="Picture 9" descr="bandiera israeliana 2 jpg">
            <a:extLst>
              <a:ext uri="{FF2B5EF4-FFF2-40B4-BE49-F238E27FC236}">
                <a16:creationId xmlns:a16="http://schemas.microsoft.com/office/drawing/2014/main" id="{AFB60FA9-605F-36EA-9C60-F5066EFC1C29}"/>
              </a:ext>
            </a:extLst>
          </p:cNvPr>
          <p:cNvPicPr>
            <a:picLocks noChangeAspect="1" noChangeArrowheads="1"/>
          </p:cNvPicPr>
          <p:nvPr/>
        </p:nvPicPr>
        <p:blipFill>
          <a:blip r:embed="rId7"/>
          <a:srcRect/>
          <a:stretch>
            <a:fillRect/>
          </a:stretch>
        </p:blipFill>
        <p:spPr bwMode="auto">
          <a:xfrm>
            <a:off x="4678363" y="6092825"/>
            <a:ext cx="574675" cy="422275"/>
          </a:xfrm>
          <a:prstGeom prst="rect">
            <a:avLst/>
          </a:prstGeom>
          <a:ln>
            <a:noFill/>
          </a:ln>
          <a:effectLst>
            <a:outerShdw blurRad="292100" dist="139700" dir="2700000" algn="tl" rotWithShape="0">
              <a:srgbClr val="333333">
                <a:alpha val="65000"/>
              </a:srgbClr>
            </a:outerShdw>
          </a:effectLst>
        </p:spPr>
      </p:pic>
      <p:pic>
        <p:nvPicPr>
          <p:cNvPr id="314379" name="Picture 10" descr="bandiera inglese">
            <a:extLst>
              <a:ext uri="{FF2B5EF4-FFF2-40B4-BE49-F238E27FC236}">
                <a16:creationId xmlns:a16="http://schemas.microsoft.com/office/drawing/2014/main" id="{76676795-0C82-7ED2-7DB9-9F953B5AAD72}"/>
              </a:ext>
            </a:extLst>
          </p:cNvPr>
          <p:cNvPicPr>
            <a:picLocks noChangeAspect="1" noChangeArrowheads="1"/>
          </p:cNvPicPr>
          <p:nvPr/>
        </p:nvPicPr>
        <p:blipFill>
          <a:blip r:embed="rId8"/>
          <a:srcRect/>
          <a:stretch>
            <a:fillRect/>
          </a:stretch>
        </p:blipFill>
        <p:spPr bwMode="auto">
          <a:xfrm>
            <a:off x="4678363" y="5157788"/>
            <a:ext cx="544512" cy="273050"/>
          </a:xfrm>
          <a:prstGeom prst="rect">
            <a:avLst/>
          </a:prstGeom>
          <a:ln>
            <a:noFill/>
          </a:ln>
          <a:effectLst>
            <a:outerShdw blurRad="292100" dist="139700" dir="2700000" algn="tl" rotWithShape="0">
              <a:srgbClr val="333333">
                <a:alpha val="65000"/>
              </a:srgbClr>
            </a:outerShdw>
          </a:effectLst>
        </p:spPr>
      </p:pic>
      <p:pic>
        <p:nvPicPr>
          <p:cNvPr id="314380" name="Picture 11">
            <a:extLst>
              <a:ext uri="{FF2B5EF4-FFF2-40B4-BE49-F238E27FC236}">
                <a16:creationId xmlns:a16="http://schemas.microsoft.com/office/drawing/2014/main" id="{8CF5148A-699E-733C-6D5A-BC9327577A3E}"/>
              </a:ext>
            </a:extLst>
          </p:cNvPr>
          <p:cNvPicPr>
            <a:picLocks noChangeAspect="1" noChangeArrowheads="1"/>
          </p:cNvPicPr>
          <p:nvPr/>
        </p:nvPicPr>
        <p:blipFill>
          <a:blip r:embed="rId9"/>
          <a:srcRect/>
          <a:stretch>
            <a:fillRect/>
          </a:stretch>
        </p:blipFill>
        <p:spPr bwMode="auto">
          <a:xfrm>
            <a:off x="4749800" y="5589588"/>
            <a:ext cx="431800" cy="315912"/>
          </a:xfrm>
          <a:prstGeom prst="rect">
            <a:avLst/>
          </a:prstGeom>
          <a:ln>
            <a:noFill/>
          </a:ln>
          <a:effectLst>
            <a:outerShdw blurRad="292100" dist="139700" dir="2700000" algn="tl" rotWithShape="0">
              <a:srgbClr val="333333">
                <a:alpha val="65000"/>
              </a:srgbClr>
            </a:outerShdw>
          </a:effectLst>
        </p:spPr>
      </p:pic>
      <p:pic>
        <p:nvPicPr>
          <p:cNvPr id="2" name="Immagine 1">
            <a:extLst>
              <a:ext uri="{FF2B5EF4-FFF2-40B4-BE49-F238E27FC236}">
                <a16:creationId xmlns:a16="http://schemas.microsoft.com/office/drawing/2014/main" id="{0EFC6C59-D54B-FF57-21C4-BADBFF53885D}"/>
              </a:ext>
            </a:extLst>
          </p:cNvPr>
          <p:cNvPicPr>
            <a:picLocks noChangeAspect="1"/>
          </p:cNvPicPr>
          <p:nvPr/>
        </p:nvPicPr>
        <p:blipFill>
          <a:blip r:embed="rId10"/>
          <a:stretch>
            <a:fillRect/>
          </a:stretch>
        </p:blipFill>
        <p:spPr>
          <a:xfrm>
            <a:off x="4678363" y="336550"/>
            <a:ext cx="4046537" cy="2947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13421" name="CasellaDiTesto 2">
            <a:extLst>
              <a:ext uri="{FF2B5EF4-FFF2-40B4-BE49-F238E27FC236}">
                <a16:creationId xmlns:a16="http://schemas.microsoft.com/office/drawing/2014/main" id="{DCD02ABD-A75D-0E2F-450E-314C415B915A}"/>
              </a:ext>
            </a:extLst>
          </p:cNvPr>
          <p:cNvSpPr txBox="1">
            <a:spLocks noChangeArrowheads="1"/>
          </p:cNvSpPr>
          <p:nvPr/>
        </p:nvSpPr>
        <p:spPr bwMode="auto">
          <a:xfrm>
            <a:off x="769938" y="2270125"/>
            <a:ext cx="3138487"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dirty="0"/>
              <a:t>1956 - La crise de Suez</a:t>
            </a:r>
          </a:p>
        </p:txBody>
      </p:sp>
      <p:sp>
        <p:nvSpPr>
          <p:cNvPr id="4" name="CasellaDiTesto 3">
            <a:extLst>
              <a:ext uri="{FF2B5EF4-FFF2-40B4-BE49-F238E27FC236}">
                <a16:creationId xmlns:a16="http://schemas.microsoft.com/office/drawing/2014/main" id="{27A2A423-2CAD-8A03-BA5A-67AD17F78E2E}"/>
              </a:ext>
            </a:extLst>
          </p:cNvPr>
          <p:cNvSpPr txBox="1"/>
          <p:nvPr/>
        </p:nvSpPr>
        <p:spPr>
          <a:xfrm>
            <a:off x="4710113" y="549275"/>
            <a:ext cx="1662112" cy="830263"/>
          </a:xfrm>
          <a:prstGeom prst="rect">
            <a:avLst/>
          </a:prstGeom>
          <a:noFill/>
        </p:spPr>
        <p:txBody>
          <a:bodyPr>
            <a:spAutoFit/>
          </a:bodyPr>
          <a:lstStyle/>
          <a:p>
            <a:pPr>
              <a:defRPr/>
            </a:pPr>
            <a:r>
              <a:rPr lang="fr-FR" sz="1600" b="1" dirty="0">
                <a:solidFill>
                  <a:schemeClr val="accent4">
                    <a:lumMod val="10000"/>
                  </a:schemeClr>
                </a:solidFill>
              </a:rPr>
              <a:t>Les Egyptiens ont bloqué le canal de Suez.</a:t>
            </a:r>
            <a:endParaRPr lang="en-US" sz="1600" b="1" dirty="0">
              <a:solidFill>
                <a:schemeClr val="accent4">
                  <a:lumMod val="10000"/>
                </a:schemeClr>
              </a:solidFill>
            </a:endParaRPr>
          </a:p>
        </p:txBody>
      </p:sp>
      <p:sp>
        <p:nvSpPr>
          <p:cNvPr id="15" name="Rettangolo 14">
            <a:extLst>
              <a:ext uri="{FF2B5EF4-FFF2-40B4-BE49-F238E27FC236}">
                <a16:creationId xmlns:a16="http://schemas.microsoft.com/office/drawing/2014/main" id="{08289934-6971-B05F-1BA1-BD90D027F2F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F59F99C-BF43-6902-14DF-44C03DFBD7B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8" name="Picture 4" descr="Y Arafat">
            <a:extLst>
              <a:ext uri="{FF2B5EF4-FFF2-40B4-BE49-F238E27FC236}">
                <a16:creationId xmlns:a16="http://schemas.microsoft.com/office/drawing/2014/main" id="{57C4A16D-6777-103D-6392-29B20BE0BE99}"/>
              </a:ext>
            </a:extLst>
          </p:cNvPr>
          <p:cNvPicPr>
            <a:picLocks noChangeAspect="1" noChangeArrowheads="1"/>
          </p:cNvPicPr>
          <p:nvPr/>
        </p:nvPicPr>
        <p:blipFill>
          <a:blip r:embed="rId4">
            <a:lum bright="-12000" contrast="14000"/>
          </a:blip>
          <a:srcRect/>
          <a:stretch>
            <a:fillRect/>
          </a:stretch>
        </p:blipFill>
        <p:spPr bwMode="auto">
          <a:xfrm>
            <a:off x="633413" y="334963"/>
            <a:ext cx="4094162" cy="6188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393220" name="Picture 5" descr="bandiera palestinese con asta ">
            <a:extLst>
              <a:ext uri="{FF2B5EF4-FFF2-40B4-BE49-F238E27FC236}">
                <a16:creationId xmlns:a16="http://schemas.microsoft.com/office/drawing/2014/main" id="{0F09E809-FDB6-99C1-7576-FC5D3278B38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9375" y="474663"/>
            <a:ext cx="4349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21" name="CasellaDiTesto 2">
            <a:extLst>
              <a:ext uri="{FF2B5EF4-FFF2-40B4-BE49-F238E27FC236}">
                <a16:creationId xmlns:a16="http://schemas.microsoft.com/office/drawing/2014/main" id="{0A24A692-390C-79B7-1A5A-87BF4AA13090}"/>
              </a:ext>
            </a:extLst>
          </p:cNvPr>
          <p:cNvSpPr txBox="1">
            <a:spLocks noChangeArrowheads="1"/>
          </p:cNvSpPr>
          <p:nvPr/>
        </p:nvSpPr>
        <p:spPr bwMode="auto">
          <a:xfrm>
            <a:off x="5310188" y="3605213"/>
            <a:ext cx="20875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https://fr.wikipedia.org/wiki/Yasser_Arafat</a:t>
            </a:r>
          </a:p>
        </p:txBody>
      </p:sp>
      <p:sp>
        <p:nvSpPr>
          <p:cNvPr id="393222" name="Segnaposto numero diapositiva 1">
            <a:extLst>
              <a:ext uri="{FF2B5EF4-FFF2-40B4-BE49-F238E27FC236}">
                <a16:creationId xmlns:a16="http://schemas.microsoft.com/office/drawing/2014/main" id="{69076127-503E-4E0D-A2A4-0CC0A95DB137}"/>
              </a:ext>
            </a:extLst>
          </p:cNvPr>
          <p:cNvSpPr>
            <a:spLocks noGrp="1" noChangeArrowheads="1"/>
          </p:cNvSpPr>
          <p:nvPr>
            <p:ph type="sldNum" sz="quarter" idx="12"/>
          </p:nvPr>
        </p:nvSpPr>
        <p:spPr>
          <a:xfrm>
            <a:off x="7775575" y="3608388"/>
            <a:ext cx="522288"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4715735-FA3B-4D66-822C-77E2E33EEF14}" type="slidenum">
              <a:rPr lang="it-IT" altLang="en-US" sz="1400" b="1" smtClean="0"/>
              <a:pPr>
                <a:spcBef>
                  <a:spcPct val="0"/>
                </a:spcBef>
                <a:buFontTx/>
                <a:buNone/>
              </a:pPr>
              <a:t>107</a:t>
            </a:fld>
            <a:endParaRPr lang="it-IT" altLang="en-US" sz="1400" b="1"/>
          </a:p>
        </p:txBody>
      </p:sp>
      <p:pic>
        <p:nvPicPr>
          <p:cNvPr id="12" name="Picture 4">
            <a:extLst>
              <a:ext uri="{FF2B5EF4-FFF2-40B4-BE49-F238E27FC236}">
                <a16:creationId xmlns:a16="http://schemas.microsoft.com/office/drawing/2014/main" id="{B3AD8093-5458-28F0-D0EC-BBA54BEB965B}"/>
              </a:ext>
            </a:extLst>
          </p:cNvPr>
          <p:cNvPicPr>
            <a:picLocks noChangeAspect="1" noChangeArrowheads="1"/>
          </p:cNvPicPr>
          <p:nvPr/>
        </p:nvPicPr>
        <p:blipFill>
          <a:blip r:embed="rId6">
            <a:lum bright="-12000" contrast="14000"/>
          </a:blip>
          <a:srcRect/>
          <a:stretch>
            <a:fillRect/>
          </a:stretch>
        </p:blipFill>
        <p:spPr bwMode="auto">
          <a:xfrm>
            <a:off x="5122863" y="4005263"/>
            <a:ext cx="3395662" cy="252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 name="Text Box 3">
            <a:extLst>
              <a:ext uri="{FF2B5EF4-FFF2-40B4-BE49-F238E27FC236}">
                <a16:creationId xmlns:a16="http://schemas.microsoft.com/office/drawing/2014/main" id="{D28F3A24-3786-7BF4-871B-2A8F54E0AA31}"/>
              </a:ext>
            </a:extLst>
          </p:cNvPr>
          <p:cNvSpPr txBox="1">
            <a:spLocks noChangeArrowheads="1"/>
          </p:cNvSpPr>
          <p:nvPr/>
        </p:nvSpPr>
        <p:spPr bwMode="auto">
          <a:xfrm>
            <a:off x="5091113" y="2862263"/>
            <a:ext cx="3427412" cy="660400"/>
          </a:xfrm>
          <a:prstGeom prst="rect">
            <a:avLst/>
          </a:prstGeom>
          <a:solidFill>
            <a:srgbClr val="FFFF00"/>
          </a:solidFill>
          <a:ln w="12700">
            <a:solidFill>
              <a:schemeClr val="tx1">
                <a:lumMod val="95000"/>
                <a:lumOff val="5000"/>
              </a:schemeClr>
            </a:solidFill>
          </a:ln>
        </p:spPr>
        <p:txBody>
          <a:bodyPr>
            <a:spAutoFit/>
          </a:bodyPr>
          <a:lstStyle>
            <a:defPPr>
              <a:defRPr lang="it-CH"/>
            </a:defPPr>
            <a:lvl1pPr algn="ctr">
              <a:defRPr sz="2400" b="1">
                <a:solidFill>
                  <a:schemeClr val="accent4">
                    <a:lumMod val="10000"/>
                  </a:schemeClr>
                </a:solidFill>
              </a:defRPr>
            </a:lvl1pPr>
          </a:lstStyle>
          <a:p>
            <a:pPr marL="346075" indent="-346075">
              <a:defRPr/>
            </a:pPr>
            <a:r>
              <a:rPr lang="fr-CH" altLang="it-CH" sz="2000" dirty="0"/>
              <a:t>Yasser Arafat   1929 - 2004</a:t>
            </a:r>
          </a:p>
          <a:p>
            <a:pPr marL="346075" indent="-346075">
              <a:defRPr/>
            </a:pPr>
            <a:endParaRPr lang="fr-CH" altLang="it-CH" sz="300" dirty="0"/>
          </a:p>
          <a:p>
            <a:pPr marL="346075" indent="-346075">
              <a:defRPr/>
            </a:pPr>
            <a:r>
              <a:rPr lang="fr-CH" altLang="it-CH" sz="1400" dirty="0"/>
              <a:t>Charismatique dirigeant palestinien</a:t>
            </a:r>
            <a:endParaRPr lang="it-IT" altLang="it-CH" sz="1400" dirty="0"/>
          </a:p>
        </p:txBody>
      </p:sp>
      <p:sp>
        <p:nvSpPr>
          <p:cNvPr id="14" name="CasellaDiTesto 13">
            <a:extLst>
              <a:ext uri="{FF2B5EF4-FFF2-40B4-BE49-F238E27FC236}">
                <a16:creationId xmlns:a16="http://schemas.microsoft.com/office/drawing/2014/main" id="{E2C4C789-46A2-ADCF-C2E2-E8FE153D8586}"/>
              </a:ext>
            </a:extLst>
          </p:cNvPr>
          <p:cNvSpPr txBox="1"/>
          <p:nvPr/>
        </p:nvSpPr>
        <p:spPr>
          <a:xfrm>
            <a:off x="6032500" y="4027488"/>
            <a:ext cx="1365250" cy="307975"/>
          </a:xfrm>
          <a:prstGeom prst="rect">
            <a:avLst/>
          </a:prstGeom>
          <a:noFill/>
        </p:spPr>
        <p:txBody>
          <a:bodyPr>
            <a:spAutoFit/>
          </a:bodyPr>
          <a:lstStyle/>
          <a:p>
            <a:pPr>
              <a:defRPr/>
            </a:pPr>
            <a:r>
              <a:rPr lang="en-US" sz="1400" b="1" dirty="0">
                <a:solidFill>
                  <a:schemeClr val="accent4">
                    <a:lumMod val="10000"/>
                  </a:schemeClr>
                </a:solidFill>
              </a:rPr>
              <a:t>Hebron 1997</a:t>
            </a:r>
          </a:p>
        </p:txBody>
      </p:sp>
      <p:pic>
        <p:nvPicPr>
          <p:cNvPr id="15" name="Picture 6" descr="The Olive Branch Or The Gun?| Countercurrents">
            <a:extLst>
              <a:ext uri="{FF2B5EF4-FFF2-40B4-BE49-F238E27FC236}">
                <a16:creationId xmlns:a16="http://schemas.microsoft.com/office/drawing/2014/main" id="{610BE588-5DCB-FC9F-2750-0914B706E445}"/>
              </a:ext>
            </a:extLst>
          </p:cNvPr>
          <p:cNvPicPr>
            <a:picLocks noChangeAspect="1" noChangeArrowheads="1"/>
          </p:cNvPicPr>
          <p:nvPr/>
        </p:nvPicPr>
        <p:blipFill>
          <a:blip r:embed="rId7">
            <a:lum bright="-12000" contrast="14000"/>
          </a:blip>
          <a:srcRect/>
          <a:stretch>
            <a:fillRect/>
          </a:stretch>
        </p:blipFill>
        <p:spPr bwMode="auto">
          <a:xfrm>
            <a:off x="5091113" y="334963"/>
            <a:ext cx="3427412" cy="2279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93227" name="CasellaDiTesto 3">
            <a:extLst>
              <a:ext uri="{FF2B5EF4-FFF2-40B4-BE49-F238E27FC236}">
                <a16:creationId xmlns:a16="http://schemas.microsoft.com/office/drawing/2014/main" id="{57D19163-A0B0-6E2E-6A5B-7693B6153D39}"/>
              </a:ext>
            </a:extLst>
          </p:cNvPr>
          <p:cNvSpPr txBox="1">
            <a:spLocks noChangeArrowheads="1"/>
          </p:cNvSpPr>
          <p:nvPr/>
        </p:nvSpPr>
        <p:spPr bwMode="auto">
          <a:xfrm>
            <a:off x="6892925" y="319088"/>
            <a:ext cx="17637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a:latin typeface="Calibri" panose="020F0502020204030204" pitchFamily="34" charset="0"/>
              </a:rPr>
              <a:t>13 november 1974              UN General Assembly.</a:t>
            </a:r>
          </a:p>
        </p:txBody>
      </p:sp>
    </p:spTree>
  </p:cSld>
  <p:clrMapOvr>
    <a:overrideClrMapping bg1="dk2" tx1="lt1" bg2="dk1" tx2="lt2" accent1="accent1" accent2="accent2" accent3="accent3" accent4="accent4" accent5="accent5" accent6="accent6" hlink="hlink" folHlink="folHlink"/>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4" name="Text Box 3">
            <a:extLst>
              <a:ext uri="{FF2B5EF4-FFF2-40B4-BE49-F238E27FC236}">
                <a16:creationId xmlns:a16="http://schemas.microsoft.com/office/drawing/2014/main" id="{0623BD6C-B154-254C-F388-C09BDB1971F8}"/>
              </a:ext>
            </a:extLst>
          </p:cNvPr>
          <p:cNvSpPr txBox="1">
            <a:spLocks noChangeArrowheads="1"/>
          </p:cNvSpPr>
          <p:nvPr/>
        </p:nvSpPr>
        <p:spPr bwMode="auto">
          <a:xfrm>
            <a:off x="1965325" y="5707063"/>
            <a:ext cx="5256213" cy="677862"/>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1950 - 1970   </a:t>
            </a:r>
            <a:r>
              <a:rPr lang="fr-CH" altLang="it-CH" sz="1800" dirty="0"/>
              <a:t>La résistance palestinienne. Pour Israël c’est du « terrorisme ».</a:t>
            </a:r>
            <a:endParaRPr lang="it-IT" altLang="it-CH" sz="1800" dirty="0"/>
          </a:p>
        </p:txBody>
      </p:sp>
      <p:sp>
        <p:nvSpPr>
          <p:cNvPr id="395267" name="Segnaposto numero diapositiva 1">
            <a:extLst>
              <a:ext uri="{FF2B5EF4-FFF2-40B4-BE49-F238E27FC236}">
                <a16:creationId xmlns:a16="http://schemas.microsoft.com/office/drawing/2014/main" id="{168BCF1A-86DE-E899-317E-BD430806735D}"/>
              </a:ext>
            </a:extLst>
          </p:cNvPr>
          <p:cNvSpPr>
            <a:spLocks noGrp="1"/>
          </p:cNvSpPr>
          <p:nvPr>
            <p:ph type="sldNum" sz="quarter" idx="12"/>
          </p:nvPr>
        </p:nvSpPr>
        <p:spPr>
          <a:xfrm>
            <a:off x="7378700" y="5884863"/>
            <a:ext cx="80327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4A54A0-1D20-4185-AD36-078AFF01C26E}" type="slidenum">
              <a:rPr lang="it-IT" altLang="en-US" sz="1400" b="1" smtClean="0">
                <a:solidFill>
                  <a:srgbClr val="FFFFFF"/>
                </a:solidFill>
              </a:rPr>
              <a:pPr>
                <a:spcBef>
                  <a:spcPct val="0"/>
                </a:spcBef>
                <a:buFontTx/>
                <a:buNone/>
              </a:pPr>
              <a:t>108</a:t>
            </a:fld>
            <a:endParaRPr lang="it-IT" altLang="en-US" sz="1400" b="1">
              <a:solidFill>
                <a:srgbClr val="FFFFFF"/>
              </a:solidFill>
            </a:endParaRPr>
          </a:p>
        </p:txBody>
      </p:sp>
      <p:pic>
        <p:nvPicPr>
          <p:cNvPr id="5" name="Picture 2" descr="religione0002">
            <a:extLst>
              <a:ext uri="{FF2B5EF4-FFF2-40B4-BE49-F238E27FC236}">
                <a16:creationId xmlns:a16="http://schemas.microsoft.com/office/drawing/2014/main" id="{2F9FFD0D-4EEE-0BF7-EAD3-26B0C6DBF0BF}"/>
              </a:ext>
            </a:extLst>
          </p:cNvPr>
          <p:cNvPicPr>
            <a:picLocks noChangeAspect="1" noChangeArrowheads="1"/>
          </p:cNvPicPr>
          <p:nvPr/>
        </p:nvPicPr>
        <p:blipFill rotWithShape="1">
          <a:blip r:embed="rId3"/>
          <a:srcRect/>
          <a:stretch/>
        </p:blipFill>
        <p:spPr bwMode="auto">
          <a:xfrm>
            <a:off x="971550" y="615950"/>
            <a:ext cx="7243763" cy="4829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9093082-CA7C-1733-67F3-487CBF5BE88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descr="qibya 14 ott 1953">
            <a:extLst>
              <a:ext uri="{FF2B5EF4-FFF2-40B4-BE49-F238E27FC236}">
                <a16:creationId xmlns:a16="http://schemas.microsoft.com/office/drawing/2014/main" id="{18CC6376-0292-9FCA-974F-22DC3F0227E2}"/>
              </a:ext>
            </a:extLst>
          </p:cNvPr>
          <p:cNvPicPr>
            <a:picLocks noChangeAspect="1" noChangeArrowheads="1"/>
          </p:cNvPicPr>
          <p:nvPr/>
        </p:nvPicPr>
        <p:blipFill>
          <a:blip r:embed="rId3">
            <a:lum contrast="10000"/>
          </a:blip>
          <a:srcRect/>
          <a:stretch>
            <a:fillRect/>
          </a:stretch>
        </p:blipFill>
        <p:spPr bwMode="auto">
          <a:xfrm>
            <a:off x="250825" y="3603625"/>
            <a:ext cx="4537075" cy="2989263"/>
          </a:xfrm>
          <a:prstGeom prst="rect">
            <a:avLst/>
          </a:prstGeom>
          <a:ln>
            <a:noFill/>
          </a:ln>
          <a:effectLst>
            <a:outerShdw blurRad="292100" dist="139700" dir="2700000" algn="tl" rotWithShape="0">
              <a:srgbClr val="333333">
                <a:alpha val="65000"/>
              </a:srgbClr>
            </a:outerShdw>
          </a:effectLst>
        </p:spPr>
      </p:pic>
      <p:pic>
        <p:nvPicPr>
          <p:cNvPr id="336899" name="Picture 3" descr="Qibya">
            <a:extLst>
              <a:ext uri="{FF2B5EF4-FFF2-40B4-BE49-F238E27FC236}">
                <a16:creationId xmlns:a16="http://schemas.microsoft.com/office/drawing/2014/main" id="{D1F8157A-CFA2-68CE-C63F-ED385D4D1B40}"/>
              </a:ext>
            </a:extLst>
          </p:cNvPr>
          <p:cNvPicPr>
            <a:picLocks noChangeAspect="1" noChangeArrowheads="1"/>
          </p:cNvPicPr>
          <p:nvPr/>
        </p:nvPicPr>
        <p:blipFill>
          <a:blip r:embed="rId4">
            <a:lum contrast="10000"/>
          </a:blip>
          <a:srcRect/>
          <a:stretch>
            <a:fillRect/>
          </a:stretch>
        </p:blipFill>
        <p:spPr bwMode="auto">
          <a:xfrm>
            <a:off x="5003800" y="4365625"/>
            <a:ext cx="3889375" cy="2251075"/>
          </a:xfrm>
          <a:prstGeom prst="rect">
            <a:avLst/>
          </a:prstGeom>
          <a:ln>
            <a:noFill/>
          </a:ln>
          <a:effectLst>
            <a:outerShdw blurRad="292100" dist="139700" dir="2700000" algn="tl" rotWithShape="0">
              <a:srgbClr val="333333">
                <a:alpha val="65000"/>
              </a:srgbClr>
            </a:outerShdw>
          </a:effectLst>
        </p:spPr>
      </p:pic>
      <p:pic>
        <p:nvPicPr>
          <p:cNvPr id="336900" name="Picture 4" descr="Qibya ditrutta dagli isreliani al comando di ariel sharon">
            <a:extLst>
              <a:ext uri="{FF2B5EF4-FFF2-40B4-BE49-F238E27FC236}">
                <a16:creationId xmlns:a16="http://schemas.microsoft.com/office/drawing/2014/main" id="{F83EF7E6-96A6-5A9B-459B-DE475E080D2A}"/>
              </a:ext>
            </a:extLst>
          </p:cNvPr>
          <p:cNvPicPr>
            <a:picLocks noChangeAspect="1" noChangeArrowheads="1"/>
          </p:cNvPicPr>
          <p:nvPr/>
        </p:nvPicPr>
        <p:blipFill>
          <a:blip r:embed="rId5">
            <a:lum contrast="10000"/>
          </a:blip>
          <a:srcRect/>
          <a:stretch>
            <a:fillRect/>
          </a:stretch>
        </p:blipFill>
        <p:spPr bwMode="auto">
          <a:xfrm>
            <a:off x="250825" y="260350"/>
            <a:ext cx="4537075" cy="3117850"/>
          </a:xfrm>
          <a:prstGeom prst="rect">
            <a:avLst/>
          </a:prstGeom>
          <a:ln>
            <a:noFill/>
          </a:ln>
          <a:effectLst>
            <a:outerShdw blurRad="292100" dist="139700" dir="2700000" algn="tl" rotWithShape="0">
              <a:srgbClr val="333333">
                <a:alpha val="65000"/>
              </a:srgbClr>
            </a:outerShdw>
          </a:effectLst>
        </p:spPr>
      </p:pic>
      <p:sp>
        <p:nvSpPr>
          <p:cNvPr id="397317" name="Text Box 5">
            <a:extLst>
              <a:ext uri="{FF2B5EF4-FFF2-40B4-BE49-F238E27FC236}">
                <a16:creationId xmlns:a16="http://schemas.microsoft.com/office/drawing/2014/main" id="{009A72DE-950D-94EA-1C92-94F5A948588C}"/>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397318" name="Text Box 8">
            <a:extLst>
              <a:ext uri="{FF2B5EF4-FFF2-40B4-BE49-F238E27FC236}">
                <a16:creationId xmlns:a16="http://schemas.microsoft.com/office/drawing/2014/main" id="{8D875CC4-FA49-E9DF-B9B1-6D960CFA8D0E}"/>
              </a:ext>
            </a:extLst>
          </p:cNvPr>
          <p:cNvSpPr txBox="1">
            <a:spLocks noChangeArrowheads="1"/>
          </p:cNvSpPr>
          <p:nvPr/>
        </p:nvSpPr>
        <p:spPr bwMode="auto">
          <a:xfrm>
            <a:off x="5114925" y="3603625"/>
            <a:ext cx="34559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Photo : le massacre de Qibya, en                        Cisjordanie, effectué le  </a:t>
            </a:r>
            <a:r>
              <a:rPr lang="fr-CH" altLang="it-CH" sz="1200" u="sng">
                <a:solidFill>
                  <a:srgbClr val="FFFFFF"/>
                </a:solidFill>
              </a:rPr>
              <a:t>14-15 octobre 1953                      </a:t>
            </a:r>
            <a:r>
              <a:rPr lang="fr-CH" altLang="it-CH" sz="1200">
                <a:solidFill>
                  <a:srgbClr val="FFFFFF"/>
                </a:solidFill>
              </a:rPr>
              <a:t>par l’Unité 101 aux ordres d’Ariel Sharon.</a:t>
            </a:r>
          </a:p>
        </p:txBody>
      </p:sp>
      <p:sp>
        <p:nvSpPr>
          <p:cNvPr id="397319" name="Text Box 9">
            <a:extLst>
              <a:ext uri="{FF2B5EF4-FFF2-40B4-BE49-F238E27FC236}">
                <a16:creationId xmlns:a16="http://schemas.microsoft.com/office/drawing/2014/main" id="{4E80CB5E-5FB6-F170-B77C-084C27BFD0A4}"/>
              </a:ext>
            </a:extLst>
          </p:cNvPr>
          <p:cNvSpPr txBox="1">
            <a:spLocks noChangeArrowheads="1"/>
          </p:cNvSpPr>
          <p:nvPr/>
        </p:nvSpPr>
        <p:spPr bwMode="auto">
          <a:xfrm>
            <a:off x="755650" y="6165850"/>
            <a:ext cx="352901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Les maisons de Qibya furent dynamitée malgré                 qu’elles fussent habitées. Les morts furent environ 70</a:t>
            </a:r>
            <a:endParaRPr lang="it-IT" altLang="it-CH" sz="1000" b="1">
              <a:solidFill>
                <a:srgbClr val="000000"/>
              </a:solidFill>
            </a:endParaRPr>
          </a:p>
        </p:txBody>
      </p:sp>
      <p:pic>
        <p:nvPicPr>
          <p:cNvPr id="336905" name="Picture 10" descr="1955 l'unità 101">
            <a:extLst>
              <a:ext uri="{FF2B5EF4-FFF2-40B4-BE49-F238E27FC236}">
                <a16:creationId xmlns:a16="http://schemas.microsoft.com/office/drawing/2014/main" id="{9E8F4540-53AE-73E8-A37E-E0944D109543}"/>
              </a:ext>
            </a:extLst>
          </p:cNvPr>
          <p:cNvPicPr>
            <a:picLocks noChangeAspect="1" noChangeArrowheads="1"/>
          </p:cNvPicPr>
          <p:nvPr/>
        </p:nvPicPr>
        <p:blipFill>
          <a:blip r:embed="rId6"/>
          <a:srcRect/>
          <a:stretch>
            <a:fillRect/>
          </a:stretch>
        </p:blipFill>
        <p:spPr bwMode="auto">
          <a:xfrm>
            <a:off x="5219700" y="260350"/>
            <a:ext cx="3462338" cy="2292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97321" name="Text Box 11">
            <a:extLst>
              <a:ext uri="{FF2B5EF4-FFF2-40B4-BE49-F238E27FC236}">
                <a16:creationId xmlns:a16="http://schemas.microsoft.com/office/drawing/2014/main" id="{CD41134F-0C0A-8316-A726-F553F70944CB}"/>
              </a:ext>
            </a:extLst>
          </p:cNvPr>
          <p:cNvSpPr txBox="1">
            <a:spLocks noChangeArrowheads="1"/>
          </p:cNvSpPr>
          <p:nvPr/>
        </p:nvSpPr>
        <p:spPr bwMode="auto">
          <a:xfrm>
            <a:off x="6732588" y="260350"/>
            <a:ext cx="1943100"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Membres de l‘Unité 101</a:t>
            </a:r>
            <a:endParaRPr lang="it-IT" altLang="it-CH" sz="1200" b="1">
              <a:solidFill>
                <a:srgbClr val="000000"/>
              </a:solidFill>
            </a:endParaRPr>
          </a:p>
        </p:txBody>
      </p:sp>
      <p:sp>
        <p:nvSpPr>
          <p:cNvPr id="397322" name="Segnaposto numero diapositiva 1">
            <a:extLst>
              <a:ext uri="{FF2B5EF4-FFF2-40B4-BE49-F238E27FC236}">
                <a16:creationId xmlns:a16="http://schemas.microsoft.com/office/drawing/2014/main" id="{6DAB2A06-EA46-BE13-4CB7-D63B96AF1429}"/>
              </a:ext>
            </a:extLst>
          </p:cNvPr>
          <p:cNvSpPr>
            <a:spLocks noGrp="1"/>
          </p:cNvSpPr>
          <p:nvPr>
            <p:ph type="sldNum" sz="quarter" idx="12"/>
          </p:nvPr>
        </p:nvSpPr>
        <p:spPr>
          <a:xfrm>
            <a:off x="8315325" y="3787775"/>
            <a:ext cx="512763" cy="350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FFC8728-6972-40A6-8E22-E6164E39AB0E}" type="slidenum">
              <a:rPr lang="it-IT" altLang="en-US" sz="1400" b="1" smtClean="0">
                <a:solidFill>
                  <a:srgbClr val="FFFFFF"/>
                </a:solidFill>
              </a:rPr>
              <a:pPr>
                <a:spcBef>
                  <a:spcPct val="0"/>
                </a:spcBef>
                <a:buFontTx/>
                <a:buNone/>
              </a:pPr>
              <a:t>109</a:t>
            </a:fld>
            <a:endParaRPr lang="it-IT" altLang="en-US" sz="1400" b="1">
              <a:solidFill>
                <a:srgbClr val="FFFFFF"/>
              </a:solidFill>
            </a:endParaRPr>
          </a:p>
        </p:txBody>
      </p:sp>
      <p:sp>
        <p:nvSpPr>
          <p:cNvPr id="12" name="Rettangolo 11">
            <a:extLst>
              <a:ext uri="{FF2B5EF4-FFF2-40B4-BE49-F238E27FC236}">
                <a16:creationId xmlns:a16="http://schemas.microsoft.com/office/drawing/2014/main" id="{F01D66E6-F5FA-6AC7-2EE0-794C87E664D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7">
            <a:extLst>
              <a:ext uri="{FF2B5EF4-FFF2-40B4-BE49-F238E27FC236}">
                <a16:creationId xmlns:a16="http://schemas.microsoft.com/office/drawing/2014/main" id="{54EE8DD0-A970-238B-96FF-BD804A04ADDD}"/>
              </a:ext>
            </a:extLst>
          </p:cNvPr>
          <p:cNvSpPr txBox="1">
            <a:spLocks noChangeArrowheads="1"/>
          </p:cNvSpPr>
          <p:nvPr/>
        </p:nvSpPr>
        <p:spPr bwMode="auto">
          <a:xfrm>
            <a:off x="5189538" y="2722563"/>
            <a:ext cx="3492500" cy="830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Aux attaques de la résistance palestinienne Israël répond avec des sanglantes représailles.</a:t>
            </a:r>
            <a:endParaRPr lang="it-IT" altLang="it-CH" sz="1600" b="1" dirty="0">
              <a:solidFill>
                <a:schemeClr val="accent4">
                  <a:lumMod val="10000"/>
                </a:schemeClr>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Rectangle 2">
            <a:extLst>
              <a:ext uri="{FF2B5EF4-FFF2-40B4-BE49-F238E27FC236}">
                <a16:creationId xmlns:a16="http://schemas.microsoft.com/office/drawing/2014/main" id="{7D8E2BC5-07C6-A9C4-9C73-950AC3E722C4}"/>
              </a:ext>
            </a:extLst>
          </p:cNvPr>
          <p:cNvSpPr>
            <a:spLocks noGrp="1" noChangeArrowheads="1"/>
          </p:cNvSpPr>
          <p:nvPr>
            <p:ph type="title" idx="4294967295"/>
          </p:nvPr>
        </p:nvSpPr>
        <p:spPr>
          <a:xfrm>
            <a:off x="5410200" y="2414588"/>
            <a:ext cx="2538413" cy="1828800"/>
          </a:xfrm>
          <a:solidFill>
            <a:srgbClr val="FFFF00"/>
          </a:solidFill>
          <a:ln w="12700">
            <a:solidFill>
              <a:schemeClr val="accent4">
                <a:lumMod val="10000"/>
              </a:schemeClr>
            </a:solidFill>
          </a:ln>
        </p:spPr>
        <p:txBody>
          <a:bodyPr/>
          <a:lstStyle/>
          <a:p>
            <a:pPr eaLnBrk="1" hangingPunct="1">
              <a:defRPr/>
            </a:pPr>
            <a:r>
              <a:rPr lang="fr-CH" altLang="it-CH" sz="2200" b="1" dirty="0">
                <a:solidFill>
                  <a:schemeClr val="accent4">
                    <a:lumMod val="10000"/>
                  </a:schemeClr>
                </a:solidFill>
              </a:rPr>
              <a:t>La terre des Cananéens il                            y a</a:t>
            </a:r>
            <a:r>
              <a:rPr lang="fr-CH" altLang="it-CH" sz="2200" dirty="0">
                <a:solidFill>
                  <a:schemeClr val="accent4">
                    <a:lumMod val="10000"/>
                  </a:schemeClr>
                </a:solidFill>
              </a:rPr>
              <a:t> </a:t>
            </a:r>
            <a:r>
              <a:rPr lang="fr-CH" altLang="it-CH" sz="2200" b="1" dirty="0">
                <a:solidFill>
                  <a:schemeClr val="accent4">
                    <a:lumMod val="10000"/>
                  </a:schemeClr>
                </a:solidFill>
              </a:rPr>
              <a:t>5000 ans</a:t>
            </a:r>
            <a:br>
              <a:rPr lang="fr-CH" altLang="it-CH" sz="2200" b="1" dirty="0">
                <a:solidFill>
                  <a:schemeClr val="accent4">
                    <a:lumMod val="10000"/>
                  </a:schemeClr>
                </a:solidFill>
              </a:rPr>
            </a:br>
            <a:br>
              <a:rPr lang="fr-CH" altLang="it-CH" sz="1200" b="1" dirty="0">
                <a:solidFill>
                  <a:schemeClr val="accent4">
                    <a:lumMod val="10000"/>
                  </a:schemeClr>
                </a:solidFill>
              </a:rPr>
            </a:br>
            <a:r>
              <a:rPr lang="fr-CH" altLang="it-CH" sz="1600" b="1" dirty="0">
                <a:solidFill>
                  <a:schemeClr val="accent4">
                    <a:lumMod val="10000"/>
                  </a:schemeClr>
                </a:solidFill>
              </a:rPr>
              <a:t>(3000 </a:t>
            </a:r>
            <a:r>
              <a:rPr lang="fr-CH" altLang="it-CH" sz="1600" b="1" dirty="0" err="1">
                <a:solidFill>
                  <a:schemeClr val="accent4">
                    <a:lumMod val="10000"/>
                  </a:schemeClr>
                </a:solidFill>
              </a:rPr>
              <a:t>av.JC</a:t>
            </a:r>
            <a:r>
              <a:rPr lang="fr-CH" altLang="it-CH" sz="1600" b="1" dirty="0">
                <a:solidFill>
                  <a:schemeClr val="accent4">
                    <a:lumMod val="10000"/>
                  </a:schemeClr>
                </a:solidFill>
              </a:rPr>
              <a:t>.- 1468 </a:t>
            </a:r>
            <a:r>
              <a:rPr lang="fr-CH" altLang="it-CH" sz="1600" b="1" dirty="0" err="1">
                <a:solidFill>
                  <a:schemeClr val="accent4">
                    <a:lumMod val="10000"/>
                  </a:schemeClr>
                </a:solidFill>
              </a:rPr>
              <a:t>av.JC</a:t>
            </a:r>
            <a:r>
              <a:rPr lang="fr-CH" altLang="it-CH" sz="1600" b="1" dirty="0">
                <a:solidFill>
                  <a:schemeClr val="accent4">
                    <a:lumMod val="10000"/>
                  </a:schemeClr>
                </a:solidFill>
              </a:rPr>
              <a:t>.)</a:t>
            </a:r>
            <a:endParaRPr lang="it-IT" altLang="it-CH" sz="1600" b="1" dirty="0">
              <a:solidFill>
                <a:schemeClr val="accent4">
                  <a:lumMod val="10000"/>
                </a:schemeClr>
              </a:solidFill>
            </a:endParaRPr>
          </a:p>
        </p:txBody>
      </p:sp>
      <p:sp>
        <p:nvSpPr>
          <p:cNvPr id="196611" name="Rectangle 3">
            <a:extLst>
              <a:ext uri="{FF2B5EF4-FFF2-40B4-BE49-F238E27FC236}">
                <a16:creationId xmlns:a16="http://schemas.microsoft.com/office/drawing/2014/main" id="{E756B84D-C17B-A1E9-2779-76139EFECB3D}"/>
              </a:ext>
            </a:extLst>
          </p:cNvPr>
          <p:cNvSpPr>
            <a:spLocks noChangeArrowheads="1"/>
          </p:cNvSpPr>
          <p:nvPr/>
        </p:nvSpPr>
        <p:spPr bwMode="auto">
          <a:xfrm>
            <a:off x="5251450" y="825500"/>
            <a:ext cx="30241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a:solidFill>
                  <a:srgbClr val="FFFFFF"/>
                </a:solidFill>
              </a:rPr>
              <a:t>Il y a environ </a:t>
            </a:r>
            <a:r>
              <a:rPr lang="fr-CH" altLang="it-CH" sz="2000" b="1"/>
              <a:t>7000 ans</a:t>
            </a:r>
            <a:r>
              <a:rPr lang="fr-CH" altLang="it-CH" sz="2000" b="1">
                <a:solidFill>
                  <a:srgbClr val="FF0066"/>
                </a:solidFill>
              </a:rPr>
              <a:t> </a:t>
            </a:r>
            <a:r>
              <a:rPr lang="fr-CH" altLang="it-CH" sz="2000">
                <a:solidFill>
                  <a:srgbClr val="FFFFFF"/>
                </a:solidFill>
              </a:rPr>
              <a:t>les Cananéens fondent la ville de Jericho</a:t>
            </a:r>
            <a:endParaRPr lang="it-IT" altLang="it-CH" sz="2000">
              <a:solidFill>
                <a:srgbClr val="FFFFFF"/>
              </a:solidFill>
            </a:endParaRPr>
          </a:p>
        </p:txBody>
      </p:sp>
      <p:pic>
        <p:nvPicPr>
          <p:cNvPr id="148485" name="Picture 5">
            <a:extLst>
              <a:ext uri="{FF2B5EF4-FFF2-40B4-BE49-F238E27FC236}">
                <a16:creationId xmlns:a16="http://schemas.microsoft.com/office/drawing/2014/main" id="{5A4B52D5-7AC3-CC47-4FB2-BB8589D9ECF0}"/>
              </a:ext>
            </a:extLst>
          </p:cNvPr>
          <p:cNvPicPr>
            <a:picLocks noChangeAspect="1" noChangeArrowheads="1"/>
          </p:cNvPicPr>
          <p:nvPr/>
        </p:nvPicPr>
        <p:blipFill rotWithShape="1">
          <a:blip r:embed="rId3"/>
          <a:srcRect/>
          <a:stretch/>
        </p:blipFill>
        <p:spPr bwMode="auto">
          <a:xfrm>
            <a:off x="5440363" y="4841875"/>
            <a:ext cx="2501900" cy="1139825"/>
          </a:xfrm>
          <a:prstGeom prst="rect">
            <a:avLst/>
          </a:prstGeom>
          <a:ln w="12700">
            <a:solidFill>
              <a:schemeClr val="tx1"/>
            </a:solidFill>
          </a:ln>
          <a:effectLst>
            <a:outerShdw blurRad="292100" dist="139700" dir="2700000" algn="tl" rotWithShape="0">
              <a:srgbClr val="333333">
                <a:alpha val="65000"/>
              </a:srgbClr>
            </a:outerShdw>
          </a:effectLst>
        </p:spPr>
      </p:pic>
      <p:sp>
        <p:nvSpPr>
          <p:cNvPr id="196613" name="Segnaposto numero diapositiva 1">
            <a:extLst>
              <a:ext uri="{FF2B5EF4-FFF2-40B4-BE49-F238E27FC236}">
                <a16:creationId xmlns:a16="http://schemas.microsoft.com/office/drawing/2014/main" id="{E45577A3-B19B-A733-5D32-67DEA1979249}"/>
              </a:ext>
            </a:extLst>
          </p:cNvPr>
          <p:cNvSpPr>
            <a:spLocks noGrp="1"/>
          </p:cNvSpPr>
          <p:nvPr>
            <p:ph type="sldNum" sz="quarter" idx="12"/>
          </p:nvPr>
        </p:nvSpPr>
        <p:spPr>
          <a:xfrm>
            <a:off x="8101013" y="5480050"/>
            <a:ext cx="565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D52234-D8BC-48EF-A306-4CD15157BF4D}" type="slidenum">
              <a:rPr lang="it-IT" altLang="en-US" sz="1400" b="1" smtClean="0">
                <a:solidFill>
                  <a:srgbClr val="FFFFFF"/>
                </a:solidFill>
              </a:rPr>
              <a:pPr>
                <a:spcBef>
                  <a:spcPct val="0"/>
                </a:spcBef>
                <a:buFontTx/>
                <a:buNone/>
              </a:pPr>
              <a:t>11</a:t>
            </a:fld>
            <a:endParaRPr lang="it-IT" altLang="en-US" sz="1400" b="1">
              <a:solidFill>
                <a:srgbClr val="FFFFFF"/>
              </a:solidFill>
            </a:endParaRPr>
          </a:p>
        </p:txBody>
      </p:sp>
      <p:pic>
        <p:nvPicPr>
          <p:cNvPr id="151558" name="Picture 4" descr="La terra dei cananei 5000 anni fa">
            <a:extLst>
              <a:ext uri="{FF2B5EF4-FFF2-40B4-BE49-F238E27FC236}">
                <a16:creationId xmlns:a16="http://schemas.microsoft.com/office/drawing/2014/main" id="{4E3D7F90-1C8A-6259-9E89-7BA1A8032126}"/>
              </a:ext>
            </a:extLst>
          </p:cNvPr>
          <p:cNvPicPr>
            <a:picLocks noChangeAspect="1" noChangeArrowheads="1"/>
          </p:cNvPicPr>
          <p:nvPr/>
        </p:nvPicPr>
        <p:blipFill>
          <a:blip r:embed="rId4">
            <a:lum bright="-20000" contrast="10000"/>
          </a:blip>
          <a:srcRect/>
          <a:stretch>
            <a:fillRect/>
          </a:stretch>
        </p:blipFill>
        <p:spPr bwMode="auto">
          <a:xfrm>
            <a:off x="938213" y="542925"/>
            <a:ext cx="4064000" cy="5572125"/>
          </a:xfrm>
          <a:prstGeom prst="rect">
            <a:avLst/>
          </a:prstGeom>
          <a:noFill/>
          <a:ln w="9525">
            <a:solidFill>
              <a:schemeClr val="accent4">
                <a:lumMod val="10000"/>
              </a:schemeClr>
            </a:solidFill>
            <a:miter lim="800000"/>
            <a:headEnd/>
            <a:tailEnd/>
          </a:ln>
        </p:spPr>
      </p:pic>
      <p:sp>
        <p:nvSpPr>
          <p:cNvPr id="196615" name="CasellaDiTesto 2">
            <a:extLst>
              <a:ext uri="{FF2B5EF4-FFF2-40B4-BE49-F238E27FC236}">
                <a16:creationId xmlns:a16="http://schemas.microsoft.com/office/drawing/2014/main" id="{29060BB6-D7E8-23D7-FA02-826247420C4E}"/>
              </a:ext>
            </a:extLst>
          </p:cNvPr>
          <p:cNvSpPr txBox="1">
            <a:spLocks noChangeArrowheads="1"/>
          </p:cNvSpPr>
          <p:nvPr/>
        </p:nvSpPr>
        <p:spPr bwMode="auto">
          <a:xfrm>
            <a:off x="3205163" y="6580188"/>
            <a:ext cx="27336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800"/>
              <a:t>https://fr.wikipedia.org/wiki/Canaan_(r%C3%A9gion)</a:t>
            </a:r>
          </a:p>
        </p:txBody>
      </p:sp>
      <p:sp>
        <p:nvSpPr>
          <p:cNvPr id="8" name="Rettangolo 7">
            <a:extLst>
              <a:ext uri="{FF2B5EF4-FFF2-40B4-BE49-F238E27FC236}">
                <a16:creationId xmlns:a16="http://schemas.microsoft.com/office/drawing/2014/main" id="{102A910C-79F5-1561-B173-42A3F0B0F6B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2" name="Picture 2" descr="le fasi storiche di Israele mappe semplici e chiare">
            <a:extLst>
              <a:ext uri="{FF2B5EF4-FFF2-40B4-BE49-F238E27FC236}">
                <a16:creationId xmlns:a16="http://schemas.microsoft.com/office/drawing/2014/main" id="{8B39F677-6E69-617A-A911-DDDA31DA10BC}"/>
              </a:ext>
            </a:extLst>
          </p:cNvPr>
          <p:cNvPicPr>
            <a:picLocks noGrp="1" noChangeAspect="1" noChangeArrowheads="1"/>
          </p:cNvPicPr>
          <p:nvPr>
            <p:ph sz="half" idx="1"/>
          </p:nvPr>
        </p:nvPicPr>
        <p:blipFill>
          <a:blip r:embed="rId3"/>
          <a:srcRect l="68669" t="49187" r="1302" b="5830"/>
          <a:stretch>
            <a:fillRect/>
          </a:stretch>
        </p:blipFill>
        <p:spPr>
          <a:xfrm>
            <a:off x="239713" y="214313"/>
            <a:ext cx="3679825" cy="6396037"/>
          </a:xfrm>
          <a:ln w="28575">
            <a:solidFill>
              <a:schemeClr val="tx1"/>
            </a:solidFill>
          </a:ln>
          <a:effectLst>
            <a:outerShdw blurRad="292100" dist="139700" dir="2700000" algn="tl" rotWithShape="0">
              <a:srgbClr val="333333">
                <a:alpha val="65000"/>
              </a:srgbClr>
            </a:outerShdw>
          </a:effectLst>
        </p:spPr>
      </p:pic>
      <p:pic>
        <p:nvPicPr>
          <p:cNvPr id="337923" name="Picture 3" descr="250px-Al-Farida,_Lebanon_pre-1967_war">
            <a:extLst>
              <a:ext uri="{FF2B5EF4-FFF2-40B4-BE49-F238E27FC236}">
                <a16:creationId xmlns:a16="http://schemas.microsoft.com/office/drawing/2014/main" id="{3F7722A3-B2E3-8C5E-7916-25E5EED4C6D8}"/>
              </a:ext>
            </a:extLst>
          </p:cNvPr>
          <p:cNvPicPr>
            <a:picLocks noGrp="1" noChangeAspect="1" noChangeArrowheads="1"/>
          </p:cNvPicPr>
          <p:nvPr>
            <p:ph sz="quarter" idx="2"/>
          </p:nvPr>
        </p:nvPicPr>
        <p:blipFill>
          <a:blip r:embed="rId4"/>
          <a:srcRect/>
          <a:stretch>
            <a:fillRect/>
          </a:stretch>
        </p:blipFill>
        <p:spPr>
          <a:xfrm>
            <a:off x="5291138" y="4302125"/>
            <a:ext cx="3529012" cy="2314575"/>
          </a:xfrm>
          <a:ln w="28575">
            <a:solidFill>
              <a:schemeClr val="accent4">
                <a:lumMod val="10000"/>
              </a:schemeClr>
            </a:solidFill>
          </a:ln>
          <a:effectLst>
            <a:outerShdw blurRad="292100" dist="139700" dir="2700000" algn="tl" rotWithShape="0">
              <a:srgbClr val="333333">
                <a:alpha val="65000"/>
              </a:srgbClr>
            </a:outerShdw>
          </a:effectLst>
        </p:spPr>
      </p:pic>
      <p:sp>
        <p:nvSpPr>
          <p:cNvPr id="399364" name="Text Box 5">
            <a:extLst>
              <a:ext uri="{FF2B5EF4-FFF2-40B4-BE49-F238E27FC236}">
                <a16:creationId xmlns:a16="http://schemas.microsoft.com/office/drawing/2014/main" id="{66C147EE-88E5-5EAE-B9F9-B48F81794309}"/>
              </a:ext>
            </a:extLst>
          </p:cNvPr>
          <p:cNvSpPr txBox="1">
            <a:spLocks noChangeArrowheads="1"/>
          </p:cNvSpPr>
          <p:nvPr/>
        </p:nvSpPr>
        <p:spPr bwMode="auto">
          <a:xfrm>
            <a:off x="4195763" y="5872163"/>
            <a:ext cx="10064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Le rêve de Nasser</a:t>
            </a:r>
            <a:endParaRPr lang="it-IT" altLang="it-CH" sz="1400" b="1">
              <a:solidFill>
                <a:srgbClr val="FFFFFF"/>
              </a:solidFill>
            </a:endParaRPr>
          </a:p>
        </p:txBody>
      </p:sp>
      <p:sp>
        <p:nvSpPr>
          <p:cNvPr id="923654" name="Text Box 7">
            <a:extLst>
              <a:ext uri="{FF2B5EF4-FFF2-40B4-BE49-F238E27FC236}">
                <a16:creationId xmlns:a16="http://schemas.microsoft.com/office/drawing/2014/main" id="{89C8A726-5684-3E9E-641C-E34BCDEE4E8F}"/>
              </a:ext>
            </a:extLst>
          </p:cNvPr>
          <p:cNvSpPr txBox="1">
            <a:spLocks noChangeArrowheads="1"/>
          </p:cNvSpPr>
          <p:nvPr/>
        </p:nvSpPr>
        <p:spPr bwMode="auto">
          <a:xfrm>
            <a:off x="4006850" y="492125"/>
            <a:ext cx="1192213" cy="21844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1967</a:t>
            </a:r>
          </a:p>
          <a:p>
            <a:pPr algn="ctr" eaLnBrk="1" hangingPunct="1">
              <a:spcBef>
                <a:spcPct val="50000"/>
              </a:spcBef>
              <a:buFontTx/>
              <a:buNone/>
              <a:defRPr/>
            </a:pPr>
            <a:r>
              <a:rPr lang="fr-CH" altLang="it-CH" sz="2400" b="1" dirty="0">
                <a:solidFill>
                  <a:schemeClr val="accent4">
                    <a:lumMod val="10000"/>
                  </a:schemeClr>
                </a:solidFill>
              </a:rPr>
              <a:t>Guerre des six jours</a:t>
            </a:r>
            <a:endParaRPr lang="it-IT" altLang="it-CH" sz="2400" b="1" dirty="0">
              <a:solidFill>
                <a:schemeClr val="accent4">
                  <a:lumMod val="10000"/>
                </a:schemeClr>
              </a:solidFill>
            </a:endParaRPr>
          </a:p>
        </p:txBody>
      </p:sp>
      <p:pic>
        <p:nvPicPr>
          <p:cNvPr id="337927" name="Picture 8" descr="[SPON.31.08.07.IV.jpg]">
            <a:extLst>
              <a:ext uri="{FF2B5EF4-FFF2-40B4-BE49-F238E27FC236}">
                <a16:creationId xmlns:a16="http://schemas.microsoft.com/office/drawing/2014/main" id="{A6D4F934-DA5C-FF44-6860-A7F0F36AF120}"/>
              </a:ext>
            </a:extLst>
          </p:cNvPr>
          <p:cNvPicPr>
            <a:picLocks noChangeAspect="1" noChangeArrowheads="1"/>
          </p:cNvPicPr>
          <p:nvPr/>
        </p:nvPicPr>
        <p:blipFill>
          <a:blip r:embed="rId5"/>
          <a:srcRect l="12770" t="13899" r="15027" b="21420"/>
          <a:stretch>
            <a:fillRect/>
          </a:stretch>
        </p:blipFill>
        <p:spPr bwMode="auto">
          <a:xfrm>
            <a:off x="5286375" y="220663"/>
            <a:ext cx="3500438" cy="24288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99367" name="Segnaposto numero diapositiva 1">
            <a:extLst>
              <a:ext uri="{FF2B5EF4-FFF2-40B4-BE49-F238E27FC236}">
                <a16:creationId xmlns:a16="http://schemas.microsoft.com/office/drawing/2014/main" id="{E57C6812-7BD5-A114-2713-0D73EE3F7273}"/>
              </a:ext>
            </a:extLst>
          </p:cNvPr>
          <p:cNvSpPr>
            <a:spLocks noGrp="1"/>
          </p:cNvSpPr>
          <p:nvPr>
            <p:ph type="sldNum" sz="quarter" idx="12"/>
          </p:nvPr>
        </p:nvSpPr>
        <p:spPr>
          <a:xfrm>
            <a:off x="4344988" y="48260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8DFFBE-9E71-46E0-9FC3-97DA257CE7B9}" type="slidenum">
              <a:rPr lang="it-IT" altLang="en-US" sz="1400" b="1" smtClean="0">
                <a:solidFill>
                  <a:srgbClr val="FFFFFF"/>
                </a:solidFill>
              </a:rPr>
              <a:pPr>
                <a:spcBef>
                  <a:spcPct val="0"/>
                </a:spcBef>
                <a:buFontTx/>
                <a:buNone/>
              </a:pPr>
              <a:t>110</a:t>
            </a:fld>
            <a:endParaRPr lang="it-IT" altLang="en-US" sz="1400" b="1">
              <a:solidFill>
                <a:srgbClr val="FFFFFF"/>
              </a:solidFill>
            </a:endParaRPr>
          </a:p>
        </p:txBody>
      </p:sp>
      <p:sp>
        <p:nvSpPr>
          <p:cNvPr id="9" name="Rettangolo 8">
            <a:extLst>
              <a:ext uri="{FF2B5EF4-FFF2-40B4-BE49-F238E27FC236}">
                <a16:creationId xmlns:a16="http://schemas.microsoft.com/office/drawing/2014/main" id="{B04AABA6-1AF8-6D2A-3F4F-9CA848D1E78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99369" name="Text Box 4">
            <a:extLst>
              <a:ext uri="{FF2B5EF4-FFF2-40B4-BE49-F238E27FC236}">
                <a16:creationId xmlns:a16="http://schemas.microsoft.com/office/drawing/2014/main" id="{AC416608-A920-75E9-4C46-B8ED1A31B041}"/>
              </a:ext>
            </a:extLst>
          </p:cNvPr>
          <p:cNvSpPr txBox="1">
            <a:spLocks noChangeArrowheads="1"/>
          </p:cNvSpPr>
          <p:nvPr/>
        </p:nvSpPr>
        <p:spPr bwMode="auto">
          <a:xfrm>
            <a:off x="3995738" y="2781300"/>
            <a:ext cx="50038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Israël détruit au sol l’aviation égyptienne et conquière              le Sinaï, la Cisjordanie avec Jérusalem-Est, la bande de Gaza et une partie des hauteurs du Golan.</a:t>
            </a:r>
          </a:p>
          <a:p>
            <a:pPr eaLnBrk="1" hangingPunct="1">
              <a:spcBef>
                <a:spcPct val="50000"/>
              </a:spcBef>
              <a:buFontTx/>
              <a:buNone/>
            </a:pPr>
            <a:r>
              <a:rPr lang="fr-CH" altLang="it-CH" sz="1400" b="1">
                <a:solidFill>
                  <a:srgbClr val="FFFFFF"/>
                </a:solidFill>
              </a:rPr>
              <a:t>Beaucoup de Palestiniens sont chassés par les Israéliens et doivent se réfugier en Jordanie, Syrie, Liban et d’autres pays.</a:t>
            </a:r>
            <a:endParaRPr lang="it-IT" altLang="it-CH" sz="1400" b="1">
              <a:solidFill>
                <a:srgbClr val="FFFFFF"/>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2" name="Text Box 3">
            <a:extLst>
              <a:ext uri="{FF2B5EF4-FFF2-40B4-BE49-F238E27FC236}">
                <a16:creationId xmlns:a16="http://schemas.microsoft.com/office/drawing/2014/main" id="{B9ED6169-99F4-2C46-62A7-26A50E3FE633}"/>
              </a:ext>
            </a:extLst>
          </p:cNvPr>
          <p:cNvSpPr txBox="1">
            <a:spLocks noChangeArrowheads="1"/>
          </p:cNvSpPr>
          <p:nvPr/>
        </p:nvSpPr>
        <p:spPr bwMode="auto">
          <a:xfrm>
            <a:off x="4959350" y="2921000"/>
            <a:ext cx="3646488" cy="17541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1967                                  </a:t>
            </a:r>
            <a:r>
              <a:rPr lang="fr-CH" altLang="it-CH" sz="2000" b="1" dirty="0">
                <a:solidFill>
                  <a:schemeClr val="accent4">
                    <a:lumMod val="10000"/>
                  </a:schemeClr>
                </a:solidFill>
              </a:rPr>
              <a:t>Deuxième grande vague           de réfugiés palestiniens (environ 500’000)</a:t>
            </a:r>
          </a:p>
          <a:p>
            <a:pPr algn="ctr" eaLnBrk="1" hangingPunct="1">
              <a:spcBef>
                <a:spcPct val="50000"/>
              </a:spcBef>
              <a:buFontTx/>
              <a:buNone/>
              <a:defRPr/>
            </a:pPr>
            <a:r>
              <a:rPr lang="fr-CH" altLang="it-CH" sz="1600" b="1" dirty="0">
                <a:solidFill>
                  <a:schemeClr val="accent4">
                    <a:lumMod val="10000"/>
                  </a:schemeClr>
                </a:solidFill>
              </a:rPr>
              <a:t>(C’est la NAKSA)</a:t>
            </a:r>
            <a:endParaRPr lang="it-IT" altLang="it-CH" sz="1600" b="1" dirty="0">
              <a:solidFill>
                <a:schemeClr val="accent4">
                  <a:lumMod val="10000"/>
                </a:schemeClr>
              </a:solidFill>
            </a:endParaRPr>
          </a:p>
        </p:txBody>
      </p:sp>
      <p:sp>
        <p:nvSpPr>
          <p:cNvPr id="401411" name="Text Box 4">
            <a:extLst>
              <a:ext uri="{FF2B5EF4-FFF2-40B4-BE49-F238E27FC236}">
                <a16:creationId xmlns:a16="http://schemas.microsoft.com/office/drawing/2014/main" id="{CFE45613-3C01-544B-EAFC-747726E29E36}"/>
              </a:ext>
            </a:extLst>
          </p:cNvPr>
          <p:cNvSpPr txBox="1">
            <a:spLocks noChangeArrowheads="1"/>
          </p:cNvSpPr>
          <p:nvPr/>
        </p:nvSpPr>
        <p:spPr bwMode="auto">
          <a:xfrm>
            <a:off x="4857750" y="4811713"/>
            <a:ext cx="4024313"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pour se réfugier en Jordanie les réfugiés palestiniens doivent tout abandonner, (même renoncer à la nationalité)  et traverser le fleuve Jordan sur le (à demi détruit) pont d’Allenby. Pour beaucoup d’entre eux c’est le troisième exode et la troisième fois qu’ils perdent tout.</a:t>
            </a:r>
            <a:endParaRPr lang="it-IT" altLang="it-CH" sz="2400">
              <a:solidFill>
                <a:srgbClr val="FFFFFF"/>
              </a:solidFill>
            </a:endParaRPr>
          </a:p>
        </p:txBody>
      </p:sp>
      <p:pic>
        <p:nvPicPr>
          <p:cNvPr id="342021" name="Picture 5" descr="profughi 1967">
            <a:extLst>
              <a:ext uri="{FF2B5EF4-FFF2-40B4-BE49-F238E27FC236}">
                <a16:creationId xmlns:a16="http://schemas.microsoft.com/office/drawing/2014/main" id="{3F4AF732-D532-9FE8-FE50-4AADEC4D3B8D}"/>
              </a:ext>
            </a:extLst>
          </p:cNvPr>
          <p:cNvPicPr>
            <a:picLocks noChangeAspect="1" noChangeArrowheads="1"/>
          </p:cNvPicPr>
          <p:nvPr/>
        </p:nvPicPr>
        <p:blipFill>
          <a:blip r:embed="rId3"/>
          <a:srcRect/>
          <a:stretch>
            <a:fillRect/>
          </a:stretch>
        </p:blipFill>
        <p:spPr bwMode="auto">
          <a:xfrm>
            <a:off x="5546725" y="482600"/>
            <a:ext cx="3059113" cy="2139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01413" name="Segnaposto numero diapositiva 1">
            <a:extLst>
              <a:ext uri="{FF2B5EF4-FFF2-40B4-BE49-F238E27FC236}">
                <a16:creationId xmlns:a16="http://schemas.microsoft.com/office/drawing/2014/main" id="{4FFCA427-A48E-D9EF-F363-C27D0CD594D2}"/>
              </a:ext>
            </a:extLst>
          </p:cNvPr>
          <p:cNvSpPr>
            <a:spLocks noGrp="1"/>
          </p:cNvSpPr>
          <p:nvPr>
            <p:ph type="sldNum" sz="quarter" idx="12"/>
          </p:nvPr>
        </p:nvSpPr>
        <p:spPr>
          <a:xfrm>
            <a:off x="8224838" y="6242050"/>
            <a:ext cx="65722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81ECA1D-A078-4BA5-9A0D-5D6EDF2020F6}" type="slidenum">
              <a:rPr lang="it-IT" altLang="en-US" sz="1400" b="1" smtClean="0">
                <a:solidFill>
                  <a:srgbClr val="FFFFFF"/>
                </a:solidFill>
              </a:rPr>
              <a:pPr>
                <a:spcBef>
                  <a:spcPct val="0"/>
                </a:spcBef>
                <a:buFontTx/>
                <a:buNone/>
              </a:pPr>
              <a:t>111</a:t>
            </a:fld>
            <a:endParaRPr lang="it-IT" altLang="en-US" sz="1400" b="1">
              <a:solidFill>
                <a:srgbClr val="FFFFFF"/>
              </a:solidFill>
            </a:endParaRPr>
          </a:p>
        </p:txBody>
      </p:sp>
      <p:sp>
        <p:nvSpPr>
          <p:cNvPr id="401414" name="CasellaDiTesto 2">
            <a:extLst>
              <a:ext uri="{FF2B5EF4-FFF2-40B4-BE49-F238E27FC236}">
                <a16:creationId xmlns:a16="http://schemas.microsoft.com/office/drawing/2014/main" id="{08FD5D14-49E6-3D24-712F-43DB3CE3574D}"/>
              </a:ext>
            </a:extLst>
          </p:cNvPr>
          <p:cNvSpPr txBox="1">
            <a:spLocks noChangeArrowheads="1"/>
          </p:cNvSpPr>
          <p:nvPr/>
        </p:nvSpPr>
        <p:spPr bwMode="auto">
          <a:xfrm>
            <a:off x="1116013" y="6621463"/>
            <a:ext cx="28082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https://fr.wikipedia.org/wiki/Exode_palestinien_de_1967</a:t>
            </a:r>
          </a:p>
        </p:txBody>
      </p:sp>
      <p:pic>
        <p:nvPicPr>
          <p:cNvPr id="9" name="Picture 2" descr="ponte allenby 1967">
            <a:extLst>
              <a:ext uri="{FF2B5EF4-FFF2-40B4-BE49-F238E27FC236}">
                <a16:creationId xmlns:a16="http://schemas.microsoft.com/office/drawing/2014/main" id="{54BF7D88-54AD-E83A-0393-A189B8CC6858}"/>
              </a:ext>
            </a:extLst>
          </p:cNvPr>
          <p:cNvPicPr>
            <a:picLocks noChangeAspect="1" noChangeArrowheads="1"/>
          </p:cNvPicPr>
          <p:nvPr/>
        </p:nvPicPr>
        <p:blipFill>
          <a:blip r:embed="rId4">
            <a:lum bright="-16000" contrast="14000"/>
          </a:blip>
          <a:srcRect/>
          <a:stretch>
            <a:fillRect/>
          </a:stretch>
        </p:blipFill>
        <p:spPr bwMode="auto">
          <a:xfrm>
            <a:off x="469900" y="482600"/>
            <a:ext cx="4100513" cy="5837238"/>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06949876-3962-927E-C224-9EF5A6DA5D2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1417" name="Text Box 6">
            <a:extLst>
              <a:ext uri="{FF2B5EF4-FFF2-40B4-BE49-F238E27FC236}">
                <a16:creationId xmlns:a16="http://schemas.microsoft.com/office/drawing/2014/main" id="{0BC4F19A-F59D-0CD2-FEBF-0598206E156C}"/>
              </a:ext>
            </a:extLst>
          </p:cNvPr>
          <p:cNvSpPr txBox="1">
            <a:spLocks noChangeArrowheads="1"/>
          </p:cNvSpPr>
          <p:nvPr/>
        </p:nvSpPr>
        <p:spPr bwMode="auto">
          <a:xfrm>
            <a:off x="4570413" y="781050"/>
            <a:ext cx="936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Une colonne    de réfugiés palestiniens croise une colonne motorisée israélienne</a:t>
            </a:r>
            <a:endParaRPr lang="it-IT" altLang="it-CH" sz="1000" b="1">
              <a:solidFill>
                <a:srgbClr val="FFFFFF"/>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egnaposto numero diapositiva 1">
            <a:extLst>
              <a:ext uri="{FF2B5EF4-FFF2-40B4-BE49-F238E27FC236}">
                <a16:creationId xmlns:a16="http://schemas.microsoft.com/office/drawing/2014/main" id="{B3ABD37D-8D27-FEDE-4FCE-5485F2054199}"/>
              </a:ext>
            </a:extLst>
          </p:cNvPr>
          <p:cNvSpPr>
            <a:spLocks noGrp="1"/>
          </p:cNvSpPr>
          <p:nvPr>
            <p:ph type="sldNum" sz="quarter" idx="12"/>
          </p:nvPr>
        </p:nvSpPr>
        <p:spPr>
          <a:xfrm>
            <a:off x="7993063" y="5843588"/>
            <a:ext cx="698500"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C6C864E-2D0F-4881-8AFA-326BCDE750B5}" type="slidenum">
              <a:rPr lang="it-IT" altLang="en-US" sz="1400" b="1" smtClean="0">
                <a:solidFill>
                  <a:srgbClr val="FFFFFF"/>
                </a:solidFill>
              </a:rPr>
              <a:pPr>
                <a:spcBef>
                  <a:spcPct val="0"/>
                </a:spcBef>
                <a:buFontTx/>
                <a:buNone/>
              </a:pPr>
              <a:t>112</a:t>
            </a:fld>
            <a:endParaRPr lang="it-IT" altLang="en-US" sz="1400" b="1">
              <a:solidFill>
                <a:srgbClr val="FFFFFF"/>
              </a:solidFill>
            </a:endParaRPr>
          </a:p>
        </p:txBody>
      </p:sp>
      <p:sp>
        <p:nvSpPr>
          <p:cNvPr id="7" name="Rettangolo 6">
            <a:extLst>
              <a:ext uri="{FF2B5EF4-FFF2-40B4-BE49-F238E27FC236}">
                <a16:creationId xmlns:a16="http://schemas.microsoft.com/office/drawing/2014/main" id="{DAEC0FDE-B925-15BC-7127-E97715C02CA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9" name="Picture 2" descr="distr a gerus">
            <a:extLst>
              <a:ext uri="{FF2B5EF4-FFF2-40B4-BE49-F238E27FC236}">
                <a16:creationId xmlns:a16="http://schemas.microsoft.com/office/drawing/2014/main" id="{5E0D0F9F-D054-B32D-42E4-FE9D742363FB}"/>
              </a:ext>
            </a:extLst>
          </p:cNvPr>
          <p:cNvPicPr>
            <a:picLocks noChangeAspect="1" noChangeArrowheads="1"/>
          </p:cNvPicPr>
          <p:nvPr/>
        </p:nvPicPr>
        <p:blipFill rotWithShape="1">
          <a:blip r:embed="rId3"/>
          <a:srcRect t="1253"/>
          <a:stretch/>
        </p:blipFill>
        <p:spPr bwMode="auto">
          <a:xfrm>
            <a:off x="2399997" y="347733"/>
            <a:ext cx="6396445" cy="4908866"/>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3461" name="Text Box 3">
            <a:extLst>
              <a:ext uri="{FF2B5EF4-FFF2-40B4-BE49-F238E27FC236}">
                <a16:creationId xmlns:a16="http://schemas.microsoft.com/office/drawing/2014/main" id="{C52DDEBF-B30B-C28A-A8B6-4F6DBBCAE785}"/>
              </a:ext>
            </a:extLst>
          </p:cNvPr>
          <p:cNvSpPr txBox="1">
            <a:spLocks noChangeArrowheads="1"/>
          </p:cNvSpPr>
          <p:nvPr/>
        </p:nvSpPr>
        <p:spPr bwMode="auto">
          <a:xfrm>
            <a:off x="539750" y="1679575"/>
            <a:ext cx="1684338"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 indent="-571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a:solidFill>
                  <a:srgbClr val="FFFFFF"/>
                </a:solidFill>
              </a:rPr>
              <a:t> </a:t>
            </a:r>
            <a:r>
              <a:rPr lang="fr-FR" altLang="it-CH" sz="1200">
                <a:solidFill>
                  <a:srgbClr val="FFFFFF"/>
                </a:solidFill>
              </a:rPr>
              <a:t>Le général Dayan observe les travaux de démolition du vieux quartier arabe de al-Mugariba à Jérusalem-Est conquis par ses troupes. Tout cela pour créer une esplanade devant le Mur des Lamentations.</a:t>
            </a:r>
            <a:endParaRPr lang="it-IT" altLang="it-CH" sz="1200">
              <a:solidFill>
                <a:srgbClr val="FFFFFF"/>
              </a:solidFill>
            </a:endParaRPr>
          </a:p>
        </p:txBody>
      </p:sp>
      <p:sp>
        <p:nvSpPr>
          <p:cNvPr id="12" name="Text Box 9">
            <a:extLst>
              <a:ext uri="{FF2B5EF4-FFF2-40B4-BE49-F238E27FC236}">
                <a16:creationId xmlns:a16="http://schemas.microsoft.com/office/drawing/2014/main" id="{4D390CD3-97FE-73EE-00E0-EC6378463B70}"/>
              </a:ext>
            </a:extLst>
          </p:cNvPr>
          <p:cNvSpPr txBox="1">
            <a:spLocks noChangeArrowheads="1"/>
          </p:cNvSpPr>
          <p:nvPr/>
        </p:nvSpPr>
        <p:spPr bwMode="auto">
          <a:xfrm>
            <a:off x="539750" y="673100"/>
            <a:ext cx="1568450"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1967 </a:t>
            </a:r>
            <a:r>
              <a:rPr lang="en-US" altLang="it-CH" sz="1800" b="1" dirty="0" err="1">
                <a:solidFill>
                  <a:schemeClr val="accent4">
                    <a:lumMod val="10000"/>
                  </a:schemeClr>
                </a:solidFill>
              </a:rPr>
              <a:t>Démolitions</a:t>
            </a:r>
            <a:endParaRPr lang="it-IT" altLang="it-CH" sz="1800" dirty="0">
              <a:solidFill>
                <a:schemeClr val="accent4">
                  <a:lumMod val="10000"/>
                </a:schemeClr>
              </a:solidFill>
            </a:endParaRPr>
          </a:p>
        </p:txBody>
      </p:sp>
      <p:sp>
        <p:nvSpPr>
          <p:cNvPr id="403463" name="CasellaDiTesto 12">
            <a:extLst>
              <a:ext uri="{FF2B5EF4-FFF2-40B4-BE49-F238E27FC236}">
                <a16:creationId xmlns:a16="http://schemas.microsoft.com/office/drawing/2014/main" id="{9A6E8DA6-7462-5D4D-34A8-972FDBADD1B0}"/>
              </a:ext>
            </a:extLst>
          </p:cNvPr>
          <p:cNvSpPr txBox="1">
            <a:spLocks noChangeArrowheads="1"/>
          </p:cNvSpPr>
          <p:nvPr/>
        </p:nvSpPr>
        <p:spPr bwMode="auto">
          <a:xfrm>
            <a:off x="4664075" y="5492750"/>
            <a:ext cx="2590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solidFill>
                  <a:srgbClr val="FFFFFF"/>
                </a:solidFill>
              </a:rPr>
              <a:t>Le quartier al-Mugariba en 1900 avec Mur des Lamentations</a:t>
            </a:r>
          </a:p>
        </p:txBody>
      </p:sp>
      <p:pic>
        <p:nvPicPr>
          <p:cNvPr id="14" name="Picture 2">
            <a:extLst>
              <a:ext uri="{FF2B5EF4-FFF2-40B4-BE49-F238E27FC236}">
                <a16:creationId xmlns:a16="http://schemas.microsoft.com/office/drawing/2014/main" id="{16265C4E-A718-0951-0FDD-A100692C018C}"/>
              </a:ext>
            </a:extLst>
          </p:cNvPr>
          <p:cNvPicPr>
            <a:picLocks noChangeAspect="1" noChangeArrowheads="1"/>
          </p:cNvPicPr>
          <p:nvPr/>
        </p:nvPicPr>
        <p:blipFill rotWithShape="1">
          <a:blip r:embed="rId4"/>
          <a:srcRect t="20291"/>
          <a:stretch/>
        </p:blipFill>
        <p:spPr bwMode="auto">
          <a:xfrm>
            <a:off x="365232" y="4379421"/>
            <a:ext cx="4174069" cy="2179013"/>
          </a:xfrm>
          <a:prstGeom prst="roundRect">
            <a:avLst>
              <a:gd name="adj" fmla="val 16667"/>
            </a:avLst>
          </a:prstGeom>
          <a:ln w="38100">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3465" name="CasellaDiTesto 14">
            <a:extLst>
              <a:ext uri="{FF2B5EF4-FFF2-40B4-BE49-F238E27FC236}">
                <a16:creationId xmlns:a16="http://schemas.microsoft.com/office/drawing/2014/main" id="{37212E14-D86B-6243-1849-8AC7A2852ECE}"/>
              </a:ext>
            </a:extLst>
          </p:cNvPr>
          <p:cNvSpPr txBox="1">
            <a:spLocks noChangeArrowheads="1"/>
          </p:cNvSpPr>
          <p:nvPr/>
        </p:nvSpPr>
        <p:spPr bwMode="auto">
          <a:xfrm>
            <a:off x="4664075" y="6067425"/>
            <a:ext cx="28432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https://en.wikipedia.org/wiki/Moroccan_Quarter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Text Box 9">
            <a:extLst>
              <a:ext uri="{FF2B5EF4-FFF2-40B4-BE49-F238E27FC236}">
                <a16:creationId xmlns:a16="http://schemas.microsoft.com/office/drawing/2014/main" id="{627CDC86-B581-3D44-2DE9-C2E2F96896C6}"/>
              </a:ext>
            </a:extLst>
          </p:cNvPr>
          <p:cNvSpPr txBox="1">
            <a:spLocks noChangeArrowheads="1"/>
          </p:cNvSpPr>
          <p:nvPr/>
        </p:nvSpPr>
        <p:spPr bwMode="auto">
          <a:xfrm>
            <a:off x="53975" y="4995863"/>
            <a:ext cx="458311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Le village palestinien de Emmaüs, avec deux autres villages voisins, ont été détruits et leurs habitants chassés.  A leur place se trouve aujourd'hui le "Parc Canada" réservé aux Israéliens. Tout cela pour permettre aux Israéliens de pique-niquer dans un parc.</a:t>
            </a:r>
          </a:p>
        </p:txBody>
      </p:sp>
      <p:sp>
        <p:nvSpPr>
          <p:cNvPr id="405507" name="Segnaposto numero diapositiva 1">
            <a:extLst>
              <a:ext uri="{FF2B5EF4-FFF2-40B4-BE49-F238E27FC236}">
                <a16:creationId xmlns:a16="http://schemas.microsoft.com/office/drawing/2014/main" id="{1C4F88BB-4EC8-DE41-38F9-1C7D8035BC23}"/>
              </a:ext>
            </a:extLst>
          </p:cNvPr>
          <p:cNvSpPr>
            <a:spLocks noGrp="1"/>
          </p:cNvSpPr>
          <p:nvPr>
            <p:ph type="sldNum" sz="quarter" idx="12"/>
          </p:nvPr>
        </p:nvSpPr>
        <p:spPr>
          <a:xfrm>
            <a:off x="3965575" y="4360863"/>
            <a:ext cx="647700"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168744-400E-4350-A15A-29ED0570B780}" type="slidenum">
              <a:rPr lang="it-IT" altLang="en-US" sz="1400" b="1" smtClean="0">
                <a:solidFill>
                  <a:srgbClr val="FFFFFF"/>
                </a:solidFill>
              </a:rPr>
              <a:pPr>
                <a:spcBef>
                  <a:spcPct val="0"/>
                </a:spcBef>
                <a:buFontTx/>
                <a:buNone/>
              </a:pPr>
              <a:t>113</a:t>
            </a:fld>
            <a:endParaRPr lang="it-IT" altLang="en-US" sz="1400" b="1">
              <a:solidFill>
                <a:srgbClr val="FFFFFF"/>
              </a:solidFill>
            </a:endParaRPr>
          </a:p>
        </p:txBody>
      </p:sp>
      <p:pic>
        <p:nvPicPr>
          <p:cNvPr id="12" name="Picture 4" descr="Emmaus dopo distruzione">
            <a:extLst>
              <a:ext uri="{FF2B5EF4-FFF2-40B4-BE49-F238E27FC236}">
                <a16:creationId xmlns:a16="http://schemas.microsoft.com/office/drawing/2014/main" id="{3FA661B9-410D-28A1-6AAE-064EBEF81BC8}"/>
              </a:ext>
            </a:extLst>
          </p:cNvPr>
          <p:cNvPicPr>
            <a:picLocks noChangeAspect="1" noChangeArrowheads="1"/>
          </p:cNvPicPr>
          <p:nvPr/>
        </p:nvPicPr>
        <p:blipFill>
          <a:blip r:embed="rId3"/>
          <a:srcRect/>
          <a:stretch>
            <a:fillRect/>
          </a:stretch>
        </p:blipFill>
        <p:spPr bwMode="auto">
          <a:xfrm>
            <a:off x="6126163" y="2278063"/>
            <a:ext cx="2838450" cy="17986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distruzone di Emmaus con bulldozer">
            <a:extLst>
              <a:ext uri="{FF2B5EF4-FFF2-40B4-BE49-F238E27FC236}">
                <a16:creationId xmlns:a16="http://schemas.microsoft.com/office/drawing/2014/main" id="{51D62075-0E9B-AF1A-1F36-6AAA32731873}"/>
              </a:ext>
            </a:extLst>
          </p:cNvPr>
          <p:cNvPicPr>
            <a:picLocks noChangeAspect="1" noChangeArrowheads="1"/>
          </p:cNvPicPr>
          <p:nvPr/>
        </p:nvPicPr>
        <p:blipFill>
          <a:blip r:embed="rId4"/>
          <a:srcRect/>
          <a:stretch>
            <a:fillRect/>
          </a:stretch>
        </p:blipFill>
        <p:spPr bwMode="auto">
          <a:xfrm>
            <a:off x="3084513" y="2278063"/>
            <a:ext cx="2932112" cy="18256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 name="Rettangolo 17">
            <a:extLst>
              <a:ext uri="{FF2B5EF4-FFF2-40B4-BE49-F238E27FC236}">
                <a16:creationId xmlns:a16="http://schemas.microsoft.com/office/drawing/2014/main" id="{82283065-7D15-C759-0975-35A43BEE70D0}"/>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4" descr="emmaus 1">
            <a:extLst>
              <a:ext uri="{FF2B5EF4-FFF2-40B4-BE49-F238E27FC236}">
                <a16:creationId xmlns:a16="http://schemas.microsoft.com/office/drawing/2014/main" id="{DEB53B50-C5FD-DFF9-3C04-8DCDBAF764AE}"/>
              </a:ext>
            </a:extLst>
          </p:cNvPr>
          <p:cNvPicPr>
            <a:picLocks noChangeAspect="1" noChangeArrowheads="1"/>
          </p:cNvPicPr>
          <p:nvPr/>
        </p:nvPicPr>
        <p:blipFill>
          <a:blip r:embed="rId5">
            <a:lum contrast="14000"/>
          </a:blip>
          <a:srcRect/>
          <a:stretch>
            <a:fillRect/>
          </a:stretch>
        </p:blipFill>
        <p:spPr bwMode="auto">
          <a:xfrm>
            <a:off x="171450" y="173038"/>
            <a:ext cx="2789238" cy="1992312"/>
          </a:xfrm>
          <a:prstGeom prst="rect">
            <a:avLst/>
          </a:prstGeom>
          <a:ln w="12700">
            <a:solidFill>
              <a:schemeClr val="tx1"/>
            </a:solidFill>
          </a:ln>
          <a:effectLst>
            <a:outerShdw blurRad="292100" dist="139700" dir="2700000" algn="tl" rotWithShape="0">
              <a:srgbClr val="333333">
                <a:alpha val="65000"/>
              </a:srgbClr>
            </a:outerShdw>
          </a:effectLst>
        </p:spPr>
      </p:pic>
      <p:pic>
        <p:nvPicPr>
          <p:cNvPr id="20" name="Picture 8" descr="soldati israeliani a Emmaus">
            <a:extLst>
              <a:ext uri="{FF2B5EF4-FFF2-40B4-BE49-F238E27FC236}">
                <a16:creationId xmlns:a16="http://schemas.microsoft.com/office/drawing/2014/main" id="{DB8EC633-6DC5-A579-0798-A5C2B373D101}"/>
              </a:ext>
            </a:extLst>
          </p:cNvPr>
          <p:cNvPicPr>
            <a:picLocks noChangeAspect="1" noChangeArrowheads="1"/>
          </p:cNvPicPr>
          <p:nvPr/>
        </p:nvPicPr>
        <p:blipFill>
          <a:blip r:embed="rId6">
            <a:duotone>
              <a:prstClr val="black"/>
              <a:schemeClr val="accent4">
                <a:tint val="45000"/>
                <a:satMod val="400000"/>
              </a:schemeClr>
            </a:duotone>
          </a:blip>
          <a:srcRect/>
          <a:stretch>
            <a:fillRect/>
          </a:stretch>
        </p:blipFill>
        <p:spPr bwMode="auto">
          <a:xfrm>
            <a:off x="3071519" y="176284"/>
            <a:ext cx="2944674" cy="1981731"/>
          </a:xfrm>
          <a:prstGeom prst="rect">
            <a:avLst/>
          </a:prstGeom>
          <a:ln w="12700">
            <a:solidFill>
              <a:schemeClr val="tx1"/>
            </a:solidFill>
          </a:ln>
          <a:effectLst>
            <a:outerShdw blurRad="292100" dist="139700" dir="2700000" algn="tl" rotWithShape="0">
              <a:srgbClr val="333333">
                <a:alpha val="65000"/>
              </a:srgbClr>
            </a:outerShdw>
          </a:effectLst>
        </p:spPr>
      </p:pic>
      <p:pic>
        <p:nvPicPr>
          <p:cNvPr id="21" name="Picture 5" descr="La scacciata degli abitanti di Emmaus">
            <a:extLst>
              <a:ext uri="{FF2B5EF4-FFF2-40B4-BE49-F238E27FC236}">
                <a16:creationId xmlns:a16="http://schemas.microsoft.com/office/drawing/2014/main" id="{BD7E6D75-FBCB-9DB7-9DC1-351230E95777}"/>
              </a:ext>
            </a:extLst>
          </p:cNvPr>
          <p:cNvPicPr>
            <a:picLocks noChangeAspect="1" noChangeArrowheads="1"/>
          </p:cNvPicPr>
          <p:nvPr/>
        </p:nvPicPr>
        <p:blipFill>
          <a:blip r:embed="rId7" cstate="print">
            <a:grayscl/>
          </a:blip>
          <a:srcRect/>
          <a:stretch>
            <a:fillRect/>
          </a:stretch>
        </p:blipFill>
        <p:spPr bwMode="auto">
          <a:xfrm>
            <a:off x="6126163" y="184150"/>
            <a:ext cx="2838450" cy="1981200"/>
          </a:xfrm>
          <a:prstGeom prst="rect">
            <a:avLst/>
          </a:prstGeom>
          <a:ln w="12700">
            <a:solidFill>
              <a:schemeClr val="tx1"/>
            </a:solidFill>
          </a:ln>
          <a:effectLst>
            <a:outerShdw blurRad="292100" dist="139700" dir="2700000" algn="tl" rotWithShape="0">
              <a:srgbClr val="333333">
                <a:alpha val="65000"/>
              </a:srgbClr>
            </a:outerShdw>
          </a:effectLst>
        </p:spPr>
      </p:pic>
      <p:pic>
        <p:nvPicPr>
          <p:cNvPr id="22" name="Picture 2" descr="Abitanti di Emmaus in fuga">
            <a:extLst>
              <a:ext uri="{FF2B5EF4-FFF2-40B4-BE49-F238E27FC236}">
                <a16:creationId xmlns:a16="http://schemas.microsoft.com/office/drawing/2014/main" id="{EDF785C4-D9E2-0CC0-BF13-5356E4CBE66B}"/>
              </a:ext>
            </a:extLst>
          </p:cNvPr>
          <p:cNvPicPr>
            <a:picLocks noChangeAspect="1" noChangeArrowheads="1"/>
          </p:cNvPicPr>
          <p:nvPr/>
        </p:nvPicPr>
        <p:blipFill rotWithShape="1">
          <a:blip r:embed="rId8" cstate="print">
            <a:grayscl/>
          </a:blip>
          <a:srcRect b="13063"/>
          <a:stretch/>
        </p:blipFill>
        <p:spPr bwMode="auto">
          <a:xfrm>
            <a:off x="166688" y="2278063"/>
            <a:ext cx="2789237" cy="1812925"/>
          </a:xfrm>
          <a:prstGeom prst="rect">
            <a:avLst/>
          </a:prstGeom>
          <a:ln w="127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E8BED333-FFFF-C443-3E20-42CA9F68B86C}"/>
              </a:ext>
            </a:extLst>
          </p:cNvPr>
          <p:cNvSpPr txBox="1"/>
          <p:nvPr/>
        </p:nvSpPr>
        <p:spPr>
          <a:xfrm>
            <a:off x="3233738" y="1925638"/>
            <a:ext cx="2065337" cy="246062"/>
          </a:xfrm>
          <a:prstGeom prst="rect">
            <a:avLst/>
          </a:prstGeom>
          <a:noFill/>
        </p:spPr>
        <p:txBody>
          <a:bodyPr>
            <a:spAutoFit/>
          </a:bodyPr>
          <a:lstStyle/>
          <a:p>
            <a:pPr>
              <a:defRPr/>
            </a:pPr>
            <a:r>
              <a:rPr lang="es-ES" sz="1000" dirty="0">
                <a:solidFill>
                  <a:schemeClr val="accent4">
                    <a:lumMod val="10000"/>
                  </a:schemeClr>
                </a:solidFill>
              </a:rPr>
              <a:t>Les israéliens occupent le village.</a:t>
            </a:r>
            <a:endParaRPr lang="en-US" sz="1000" dirty="0">
              <a:solidFill>
                <a:schemeClr val="accent4">
                  <a:lumMod val="10000"/>
                </a:schemeClr>
              </a:solidFill>
            </a:endParaRPr>
          </a:p>
        </p:txBody>
      </p:sp>
      <p:sp>
        <p:nvSpPr>
          <p:cNvPr id="23" name="CasellaDiTesto 22">
            <a:extLst>
              <a:ext uri="{FF2B5EF4-FFF2-40B4-BE49-F238E27FC236}">
                <a16:creationId xmlns:a16="http://schemas.microsoft.com/office/drawing/2014/main" id="{76EBEFBC-DCE5-4154-023E-50162732794F}"/>
              </a:ext>
            </a:extLst>
          </p:cNvPr>
          <p:cNvSpPr txBox="1"/>
          <p:nvPr/>
        </p:nvSpPr>
        <p:spPr>
          <a:xfrm>
            <a:off x="373063" y="3844925"/>
            <a:ext cx="2159000" cy="246063"/>
          </a:xfrm>
          <a:prstGeom prst="rect">
            <a:avLst/>
          </a:prstGeom>
          <a:noFill/>
        </p:spPr>
        <p:txBody>
          <a:bodyPr>
            <a:spAutoFit/>
          </a:bodyPr>
          <a:lstStyle/>
          <a:p>
            <a:pPr>
              <a:defRPr/>
            </a:pPr>
            <a:r>
              <a:rPr lang="es-ES" sz="1000" dirty="0">
                <a:solidFill>
                  <a:schemeClr val="accent4">
                    <a:lumMod val="10000"/>
                  </a:schemeClr>
                </a:solidFill>
              </a:rPr>
              <a:t>Les Palestiniens doivent s’en aller.</a:t>
            </a:r>
            <a:endParaRPr lang="en-US" sz="1000" dirty="0">
              <a:solidFill>
                <a:schemeClr val="accent4">
                  <a:lumMod val="10000"/>
                </a:schemeClr>
              </a:solidFill>
            </a:endParaRPr>
          </a:p>
        </p:txBody>
      </p:sp>
      <p:sp>
        <p:nvSpPr>
          <p:cNvPr id="25" name="CasellaDiTesto 24">
            <a:extLst>
              <a:ext uri="{FF2B5EF4-FFF2-40B4-BE49-F238E27FC236}">
                <a16:creationId xmlns:a16="http://schemas.microsoft.com/office/drawing/2014/main" id="{01674ADD-CB7A-F9B8-381C-8901ECB2DE37}"/>
              </a:ext>
            </a:extLst>
          </p:cNvPr>
          <p:cNvSpPr txBox="1"/>
          <p:nvPr/>
        </p:nvSpPr>
        <p:spPr>
          <a:xfrm>
            <a:off x="6554788" y="2278063"/>
            <a:ext cx="1330325" cy="246062"/>
          </a:xfrm>
          <a:prstGeom prst="rect">
            <a:avLst/>
          </a:prstGeom>
          <a:noFill/>
        </p:spPr>
        <p:txBody>
          <a:bodyPr>
            <a:spAutoFit/>
          </a:bodyPr>
          <a:lstStyle/>
          <a:p>
            <a:pPr>
              <a:defRPr/>
            </a:pPr>
            <a:r>
              <a:rPr lang="es-ES" sz="1000" dirty="0">
                <a:solidFill>
                  <a:schemeClr val="accent4">
                    <a:lumMod val="10000"/>
                  </a:schemeClr>
                </a:solidFill>
              </a:rPr>
              <a:t>Le village a disparu.</a:t>
            </a:r>
            <a:endParaRPr lang="en-US" sz="1000" dirty="0">
              <a:solidFill>
                <a:schemeClr val="accent4">
                  <a:lumMod val="10000"/>
                </a:schemeClr>
              </a:solidFill>
            </a:endParaRPr>
          </a:p>
        </p:txBody>
      </p:sp>
      <p:sp>
        <p:nvSpPr>
          <p:cNvPr id="4" name="CasellaDiTesto 3">
            <a:extLst>
              <a:ext uri="{FF2B5EF4-FFF2-40B4-BE49-F238E27FC236}">
                <a16:creationId xmlns:a16="http://schemas.microsoft.com/office/drawing/2014/main" id="{E8D98366-8DFD-3564-E49C-7E0AD6CF8852}"/>
              </a:ext>
            </a:extLst>
          </p:cNvPr>
          <p:cNvSpPr txBox="1"/>
          <p:nvPr/>
        </p:nvSpPr>
        <p:spPr>
          <a:xfrm>
            <a:off x="6732588" y="333375"/>
            <a:ext cx="1800225" cy="246063"/>
          </a:xfrm>
          <a:prstGeom prst="rect">
            <a:avLst/>
          </a:prstGeom>
          <a:noFill/>
        </p:spPr>
        <p:txBody>
          <a:bodyPr>
            <a:spAutoFit/>
          </a:bodyPr>
          <a:lstStyle/>
          <a:p>
            <a:pPr>
              <a:defRPr/>
            </a:pPr>
            <a:r>
              <a:rPr lang="en-US" sz="1000" dirty="0">
                <a:solidFill>
                  <a:schemeClr val="accent4">
                    <a:lumMod val="10000"/>
                  </a:schemeClr>
                </a:solidFill>
              </a:rPr>
              <a:t>Les habitants </a:t>
            </a:r>
            <a:r>
              <a:rPr lang="en-US" sz="1000" dirty="0" err="1">
                <a:solidFill>
                  <a:schemeClr val="accent4">
                    <a:lumMod val="10000"/>
                  </a:schemeClr>
                </a:solidFill>
              </a:rPr>
              <a:t>sont</a:t>
            </a:r>
            <a:r>
              <a:rPr lang="en-US" sz="1000" dirty="0">
                <a:solidFill>
                  <a:schemeClr val="accent4">
                    <a:lumMod val="10000"/>
                  </a:schemeClr>
                </a:solidFill>
              </a:rPr>
              <a:t> </a:t>
            </a:r>
            <a:r>
              <a:rPr lang="en-US" sz="1000" dirty="0" err="1">
                <a:solidFill>
                  <a:schemeClr val="accent4">
                    <a:lumMod val="10000"/>
                  </a:schemeClr>
                </a:solidFill>
              </a:rPr>
              <a:t>chassés</a:t>
            </a:r>
            <a:r>
              <a:rPr lang="en-US" sz="1000" dirty="0">
                <a:solidFill>
                  <a:schemeClr val="accent4">
                    <a:lumMod val="10000"/>
                  </a:schemeClr>
                </a:solidFill>
              </a:rPr>
              <a:t>.</a:t>
            </a:r>
          </a:p>
        </p:txBody>
      </p:sp>
      <p:pic>
        <p:nvPicPr>
          <p:cNvPr id="24" name="Picture 2">
            <a:extLst>
              <a:ext uri="{FF2B5EF4-FFF2-40B4-BE49-F238E27FC236}">
                <a16:creationId xmlns:a16="http://schemas.microsoft.com/office/drawing/2014/main" id="{86F74EAE-5BD1-4B33-4561-0C529620D63F}"/>
              </a:ext>
            </a:extLst>
          </p:cNvPr>
          <p:cNvPicPr>
            <a:picLocks noChangeAspect="1" noChangeArrowheads="1"/>
          </p:cNvPicPr>
          <p:nvPr/>
        </p:nvPicPr>
        <p:blipFill rotWithShape="1">
          <a:blip r:embed="rId9"/>
          <a:srcRect b="7812"/>
          <a:stretch/>
        </p:blipFill>
        <p:spPr bwMode="auto">
          <a:xfrm>
            <a:off x="4884738" y="4202113"/>
            <a:ext cx="4079875" cy="2505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 name="CasellaDiTesto 25">
            <a:extLst>
              <a:ext uri="{FF2B5EF4-FFF2-40B4-BE49-F238E27FC236}">
                <a16:creationId xmlns:a16="http://schemas.microsoft.com/office/drawing/2014/main" id="{CEB85994-D3FD-272A-53F3-2F83DB1072A8}"/>
              </a:ext>
            </a:extLst>
          </p:cNvPr>
          <p:cNvSpPr txBox="1"/>
          <p:nvPr/>
        </p:nvSpPr>
        <p:spPr>
          <a:xfrm>
            <a:off x="7421563" y="6251575"/>
            <a:ext cx="927100" cy="461963"/>
          </a:xfrm>
          <a:prstGeom prst="rect">
            <a:avLst/>
          </a:prstGeom>
          <a:noFill/>
        </p:spPr>
        <p:txBody>
          <a:bodyPr>
            <a:spAutoFit/>
          </a:bodyPr>
          <a:lstStyle/>
          <a:p>
            <a:pPr algn="r">
              <a:defRPr/>
            </a:pPr>
            <a:r>
              <a:rPr lang="en-US" sz="1200" b="1" dirty="0">
                <a:solidFill>
                  <a:schemeClr val="accent4">
                    <a:lumMod val="10000"/>
                  </a:schemeClr>
                </a:solidFill>
              </a:rPr>
              <a:t>Le Parc Canada</a:t>
            </a:r>
          </a:p>
        </p:txBody>
      </p:sp>
      <p:sp>
        <p:nvSpPr>
          <p:cNvPr id="2" name="Rectangle 12">
            <a:extLst>
              <a:ext uri="{FF2B5EF4-FFF2-40B4-BE49-F238E27FC236}">
                <a16:creationId xmlns:a16="http://schemas.microsoft.com/office/drawing/2014/main" id="{D971F221-D9AC-85FC-306C-5BF2B120BBD4}"/>
              </a:ext>
            </a:extLst>
          </p:cNvPr>
          <p:cNvSpPr>
            <a:spLocks noChangeArrowheads="1"/>
          </p:cNvSpPr>
          <p:nvPr/>
        </p:nvSpPr>
        <p:spPr bwMode="auto">
          <a:xfrm>
            <a:off x="122238" y="4246563"/>
            <a:ext cx="3873500" cy="646112"/>
          </a:xfrm>
          <a:prstGeom prst="rect">
            <a:avLst/>
          </a:prstGeom>
          <a:solidFill>
            <a:srgbClr val="FFFF00"/>
          </a:solidFill>
          <a:ln w="12700">
            <a:solidFill>
              <a:schemeClr val="accent4">
                <a:lumMod val="10000"/>
              </a:schemeClr>
            </a:solidFill>
          </a:ln>
        </p:spPr>
        <p:txBody>
          <a:bodyPr>
            <a:spAutoFit/>
          </a:bodyPr>
          <a:lstStyle/>
          <a:p>
            <a:pPr algn="ctr">
              <a:defRPr/>
            </a:pPr>
            <a:r>
              <a:rPr lang="es-ES" altLang="en-US" b="1" dirty="0">
                <a:solidFill>
                  <a:schemeClr val="accent4">
                    <a:lumMod val="10000"/>
                  </a:schemeClr>
                </a:solidFill>
              </a:rPr>
              <a:t>1967 - </a:t>
            </a:r>
            <a:r>
              <a:rPr lang="fr-FR" altLang="en-US" b="1" dirty="0">
                <a:solidFill>
                  <a:schemeClr val="accent4">
                    <a:lumMod val="10000"/>
                  </a:schemeClr>
                </a:solidFill>
              </a:rPr>
              <a:t>La destruction des villages palestiniens continue</a:t>
            </a:r>
            <a:endParaRPr lang="it-CH" altLang="en-US" b="1" dirty="0">
              <a:solidFill>
                <a:schemeClr val="accent4">
                  <a:lumMod val="10000"/>
                </a:schemeClr>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2034" name="Picture 2" descr="uno">
            <a:extLst>
              <a:ext uri="{FF2B5EF4-FFF2-40B4-BE49-F238E27FC236}">
                <a16:creationId xmlns:a16="http://schemas.microsoft.com/office/drawing/2014/main" id="{A87C3740-6ECF-CB85-2ECF-7B173EEFD1F0}"/>
              </a:ext>
            </a:extLst>
          </p:cNvPr>
          <p:cNvPicPr>
            <a:picLocks noChangeAspect="1" noChangeArrowheads="1"/>
          </p:cNvPicPr>
          <p:nvPr/>
        </p:nvPicPr>
        <p:blipFill>
          <a:blip r:embed="rId4"/>
          <a:srcRect/>
          <a:stretch>
            <a:fillRect/>
          </a:stretch>
        </p:blipFill>
        <p:spPr bwMode="auto">
          <a:xfrm>
            <a:off x="611188" y="836613"/>
            <a:ext cx="2881312" cy="1920875"/>
          </a:xfrm>
          <a:prstGeom prst="rect">
            <a:avLst/>
          </a:prstGeom>
          <a:ln>
            <a:noFill/>
          </a:ln>
          <a:effectLst>
            <a:outerShdw blurRad="292100" dist="139700" dir="2700000" algn="tl" rotWithShape="0">
              <a:srgbClr val="333333">
                <a:alpha val="65000"/>
              </a:srgbClr>
            </a:outerShdw>
          </a:effectLst>
        </p:spPr>
      </p:pic>
      <p:pic>
        <p:nvPicPr>
          <p:cNvPr id="172035" name="Picture 3" descr="bandiera israeliana 2 jpg">
            <a:extLst>
              <a:ext uri="{FF2B5EF4-FFF2-40B4-BE49-F238E27FC236}">
                <a16:creationId xmlns:a16="http://schemas.microsoft.com/office/drawing/2014/main" id="{DC2B6B0E-8999-73F3-1130-353E5B7F18E0}"/>
              </a:ext>
            </a:extLst>
          </p:cNvPr>
          <p:cNvPicPr>
            <a:picLocks noChangeAspect="1" noChangeArrowheads="1"/>
          </p:cNvPicPr>
          <p:nvPr/>
        </p:nvPicPr>
        <p:blipFill>
          <a:blip r:embed="rId5"/>
          <a:srcRect/>
          <a:stretch>
            <a:fillRect/>
          </a:stretch>
        </p:blipFill>
        <p:spPr bwMode="auto">
          <a:xfrm>
            <a:off x="5580063" y="4005263"/>
            <a:ext cx="2808287" cy="2051050"/>
          </a:xfrm>
          <a:prstGeom prst="rect">
            <a:avLst/>
          </a:prstGeom>
          <a:ln>
            <a:noFill/>
          </a:ln>
          <a:effectLst>
            <a:outerShdw blurRad="292100" dist="139700" dir="2700000" algn="tl" rotWithShape="0">
              <a:srgbClr val="333333">
                <a:alpha val="65000"/>
              </a:srgbClr>
            </a:outerShdw>
          </a:effectLst>
        </p:spPr>
      </p:pic>
      <p:sp>
        <p:nvSpPr>
          <p:cNvPr id="407556" name="Rectangle 4">
            <a:extLst>
              <a:ext uri="{FF2B5EF4-FFF2-40B4-BE49-F238E27FC236}">
                <a16:creationId xmlns:a16="http://schemas.microsoft.com/office/drawing/2014/main" id="{CCA525CF-01CB-A378-E734-D027F6BC0F33}"/>
              </a:ext>
            </a:extLst>
          </p:cNvPr>
          <p:cNvSpPr>
            <a:spLocks noChangeArrowheads="1"/>
          </p:cNvSpPr>
          <p:nvPr/>
        </p:nvSpPr>
        <p:spPr bwMode="auto">
          <a:xfrm>
            <a:off x="3851275" y="908050"/>
            <a:ext cx="4465638"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2400">
                <a:solidFill>
                  <a:srgbClr val="FFFFFF"/>
                </a:solidFill>
              </a:rPr>
              <a:t>Avec </a:t>
            </a:r>
            <a:r>
              <a:rPr lang="it-CH" altLang="it-CH" sz="2400" b="1">
                <a:solidFill>
                  <a:srgbClr val="FFFFFF"/>
                </a:solidFill>
              </a:rPr>
              <a:t>la</a:t>
            </a:r>
            <a:r>
              <a:rPr lang="it-CH" altLang="it-CH" sz="2400" b="1">
                <a:solidFill>
                  <a:srgbClr val="FF0066"/>
                </a:solidFill>
              </a:rPr>
              <a:t> </a:t>
            </a:r>
            <a:r>
              <a:rPr lang="it-CH" altLang="it-CH" b="1" u="sng">
                <a:solidFill>
                  <a:srgbClr val="FFFFFF"/>
                </a:solidFill>
              </a:rPr>
              <a:t>résolution 242</a:t>
            </a:r>
            <a:r>
              <a:rPr lang="it-CH" altLang="it-CH" sz="1800" b="1">
                <a:solidFill>
                  <a:srgbClr val="FFFFFF"/>
                </a:solidFill>
              </a:rPr>
              <a:t>   </a:t>
            </a:r>
            <a:r>
              <a:rPr lang="it-CH" altLang="it-CH" sz="1800">
                <a:solidFill>
                  <a:srgbClr val="FFFFFF"/>
                </a:solidFill>
              </a:rPr>
              <a:t>du 22.11.1967</a:t>
            </a:r>
            <a:r>
              <a:rPr lang="it-CH" altLang="it-CH" sz="1800" b="1">
                <a:solidFill>
                  <a:srgbClr val="FFFFFF"/>
                </a:solidFill>
              </a:rPr>
              <a:t>  </a:t>
            </a:r>
            <a:r>
              <a:rPr lang="it-CH" altLang="it-CH" sz="1800">
                <a:solidFill>
                  <a:srgbClr val="FFFFFF"/>
                </a:solidFill>
              </a:rPr>
              <a:t>l’ONU ordonne à Israël de se retirer des territoires conquis militairement (conquérir et occuper des territoires d’autrui avec la force est contraire à la charte de l’ONU) </a:t>
            </a:r>
            <a:endParaRPr lang="it-IT" altLang="it-CH" sz="1800">
              <a:solidFill>
                <a:srgbClr val="FFFFFF"/>
              </a:solidFill>
            </a:endParaRPr>
          </a:p>
        </p:txBody>
      </p:sp>
      <p:sp>
        <p:nvSpPr>
          <p:cNvPr id="407557" name="Text Box 5">
            <a:extLst>
              <a:ext uri="{FF2B5EF4-FFF2-40B4-BE49-F238E27FC236}">
                <a16:creationId xmlns:a16="http://schemas.microsoft.com/office/drawing/2014/main" id="{0D259EC1-D084-E9A7-65C5-EA6E0EC371F7}"/>
              </a:ext>
            </a:extLst>
          </p:cNvPr>
          <p:cNvSpPr txBox="1">
            <a:spLocks noChangeArrowheads="1"/>
          </p:cNvSpPr>
          <p:nvPr/>
        </p:nvSpPr>
        <p:spPr bwMode="auto">
          <a:xfrm>
            <a:off x="539750" y="3213100"/>
            <a:ext cx="45370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In réponse </a:t>
            </a:r>
            <a:r>
              <a:rPr lang="fr-CH" altLang="it-CH" sz="1800" b="1">
                <a:solidFill>
                  <a:srgbClr val="FFFFFF"/>
                </a:solidFill>
              </a:rPr>
              <a:t>Israël </a:t>
            </a:r>
            <a:r>
              <a:rPr lang="fr-CH" altLang="it-CH" sz="1800">
                <a:solidFill>
                  <a:srgbClr val="FFFFFF"/>
                </a:solidFill>
              </a:rPr>
              <a:t>entame un vaste programme (le plan Allon) de confiscation de terres palestiniennes et de colonisation des territoires palestiniens e syriens occupés après la guerre de 1967. </a:t>
            </a:r>
          </a:p>
          <a:p>
            <a:pPr eaLnBrk="1" hangingPunct="1">
              <a:spcBef>
                <a:spcPct val="50000"/>
              </a:spcBef>
              <a:buFontTx/>
              <a:buNone/>
            </a:pPr>
            <a:r>
              <a:rPr lang="fr-CH" altLang="it-CH" sz="1800">
                <a:solidFill>
                  <a:srgbClr val="FFFFFF"/>
                </a:solidFill>
              </a:rPr>
              <a:t>En outre, dans les territoires palestiniens Israël applique une forte répression. </a:t>
            </a:r>
          </a:p>
          <a:p>
            <a:pPr eaLnBrk="1" hangingPunct="1">
              <a:spcBef>
                <a:spcPct val="50000"/>
              </a:spcBef>
              <a:buFontTx/>
              <a:buNone/>
            </a:pPr>
            <a:r>
              <a:rPr lang="fr-CH" altLang="it-CH" sz="1800">
                <a:solidFill>
                  <a:srgbClr val="FFFFFF"/>
                </a:solidFill>
              </a:rPr>
              <a:t>Les USA utilisent systématiquement le veto pour bloquer chaque résolution défavorable à Israël.</a:t>
            </a:r>
            <a:endParaRPr lang="it-IT" altLang="it-CH" sz="1800">
              <a:solidFill>
                <a:srgbClr val="FFFFFF"/>
              </a:solidFill>
            </a:endParaRPr>
          </a:p>
        </p:txBody>
      </p:sp>
      <p:sp>
        <p:nvSpPr>
          <p:cNvPr id="407558" name="Segnaposto numero diapositiva 1">
            <a:extLst>
              <a:ext uri="{FF2B5EF4-FFF2-40B4-BE49-F238E27FC236}">
                <a16:creationId xmlns:a16="http://schemas.microsoft.com/office/drawing/2014/main" id="{100AEAD1-436B-14EF-4F8F-44F36CF1F15B}"/>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45F3F85-8526-4834-97D8-4A673E44378A}" type="slidenum">
              <a:rPr lang="fr-FR" altLang="en-US" sz="1400" smtClean="0">
                <a:solidFill>
                  <a:srgbClr val="FFFFFF"/>
                </a:solidFill>
              </a:rPr>
              <a:pPr>
                <a:spcBef>
                  <a:spcPct val="0"/>
                </a:spcBef>
                <a:buFontTx/>
                <a:buNone/>
              </a:pPr>
              <a:t>114</a:t>
            </a:fld>
            <a:endParaRPr lang="fr-FR" altLang="en-US" sz="1400">
              <a:solidFill>
                <a:srgbClr val="FFFFFF"/>
              </a:solidFill>
            </a:endParaRPr>
          </a:p>
        </p:txBody>
      </p:sp>
      <p:sp>
        <p:nvSpPr>
          <p:cNvPr id="7" name="Rettangolo 6">
            <a:extLst>
              <a:ext uri="{FF2B5EF4-FFF2-40B4-BE49-F238E27FC236}">
                <a16:creationId xmlns:a16="http://schemas.microsoft.com/office/drawing/2014/main" id="{2E906E51-2CAB-8FE5-F39B-1C01DEB0488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2" descr="AllonPlan-1967">
            <a:extLst>
              <a:ext uri="{FF2B5EF4-FFF2-40B4-BE49-F238E27FC236}">
                <a16:creationId xmlns:a16="http://schemas.microsoft.com/office/drawing/2014/main" id="{D0A31B17-7440-93D5-0DDB-D796AE54823A}"/>
              </a:ext>
            </a:extLst>
          </p:cNvPr>
          <p:cNvPicPr>
            <a:picLocks noChangeAspect="1" noChangeArrowheads="1"/>
          </p:cNvPicPr>
          <p:nvPr/>
        </p:nvPicPr>
        <p:blipFill>
          <a:blip r:embed="rId3">
            <a:lum bright="-10000" contrast="10000"/>
          </a:blip>
          <a:srcRect l="3546" t="3824" r="4074" b="31105"/>
          <a:stretch>
            <a:fillRect/>
          </a:stretch>
        </p:blipFill>
        <p:spPr bwMode="auto">
          <a:xfrm>
            <a:off x="542925" y="190500"/>
            <a:ext cx="3330575" cy="6478588"/>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409603" name="Text Box 3">
            <a:extLst>
              <a:ext uri="{FF2B5EF4-FFF2-40B4-BE49-F238E27FC236}">
                <a16:creationId xmlns:a16="http://schemas.microsoft.com/office/drawing/2014/main" id="{D8207979-9F89-7456-6D96-AB3576D18629}"/>
              </a:ext>
            </a:extLst>
          </p:cNvPr>
          <p:cNvSpPr txBox="1">
            <a:spLocks noChangeArrowheads="1"/>
          </p:cNvSpPr>
          <p:nvPr/>
        </p:nvSpPr>
        <p:spPr bwMode="auto">
          <a:xfrm>
            <a:off x="5270500" y="3184525"/>
            <a:ext cx="3095625" cy="266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Juillet 1967</a:t>
            </a:r>
          </a:p>
          <a:p>
            <a:pPr eaLnBrk="1" hangingPunct="1">
              <a:spcBef>
                <a:spcPct val="50000"/>
              </a:spcBef>
              <a:buFontTx/>
              <a:buNone/>
            </a:pPr>
            <a:r>
              <a:rPr lang="fr-CH" altLang="it-CH" sz="1400" b="1">
                <a:solidFill>
                  <a:srgbClr val="FFFFFF"/>
                </a:solidFill>
              </a:rPr>
              <a:t>de confiscation/colonisation des territoires occupés et pour enfermer/diviser les Palestiniens.</a:t>
            </a:r>
          </a:p>
          <a:p>
            <a:pPr eaLnBrk="1" hangingPunct="1">
              <a:spcBef>
                <a:spcPct val="50000"/>
              </a:spcBef>
              <a:buFontTx/>
              <a:buNone/>
            </a:pPr>
            <a:endParaRPr lang="fr-CH" altLang="it-CH" sz="1400" b="1">
              <a:solidFill>
                <a:srgbClr val="FFFFFF"/>
              </a:solidFill>
            </a:endParaRPr>
          </a:p>
          <a:p>
            <a:pPr eaLnBrk="1" hangingPunct="1">
              <a:spcBef>
                <a:spcPct val="50000"/>
              </a:spcBef>
              <a:buFontTx/>
              <a:buNone/>
            </a:pPr>
            <a:r>
              <a:rPr lang="fr-CH" altLang="it-CH" sz="1400" b="1">
                <a:solidFill>
                  <a:srgbClr val="FFFFFF"/>
                </a:solidFill>
              </a:rPr>
              <a:t>En contraste avec les résolutions de l’ONU, dans les décennies successives les Israéliens appliqueront le plan Allon à la lettre.</a:t>
            </a:r>
            <a:endParaRPr lang="it-IT" altLang="it-CH" sz="1400" b="1">
              <a:solidFill>
                <a:srgbClr val="FFFFFF"/>
              </a:solidFill>
            </a:endParaRPr>
          </a:p>
        </p:txBody>
      </p:sp>
      <p:sp>
        <p:nvSpPr>
          <p:cNvPr id="409604" name="Line 4">
            <a:extLst>
              <a:ext uri="{FF2B5EF4-FFF2-40B4-BE49-F238E27FC236}">
                <a16:creationId xmlns:a16="http://schemas.microsoft.com/office/drawing/2014/main" id="{AD1A9066-B3BC-CD13-1E99-9F200715E90E}"/>
              </a:ext>
            </a:extLst>
          </p:cNvPr>
          <p:cNvSpPr>
            <a:spLocks noChangeShapeType="1"/>
          </p:cNvSpPr>
          <p:nvPr/>
        </p:nvSpPr>
        <p:spPr bwMode="auto">
          <a:xfrm flipH="1" flipV="1">
            <a:off x="2989263" y="4221163"/>
            <a:ext cx="1008062" cy="433387"/>
          </a:xfrm>
          <a:prstGeom prst="line">
            <a:avLst/>
          </a:prstGeom>
          <a:noFill/>
          <a:ln w="28575">
            <a:solidFill>
              <a:srgbClr val="333333"/>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09605" name="Text Box 5">
            <a:extLst>
              <a:ext uri="{FF2B5EF4-FFF2-40B4-BE49-F238E27FC236}">
                <a16:creationId xmlns:a16="http://schemas.microsoft.com/office/drawing/2014/main" id="{4952ADF6-FA72-00FC-37FC-349BB50982CF}"/>
              </a:ext>
            </a:extLst>
          </p:cNvPr>
          <p:cNvSpPr txBox="1">
            <a:spLocks noChangeArrowheads="1"/>
          </p:cNvSpPr>
          <p:nvPr/>
        </p:nvSpPr>
        <p:spPr bwMode="auto">
          <a:xfrm>
            <a:off x="3997325" y="4365625"/>
            <a:ext cx="136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Territoire à coloniser selon le         plan Allon</a:t>
            </a:r>
            <a:endParaRPr lang="it-IT" altLang="it-CH" sz="1400" b="1">
              <a:solidFill>
                <a:srgbClr val="FFFFFF"/>
              </a:solidFill>
            </a:endParaRPr>
          </a:p>
        </p:txBody>
      </p:sp>
      <p:pic>
        <p:nvPicPr>
          <p:cNvPr id="351238" name="Picture 6" descr="bandiera palestinese">
            <a:extLst>
              <a:ext uri="{FF2B5EF4-FFF2-40B4-BE49-F238E27FC236}">
                <a16:creationId xmlns:a16="http://schemas.microsoft.com/office/drawing/2014/main" id="{94D7AD97-44A9-7DEC-9748-7ECDAF7A74A4}"/>
              </a:ext>
            </a:extLst>
          </p:cNvPr>
          <p:cNvPicPr>
            <a:picLocks noChangeAspect="1" noChangeArrowheads="1"/>
          </p:cNvPicPr>
          <p:nvPr/>
        </p:nvPicPr>
        <p:blipFill>
          <a:blip r:embed="rId4"/>
          <a:srcRect/>
          <a:stretch>
            <a:fillRect/>
          </a:stretch>
        </p:blipFill>
        <p:spPr bwMode="auto">
          <a:xfrm>
            <a:off x="2557463" y="2997200"/>
            <a:ext cx="431800" cy="217488"/>
          </a:xfrm>
          <a:prstGeom prst="rect">
            <a:avLst/>
          </a:prstGeom>
          <a:ln>
            <a:noFill/>
          </a:ln>
          <a:effectLst>
            <a:outerShdw blurRad="292100" dist="139700" dir="2700000" algn="tl" rotWithShape="0">
              <a:srgbClr val="333333">
                <a:alpha val="65000"/>
              </a:srgbClr>
            </a:outerShdw>
          </a:effectLst>
        </p:spPr>
      </p:pic>
      <p:pic>
        <p:nvPicPr>
          <p:cNvPr id="351239" name="Picture 7" descr="bandiera palestinese">
            <a:extLst>
              <a:ext uri="{FF2B5EF4-FFF2-40B4-BE49-F238E27FC236}">
                <a16:creationId xmlns:a16="http://schemas.microsoft.com/office/drawing/2014/main" id="{23FDAC37-0FCA-1055-3637-5B90913A06B3}"/>
              </a:ext>
            </a:extLst>
          </p:cNvPr>
          <p:cNvPicPr>
            <a:picLocks noChangeAspect="1" noChangeArrowheads="1"/>
          </p:cNvPicPr>
          <p:nvPr/>
        </p:nvPicPr>
        <p:blipFill>
          <a:blip r:embed="rId4"/>
          <a:srcRect/>
          <a:stretch>
            <a:fillRect/>
          </a:stretch>
        </p:blipFill>
        <p:spPr bwMode="auto">
          <a:xfrm>
            <a:off x="2270125" y="4473575"/>
            <a:ext cx="360363" cy="180975"/>
          </a:xfrm>
          <a:prstGeom prst="rect">
            <a:avLst/>
          </a:prstGeom>
          <a:ln>
            <a:noFill/>
          </a:ln>
          <a:effectLst>
            <a:outerShdw blurRad="292100" dist="139700" dir="2700000" algn="tl" rotWithShape="0">
              <a:srgbClr val="333333">
                <a:alpha val="65000"/>
              </a:srgbClr>
            </a:outerShdw>
          </a:effectLst>
        </p:spPr>
      </p:pic>
      <p:pic>
        <p:nvPicPr>
          <p:cNvPr id="351240" name="Picture 8" descr="bandiera israeliana 2 jpg">
            <a:extLst>
              <a:ext uri="{FF2B5EF4-FFF2-40B4-BE49-F238E27FC236}">
                <a16:creationId xmlns:a16="http://schemas.microsoft.com/office/drawing/2014/main" id="{8A514D73-D71A-27D2-6B05-C678C13787D8}"/>
              </a:ext>
            </a:extLst>
          </p:cNvPr>
          <p:cNvPicPr>
            <a:picLocks noChangeAspect="1" noChangeArrowheads="1"/>
          </p:cNvPicPr>
          <p:nvPr/>
        </p:nvPicPr>
        <p:blipFill>
          <a:blip r:embed="rId5"/>
          <a:srcRect/>
          <a:stretch>
            <a:fillRect/>
          </a:stretch>
        </p:blipFill>
        <p:spPr bwMode="auto">
          <a:xfrm>
            <a:off x="4141788" y="3933825"/>
            <a:ext cx="504825" cy="368300"/>
          </a:xfrm>
          <a:prstGeom prst="rect">
            <a:avLst/>
          </a:prstGeom>
          <a:ln>
            <a:noFill/>
          </a:ln>
          <a:effectLst>
            <a:outerShdw blurRad="292100" dist="139700" dir="2700000" algn="tl" rotWithShape="0">
              <a:srgbClr val="333333">
                <a:alpha val="65000"/>
              </a:srgbClr>
            </a:outerShdw>
          </a:effectLst>
        </p:spPr>
      </p:pic>
      <p:pic>
        <p:nvPicPr>
          <p:cNvPr id="351241" name="Picture 9" descr="bandiera israeliana 2 jpg">
            <a:extLst>
              <a:ext uri="{FF2B5EF4-FFF2-40B4-BE49-F238E27FC236}">
                <a16:creationId xmlns:a16="http://schemas.microsoft.com/office/drawing/2014/main" id="{1FB3D010-A452-8063-423B-0DF704CD87B6}"/>
              </a:ext>
            </a:extLst>
          </p:cNvPr>
          <p:cNvPicPr>
            <a:picLocks noChangeAspect="1" noChangeArrowheads="1"/>
          </p:cNvPicPr>
          <p:nvPr/>
        </p:nvPicPr>
        <p:blipFill>
          <a:blip r:embed="rId5"/>
          <a:srcRect/>
          <a:stretch>
            <a:fillRect/>
          </a:stretch>
        </p:blipFill>
        <p:spPr bwMode="auto">
          <a:xfrm>
            <a:off x="1765300" y="5661025"/>
            <a:ext cx="504825" cy="368300"/>
          </a:xfrm>
          <a:prstGeom prst="rect">
            <a:avLst/>
          </a:prstGeom>
          <a:ln>
            <a:noFill/>
          </a:ln>
          <a:effectLst>
            <a:outerShdw blurRad="292100" dist="139700" dir="2700000" algn="tl" rotWithShape="0">
              <a:srgbClr val="333333">
                <a:alpha val="65000"/>
              </a:srgbClr>
            </a:outerShdw>
          </a:effectLst>
        </p:spPr>
      </p:pic>
      <p:sp>
        <p:nvSpPr>
          <p:cNvPr id="409610" name="Text Box 12">
            <a:extLst>
              <a:ext uri="{FF2B5EF4-FFF2-40B4-BE49-F238E27FC236}">
                <a16:creationId xmlns:a16="http://schemas.microsoft.com/office/drawing/2014/main" id="{F93A7297-677D-C24D-AA11-93CB3B92FF2A}"/>
              </a:ext>
            </a:extLst>
          </p:cNvPr>
          <p:cNvSpPr txBox="1">
            <a:spLocks noChangeArrowheads="1"/>
          </p:cNvSpPr>
          <p:nvPr/>
        </p:nvSpPr>
        <p:spPr bwMode="auto">
          <a:xfrm>
            <a:off x="3997325" y="692150"/>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Golan</a:t>
            </a:r>
            <a:endParaRPr lang="it-IT" altLang="it-CH" sz="1000">
              <a:solidFill>
                <a:srgbClr val="FFFFFF"/>
              </a:solidFill>
            </a:endParaRPr>
          </a:p>
        </p:txBody>
      </p:sp>
      <p:sp>
        <p:nvSpPr>
          <p:cNvPr id="351245" name="Line 13">
            <a:extLst>
              <a:ext uri="{FF2B5EF4-FFF2-40B4-BE49-F238E27FC236}">
                <a16:creationId xmlns:a16="http://schemas.microsoft.com/office/drawing/2014/main" id="{CE50DFF9-0E9E-1E3B-0A3A-0733D68A090F}"/>
              </a:ext>
            </a:extLst>
          </p:cNvPr>
          <p:cNvSpPr>
            <a:spLocks noChangeShapeType="1"/>
          </p:cNvSpPr>
          <p:nvPr/>
        </p:nvSpPr>
        <p:spPr bwMode="auto">
          <a:xfrm flipH="1">
            <a:off x="3749675" y="839788"/>
            <a:ext cx="287338" cy="144462"/>
          </a:xfrm>
          <a:prstGeom prst="line">
            <a:avLst/>
          </a:prstGeom>
          <a:noFill/>
          <a:ln w="28575">
            <a:solidFill>
              <a:schemeClr val="accent4">
                <a:lumMod val="10000"/>
              </a:schemeClr>
            </a:solidFill>
            <a:round/>
            <a:headEnd/>
            <a:tailEnd/>
          </a:ln>
        </p:spPr>
        <p:txBody>
          <a:bodyPr/>
          <a:lstStyle/>
          <a:p>
            <a:pPr eaLnBrk="1" hangingPunct="1">
              <a:defRPr/>
            </a:pPr>
            <a:endParaRPr lang="it-CH">
              <a:latin typeface="Arial" charset="0"/>
              <a:cs typeface="Arial" charset="0"/>
            </a:endParaRPr>
          </a:p>
        </p:txBody>
      </p:sp>
      <p:sp>
        <p:nvSpPr>
          <p:cNvPr id="409612" name="Segnaposto numero diapositiva 1">
            <a:extLst>
              <a:ext uri="{FF2B5EF4-FFF2-40B4-BE49-F238E27FC236}">
                <a16:creationId xmlns:a16="http://schemas.microsoft.com/office/drawing/2014/main" id="{FBFA0CE9-85AE-72AC-271D-E85E5654AC4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3AE1F5A-5574-4F19-A699-5065AECEE5B4}" type="slidenum">
              <a:rPr lang="it-IT" altLang="en-US" sz="1400" smtClean="0">
                <a:solidFill>
                  <a:srgbClr val="FFFFFF"/>
                </a:solidFill>
              </a:rPr>
              <a:pPr>
                <a:spcBef>
                  <a:spcPct val="0"/>
                </a:spcBef>
                <a:buFontTx/>
                <a:buNone/>
              </a:pPr>
              <a:t>115</a:t>
            </a:fld>
            <a:endParaRPr lang="it-IT" altLang="en-US" sz="1400">
              <a:solidFill>
                <a:srgbClr val="FFFFFF"/>
              </a:solidFill>
            </a:endParaRPr>
          </a:p>
        </p:txBody>
      </p:sp>
      <p:sp>
        <p:nvSpPr>
          <p:cNvPr id="14" name="Rettangolo 13">
            <a:extLst>
              <a:ext uri="{FF2B5EF4-FFF2-40B4-BE49-F238E27FC236}">
                <a16:creationId xmlns:a16="http://schemas.microsoft.com/office/drawing/2014/main" id="{BED6DF00-D97C-A6B3-743A-93D2DB5472F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29554C59-AB49-D8EB-92DB-5FE99A0C58E5}"/>
              </a:ext>
            </a:extLst>
          </p:cNvPr>
          <p:cNvSpPr txBox="1"/>
          <p:nvPr/>
        </p:nvSpPr>
        <p:spPr>
          <a:xfrm>
            <a:off x="4932363" y="2173288"/>
            <a:ext cx="3462337" cy="830262"/>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Juillet 1967                 Le plan </a:t>
            </a:r>
            <a:r>
              <a:rPr lang="en-US" dirty="0" err="1"/>
              <a:t>israélien</a:t>
            </a:r>
            <a:r>
              <a:rPr lang="en-US" dirty="0"/>
              <a:t> </a:t>
            </a:r>
            <a:r>
              <a:rPr lang="en-US" dirty="0" err="1"/>
              <a:t>Allon</a:t>
            </a:r>
            <a:endParaRPr lang="en-US" dirty="0"/>
          </a:p>
        </p:txBody>
      </p:sp>
      <p:sp>
        <p:nvSpPr>
          <p:cNvPr id="2" name="CasellaDiTesto 1">
            <a:extLst>
              <a:ext uri="{FF2B5EF4-FFF2-40B4-BE49-F238E27FC236}">
                <a16:creationId xmlns:a16="http://schemas.microsoft.com/office/drawing/2014/main" id="{AB335F07-45F2-85CB-6E8B-628EC53C8E7D}"/>
              </a:ext>
            </a:extLst>
          </p:cNvPr>
          <p:cNvSpPr txBox="1"/>
          <p:nvPr/>
        </p:nvSpPr>
        <p:spPr>
          <a:xfrm>
            <a:off x="5483225" y="698500"/>
            <a:ext cx="2230438" cy="1200150"/>
          </a:xfrm>
          <a:prstGeom prst="rect">
            <a:avLst/>
          </a:prstGeom>
          <a:solidFill>
            <a:srgbClr val="FFFF00"/>
          </a:solidFill>
          <a:ln w="19050">
            <a:solidFill>
              <a:schemeClr val="accent4">
                <a:lumMod val="10000"/>
              </a:schemeClr>
            </a:solidFill>
          </a:ln>
        </p:spPr>
        <p:txBody>
          <a:bodyPr lIns="45720">
            <a:spAutoFit/>
          </a:bodyPr>
          <a:lstStyle>
            <a:defPPr>
              <a:defRPr lang="it-CH"/>
            </a:defPPr>
            <a:lvl1pPr algn="ctr" eaLnBrk="1" hangingPunct="1">
              <a:spcBef>
                <a:spcPct val="50000"/>
              </a:spcBef>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800" dirty="0" err="1"/>
              <a:t>Colonisation</a:t>
            </a:r>
            <a:r>
              <a:rPr lang="en-US" sz="1800" dirty="0"/>
              <a:t> des </a:t>
            </a:r>
            <a:r>
              <a:rPr lang="en-US" sz="1800" dirty="0" err="1"/>
              <a:t>territoires</a:t>
            </a:r>
            <a:r>
              <a:rPr lang="en-US" sz="1800" dirty="0"/>
              <a:t> </a:t>
            </a:r>
            <a:r>
              <a:rPr lang="en-US" sz="1800" dirty="0" err="1"/>
              <a:t>occupés</a:t>
            </a:r>
            <a:r>
              <a:rPr lang="en-US" sz="1800" dirty="0"/>
              <a:t> pendant la guerre des six </a:t>
            </a:r>
            <a:r>
              <a:rPr lang="en-US" sz="1800" dirty="0" err="1"/>
              <a:t>jours</a:t>
            </a:r>
            <a:endParaRPr lang="en-US" sz="18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1650" name="Slide Number Placeholder 3">
            <a:extLst>
              <a:ext uri="{FF2B5EF4-FFF2-40B4-BE49-F238E27FC236}">
                <a16:creationId xmlns:a16="http://schemas.microsoft.com/office/drawing/2014/main" id="{47A81E5F-19C8-381D-F2D5-F489E82BE181}"/>
              </a:ext>
            </a:extLst>
          </p:cNvPr>
          <p:cNvSpPr>
            <a:spLocks noGrp="1"/>
          </p:cNvSpPr>
          <p:nvPr>
            <p:ph type="sldNum" sz="quarter" idx="12"/>
          </p:nvPr>
        </p:nvSpPr>
        <p:spPr>
          <a:xfrm>
            <a:off x="4997450" y="4843463"/>
            <a:ext cx="6556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B79EC0-533B-456E-9D9F-2E34B8D51D82}" type="slidenum">
              <a:rPr lang="it-IT" altLang="it-CH" sz="1400" b="1" smtClean="0">
                <a:solidFill>
                  <a:srgbClr val="000000"/>
                </a:solidFill>
              </a:rPr>
              <a:pPr>
                <a:spcBef>
                  <a:spcPct val="0"/>
                </a:spcBef>
                <a:buFontTx/>
                <a:buNone/>
              </a:pPr>
              <a:t>116</a:t>
            </a:fld>
            <a:endParaRPr lang="it-IT" altLang="it-CH" sz="1400" b="1">
              <a:solidFill>
                <a:srgbClr val="000000"/>
              </a:solidFill>
            </a:endParaRPr>
          </a:p>
        </p:txBody>
      </p:sp>
      <p:pic>
        <p:nvPicPr>
          <p:cNvPr id="31" name="Picture 2" descr="MaaleMMizpeErez_t">
            <a:extLst>
              <a:ext uri="{FF2B5EF4-FFF2-40B4-BE49-F238E27FC236}">
                <a16:creationId xmlns:a16="http://schemas.microsoft.com/office/drawing/2014/main" id="{7B431DBE-FD1E-1EDF-5C20-4F393BB94128}"/>
              </a:ext>
            </a:extLst>
          </p:cNvPr>
          <p:cNvPicPr>
            <a:picLocks noChangeAspect="1" noChangeArrowheads="1"/>
          </p:cNvPicPr>
          <p:nvPr/>
        </p:nvPicPr>
        <p:blipFill>
          <a:blip r:embed="rId4"/>
          <a:srcRect/>
          <a:stretch>
            <a:fillRect/>
          </a:stretch>
        </p:blipFill>
        <p:spPr bwMode="auto">
          <a:xfrm>
            <a:off x="0" y="5210175"/>
            <a:ext cx="2411413" cy="16478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2" name="Picture 3" descr="MaaleMMizpeDani1103-5_t">
            <a:extLst>
              <a:ext uri="{FF2B5EF4-FFF2-40B4-BE49-F238E27FC236}">
                <a16:creationId xmlns:a16="http://schemas.microsoft.com/office/drawing/2014/main" id="{B08EE4B0-F3CE-2C0F-F3BA-8ED7EF9BD155}"/>
              </a:ext>
            </a:extLst>
          </p:cNvPr>
          <p:cNvPicPr>
            <a:picLocks noChangeAspect="1" noChangeArrowheads="1"/>
          </p:cNvPicPr>
          <p:nvPr/>
        </p:nvPicPr>
        <p:blipFill>
          <a:blip r:embed="rId5"/>
          <a:srcRect/>
          <a:stretch>
            <a:fillRect/>
          </a:stretch>
        </p:blipFill>
        <p:spPr bwMode="auto">
          <a:xfrm>
            <a:off x="0" y="3500438"/>
            <a:ext cx="2411413" cy="16478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3" name="Picture 4" descr="EliNofHarim1032-13_t">
            <a:extLst>
              <a:ext uri="{FF2B5EF4-FFF2-40B4-BE49-F238E27FC236}">
                <a16:creationId xmlns:a16="http://schemas.microsoft.com/office/drawing/2014/main" id="{1038AB71-C8AF-B285-5A5F-DA2F881AF733}"/>
              </a:ext>
            </a:extLst>
          </p:cNvPr>
          <p:cNvPicPr>
            <a:picLocks noChangeAspect="1" noChangeArrowheads="1"/>
          </p:cNvPicPr>
          <p:nvPr/>
        </p:nvPicPr>
        <p:blipFill>
          <a:blip r:embed="rId6"/>
          <a:srcRect/>
          <a:stretch>
            <a:fillRect/>
          </a:stretch>
        </p:blipFill>
        <p:spPr bwMode="auto">
          <a:xfrm>
            <a:off x="0" y="0"/>
            <a:ext cx="2411413" cy="1646238"/>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4" name="Picture 5" descr="FILMNO6_t">
            <a:extLst>
              <a:ext uri="{FF2B5EF4-FFF2-40B4-BE49-F238E27FC236}">
                <a16:creationId xmlns:a16="http://schemas.microsoft.com/office/drawing/2014/main" id="{206A1D32-BCD5-3A84-1D05-C9AA8A5B6D08}"/>
              </a:ext>
            </a:extLst>
          </p:cNvPr>
          <p:cNvPicPr>
            <a:picLocks noChangeAspect="1" noChangeArrowheads="1"/>
          </p:cNvPicPr>
          <p:nvPr/>
        </p:nvPicPr>
        <p:blipFill>
          <a:blip r:embed="rId7"/>
          <a:srcRect/>
          <a:stretch>
            <a:fillRect/>
          </a:stretch>
        </p:blipFill>
        <p:spPr bwMode="auto">
          <a:xfrm>
            <a:off x="2555875" y="0"/>
            <a:ext cx="3168650" cy="2216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5" name="Picture 6" descr="colonie nella regione di Jerico_t">
            <a:extLst>
              <a:ext uri="{FF2B5EF4-FFF2-40B4-BE49-F238E27FC236}">
                <a16:creationId xmlns:a16="http://schemas.microsoft.com/office/drawing/2014/main" id="{7DB94856-7901-5996-609A-2197611AA32D}"/>
              </a:ext>
            </a:extLst>
          </p:cNvPr>
          <p:cNvPicPr>
            <a:picLocks noChangeAspect="1" noChangeArrowheads="1"/>
          </p:cNvPicPr>
          <p:nvPr/>
        </p:nvPicPr>
        <p:blipFill>
          <a:blip r:embed="rId8"/>
          <a:srcRect/>
          <a:stretch>
            <a:fillRect/>
          </a:stretch>
        </p:blipFill>
        <p:spPr bwMode="auto">
          <a:xfrm>
            <a:off x="5867400" y="0"/>
            <a:ext cx="3276600" cy="223837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6" name="Picture 7" descr="Shaked colonia in CG">
            <a:extLst>
              <a:ext uri="{FF2B5EF4-FFF2-40B4-BE49-F238E27FC236}">
                <a16:creationId xmlns:a16="http://schemas.microsoft.com/office/drawing/2014/main" id="{7A3D8427-A8D8-885B-15A6-34712AD3F453}"/>
              </a:ext>
            </a:extLst>
          </p:cNvPr>
          <p:cNvPicPr>
            <a:picLocks noChangeAspect="1" noChangeArrowheads="1"/>
          </p:cNvPicPr>
          <p:nvPr/>
        </p:nvPicPr>
        <p:blipFill>
          <a:blip r:embed="rId9"/>
          <a:srcRect/>
          <a:stretch>
            <a:fillRect/>
          </a:stretch>
        </p:blipFill>
        <p:spPr bwMode="auto">
          <a:xfrm>
            <a:off x="5867400" y="4618038"/>
            <a:ext cx="3276600" cy="2239962"/>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37" name="Picture 8" descr="la prima tappa di una colonizzazione">
            <a:extLst>
              <a:ext uri="{FF2B5EF4-FFF2-40B4-BE49-F238E27FC236}">
                <a16:creationId xmlns:a16="http://schemas.microsoft.com/office/drawing/2014/main" id="{0EC4BFC9-7C26-05A0-4BD2-95D1471938C4}"/>
              </a:ext>
            </a:extLst>
          </p:cNvPr>
          <p:cNvPicPr>
            <a:picLocks noChangeAspect="1" noChangeArrowheads="1"/>
          </p:cNvPicPr>
          <p:nvPr/>
        </p:nvPicPr>
        <p:blipFill>
          <a:blip r:embed="rId10"/>
          <a:srcRect/>
          <a:stretch>
            <a:fillRect/>
          </a:stretch>
        </p:blipFill>
        <p:spPr bwMode="auto">
          <a:xfrm>
            <a:off x="0" y="1773238"/>
            <a:ext cx="2411413" cy="16335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58" name="Text Box 9">
            <a:extLst>
              <a:ext uri="{FF2B5EF4-FFF2-40B4-BE49-F238E27FC236}">
                <a16:creationId xmlns:a16="http://schemas.microsoft.com/office/drawing/2014/main" id="{1DCE58F3-7F3E-4CC6-398A-AC15EDA85653}"/>
              </a:ext>
            </a:extLst>
          </p:cNvPr>
          <p:cNvSpPr txBox="1">
            <a:spLocks noChangeArrowheads="1"/>
          </p:cNvSpPr>
          <p:nvPr/>
        </p:nvSpPr>
        <p:spPr bwMode="auto">
          <a:xfrm>
            <a:off x="179388" y="537368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2</a:t>
            </a:r>
            <a:endParaRPr lang="it-IT" altLang="it-CH" sz="1800" b="1">
              <a:solidFill>
                <a:srgbClr val="000000"/>
              </a:solidFill>
            </a:endParaRPr>
          </a:p>
        </p:txBody>
      </p:sp>
      <p:sp>
        <p:nvSpPr>
          <p:cNvPr id="411659" name="Text Box 10">
            <a:extLst>
              <a:ext uri="{FF2B5EF4-FFF2-40B4-BE49-F238E27FC236}">
                <a16:creationId xmlns:a16="http://schemas.microsoft.com/office/drawing/2014/main" id="{F9300754-7A7C-C920-4021-A05C095B810B}"/>
              </a:ext>
            </a:extLst>
          </p:cNvPr>
          <p:cNvSpPr txBox="1">
            <a:spLocks noChangeArrowheads="1"/>
          </p:cNvSpPr>
          <p:nvPr/>
        </p:nvSpPr>
        <p:spPr bwMode="auto">
          <a:xfrm>
            <a:off x="179388" y="3573463"/>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3</a:t>
            </a:r>
            <a:endParaRPr lang="it-IT" altLang="it-CH" sz="1800" b="1">
              <a:solidFill>
                <a:srgbClr val="000000"/>
              </a:solidFill>
            </a:endParaRPr>
          </a:p>
        </p:txBody>
      </p:sp>
      <p:sp>
        <p:nvSpPr>
          <p:cNvPr id="411660" name="Text Box 11">
            <a:extLst>
              <a:ext uri="{FF2B5EF4-FFF2-40B4-BE49-F238E27FC236}">
                <a16:creationId xmlns:a16="http://schemas.microsoft.com/office/drawing/2014/main" id="{770AD6BC-9057-BB3B-D61E-62F0BCFFF68E}"/>
              </a:ext>
            </a:extLst>
          </p:cNvPr>
          <p:cNvSpPr txBox="1">
            <a:spLocks noChangeArrowheads="1"/>
          </p:cNvSpPr>
          <p:nvPr/>
        </p:nvSpPr>
        <p:spPr bwMode="auto">
          <a:xfrm>
            <a:off x="179388" y="1773238"/>
            <a:ext cx="28892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4</a:t>
            </a:r>
            <a:endParaRPr lang="it-IT" altLang="it-CH" sz="1800" b="1">
              <a:solidFill>
                <a:srgbClr val="000000"/>
              </a:solidFill>
            </a:endParaRPr>
          </a:p>
        </p:txBody>
      </p:sp>
      <p:sp>
        <p:nvSpPr>
          <p:cNvPr id="411661" name="Text Box 12">
            <a:extLst>
              <a:ext uri="{FF2B5EF4-FFF2-40B4-BE49-F238E27FC236}">
                <a16:creationId xmlns:a16="http://schemas.microsoft.com/office/drawing/2014/main" id="{F59BF394-07D4-08D6-7A90-02108361C9EC}"/>
              </a:ext>
            </a:extLst>
          </p:cNvPr>
          <p:cNvSpPr txBox="1">
            <a:spLocks noChangeArrowheads="1"/>
          </p:cNvSpPr>
          <p:nvPr/>
        </p:nvSpPr>
        <p:spPr bwMode="auto">
          <a:xfrm>
            <a:off x="1979613" y="115888"/>
            <a:ext cx="309562"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5</a:t>
            </a:r>
            <a:endParaRPr lang="it-IT" altLang="it-CH" sz="1800" b="1">
              <a:solidFill>
                <a:srgbClr val="000000"/>
              </a:solidFill>
            </a:endParaRPr>
          </a:p>
        </p:txBody>
      </p:sp>
      <p:sp>
        <p:nvSpPr>
          <p:cNvPr id="411662" name="Text Box 13">
            <a:extLst>
              <a:ext uri="{FF2B5EF4-FFF2-40B4-BE49-F238E27FC236}">
                <a16:creationId xmlns:a16="http://schemas.microsoft.com/office/drawing/2014/main" id="{26CB6977-604E-BD75-8D7D-B3FEEC9AE229}"/>
              </a:ext>
            </a:extLst>
          </p:cNvPr>
          <p:cNvSpPr txBox="1">
            <a:spLocks noChangeArrowheads="1"/>
          </p:cNvSpPr>
          <p:nvPr/>
        </p:nvSpPr>
        <p:spPr bwMode="auto">
          <a:xfrm>
            <a:off x="2700338" y="115888"/>
            <a:ext cx="287337"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6</a:t>
            </a:r>
            <a:endParaRPr lang="it-IT" altLang="it-CH" sz="1800" b="1">
              <a:solidFill>
                <a:srgbClr val="000000"/>
              </a:solidFill>
            </a:endParaRPr>
          </a:p>
        </p:txBody>
      </p:sp>
      <p:sp>
        <p:nvSpPr>
          <p:cNvPr id="411663" name="Text Box 14">
            <a:extLst>
              <a:ext uri="{FF2B5EF4-FFF2-40B4-BE49-F238E27FC236}">
                <a16:creationId xmlns:a16="http://schemas.microsoft.com/office/drawing/2014/main" id="{3A9A09B9-CD7A-D0F3-4D1A-06FD4B93643B}"/>
              </a:ext>
            </a:extLst>
          </p:cNvPr>
          <p:cNvSpPr txBox="1">
            <a:spLocks noChangeArrowheads="1"/>
          </p:cNvSpPr>
          <p:nvPr/>
        </p:nvSpPr>
        <p:spPr bwMode="auto">
          <a:xfrm>
            <a:off x="6048375" y="130175"/>
            <a:ext cx="358775"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7</a:t>
            </a:r>
            <a:endParaRPr lang="it-IT" altLang="it-CH" sz="1800" b="1">
              <a:solidFill>
                <a:srgbClr val="000000"/>
              </a:solidFill>
            </a:endParaRPr>
          </a:p>
        </p:txBody>
      </p:sp>
      <p:sp>
        <p:nvSpPr>
          <p:cNvPr id="411664" name="Text Box 20">
            <a:extLst>
              <a:ext uri="{FF2B5EF4-FFF2-40B4-BE49-F238E27FC236}">
                <a16:creationId xmlns:a16="http://schemas.microsoft.com/office/drawing/2014/main" id="{E010BA82-E7D0-6367-9E16-EE03F1C3BE66}"/>
              </a:ext>
            </a:extLst>
          </p:cNvPr>
          <p:cNvSpPr txBox="1">
            <a:spLocks noChangeArrowheads="1"/>
          </p:cNvSpPr>
          <p:nvPr/>
        </p:nvSpPr>
        <p:spPr bwMode="auto">
          <a:xfrm>
            <a:off x="2620963" y="4843463"/>
            <a:ext cx="287337" cy="366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1</a:t>
            </a:r>
            <a:endParaRPr lang="it-IT" altLang="it-CH" sz="1800" b="1">
              <a:solidFill>
                <a:srgbClr val="000000"/>
              </a:solidFill>
            </a:endParaRPr>
          </a:p>
        </p:txBody>
      </p:sp>
      <p:sp>
        <p:nvSpPr>
          <p:cNvPr id="411665" name="Text Box 21">
            <a:extLst>
              <a:ext uri="{FF2B5EF4-FFF2-40B4-BE49-F238E27FC236}">
                <a16:creationId xmlns:a16="http://schemas.microsoft.com/office/drawing/2014/main" id="{F78C5DF9-F20D-09B9-9C64-1134B3E43CFF}"/>
              </a:ext>
            </a:extLst>
          </p:cNvPr>
          <p:cNvSpPr txBox="1">
            <a:spLocks noChangeArrowheads="1"/>
          </p:cNvSpPr>
          <p:nvPr/>
        </p:nvSpPr>
        <p:spPr bwMode="auto">
          <a:xfrm>
            <a:off x="6118225" y="4764088"/>
            <a:ext cx="2873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9</a:t>
            </a:r>
            <a:endParaRPr lang="it-IT" altLang="it-CH" sz="1800" b="1">
              <a:solidFill>
                <a:srgbClr val="000000"/>
              </a:solidFill>
            </a:endParaRPr>
          </a:p>
        </p:txBody>
      </p:sp>
      <p:pic>
        <p:nvPicPr>
          <p:cNvPr id="46" name="Picture 22" descr="xy colonia ">
            <a:extLst>
              <a:ext uri="{FF2B5EF4-FFF2-40B4-BE49-F238E27FC236}">
                <a16:creationId xmlns:a16="http://schemas.microsoft.com/office/drawing/2014/main" id="{117E9A8E-553C-2989-1FFF-3B71102DBC90}"/>
              </a:ext>
            </a:extLst>
          </p:cNvPr>
          <p:cNvPicPr>
            <a:picLocks noChangeAspect="1" noChangeArrowheads="1"/>
          </p:cNvPicPr>
          <p:nvPr/>
        </p:nvPicPr>
        <p:blipFill>
          <a:blip r:embed="rId11"/>
          <a:srcRect/>
          <a:stretch>
            <a:fillRect/>
          </a:stretch>
        </p:blipFill>
        <p:spPr bwMode="auto">
          <a:xfrm>
            <a:off x="5867400" y="2362200"/>
            <a:ext cx="3276600" cy="2089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67" name="Text Box 23">
            <a:extLst>
              <a:ext uri="{FF2B5EF4-FFF2-40B4-BE49-F238E27FC236}">
                <a16:creationId xmlns:a16="http://schemas.microsoft.com/office/drawing/2014/main" id="{6EA08EA3-37C4-0DB6-F98E-285C4735874E}"/>
              </a:ext>
            </a:extLst>
          </p:cNvPr>
          <p:cNvSpPr txBox="1">
            <a:spLocks noChangeArrowheads="1"/>
          </p:cNvSpPr>
          <p:nvPr/>
        </p:nvSpPr>
        <p:spPr bwMode="auto">
          <a:xfrm>
            <a:off x="6084888" y="2492375"/>
            <a:ext cx="3603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8</a:t>
            </a:r>
            <a:endParaRPr lang="it-IT" altLang="it-CH" sz="1800" b="1">
              <a:solidFill>
                <a:srgbClr val="000000"/>
              </a:solidFill>
            </a:endParaRPr>
          </a:p>
        </p:txBody>
      </p:sp>
      <p:pic>
        <p:nvPicPr>
          <p:cNvPr id="48" name="Picture 3" descr="C:\Users\Enrico\Desktop\Container jpeg.jpg">
            <a:extLst>
              <a:ext uri="{FF2B5EF4-FFF2-40B4-BE49-F238E27FC236}">
                <a16:creationId xmlns:a16="http://schemas.microsoft.com/office/drawing/2014/main" id="{15CB8B96-1E2A-DF83-22B8-D915F90EDF2C}"/>
              </a:ext>
            </a:extLst>
          </p:cNvPr>
          <p:cNvPicPr>
            <a:picLocks noChangeAspect="1" noChangeArrowheads="1"/>
          </p:cNvPicPr>
          <p:nvPr/>
        </p:nvPicPr>
        <p:blipFill>
          <a:blip r:embed="rId12"/>
          <a:srcRect/>
          <a:stretch>
            <a:fillRect/>
          </a:stretch>
        </p:blipFill>
        <p:spPr bwMode="auto">
          <a:xfrm>
            <a:off x="2620963" y="5184775"/>
            <a:ext cx="2967037" cy="167322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sp>
        <p:nvSpPr>
          <p:cNvPr id="411669" name="CasellaDiTesto 2">
            <a:extLst>
              <a:ext uri="{FF2B5EF4-FFF2-40B4-BE49-F238E27FC236}">
                <a16:creationId xmlns:a16="http://schemas.microsoft.com/office/drawing/2014/main" id="{F58AF266-1DE0-FCC7-51F4-E26AF8BE5A9F}"/>
              </a:ext>
            </a:extLst>
          </p:cNvPr>
          <p:cNvSpPr txBox="1">
            <a:spLocks noChangeArrowheads="1"/>
          </p:cNvSpPr>
          <p:nvPr/>
        </p:nvSpPr>
        <p:spPr bwMode="auto">
          <a:xfrm>
            <a:off x="2952750" y="4919663"/>
            <a:ext cx="23034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http://en.wikipedia.org/wiki/Israel_settlements</a:t>
            </a:r>
          </a:p>
        </p:txBody>
      </p:sp>
      <p:sp>
        <p:nvSpPr>
          <p:cNvPr id="411670" name="CasellaDiTesto 23">
            <a:extLst>
              <a:ext uri="{FF2B5EF4-FFF2-40B4-BE49-F238E27FC236}">
                <a16:creationId xmlns:a16="http://schemas.microsoft.com/office/drawing/2014/main" id="{2EF24D83-F147-C082-8BB6-7C2842D26876}"/>
              </a:ext>
            </a:extLst>
          </p:cNvPr>
          <p:cNvSpPr txBox="1">
            <a:spLocks noChangeArrowheads="1"/>
          </p:cNvSpPr>
          <p:nvPr/>
        </p:nvSpPr>
        <p:spPr bwMode="auto">
          <a:xfrm>
            <a:off x="2878138" y="4160838"/>
            <a:ext cx="241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b="1">
                <a:solidFill>
                  <a:srgbClr val="000000"/>
                </a:solidFill>
              </a:rPr>
              <a:t>Le sionisme est une forme de colonialisme d’établissement</a:t>
            </a:r>
            <a:r>
              <a:rPr lang="it-IT" altLang="en-US" sz="1200" b="1">
                <a:solidFill>
                  <a:srgbClr val="000000"/>
                </a:solidFill>
              </a:rPr>
              <a:t>.</a:t>
            </a:r>
            <a:endParaRPr lang="en-US" altLang="en-US" sz="1200" b="1">
              <a:solidFill>
                <a:srgbClr val="000000"/>
              </a:solidFill>
            </a:endParaRPr>
          </a:p>
        </p:txBody>
      </p:sp>
      <p:sp>
        <p:nvSpPr>
          <p:cNvPr id="24" name="Rettangolo 23">
            <a:extLst>
              <a:ext uri="{FF2B5EF4-FFF2-40B4-BE49-F238E27FC236}">
                <a16:creationId xmlns:a16="http://schemas.microsoft.com/office/drawing/2014/main" id="{17F29C73-EA2A-8564-36E5-000E71A4E2D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16">
            <a:extLst>
              <a:ext uri="{FF2B5EF4-FFF2-40B4-BE49-F238E27FC236}">
                <a16:creationId xmlns:a16="http://schemas.microsoft.com/office/drawing/2014/main" id="{1C49E89D-C9D7-C19A-8528-30D35360AA5F}"/>
              </a:ext>
            </a:extLst>
          </p:cNvPr>
          <p:cNvSpPr txBox="1">
            <a:spLocks noChangeArrowheads="1"/>
          </p:cNvSpPr>
          <p:nvPr/>
        </p:nvSpPr>
        <p:spPr bwMode="auto">
          <a:xfrm>
            <a:off x="2884488" y="2492375"/>
            <a:ext cx="2592387" cy="1646238"/>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t>COLONISATION</a:t>
            </a:r>
          </a:p>
          <a:p>
            <a:pPr algn="ctr" eaLnBrk="1" hangingPunct="1">
              <a:spcBef>
                <a:spcPct val="50000"/>
              </a:spcBef>
              <a:buFontTx/>
              <a:buNone/>
              <a:defRPr/>
            </a:pPr>
            <a:r>
              <a:rPr lang="fr-CH" altLang="it-CH" sz="1800" b="1" dirty="0">
                <a:solidFill>
                  <a:srgbClr val="000000"/>
                </a:solidFill>
              </a:rPr>
              <a:t>La séquence de la construction des colonies en territoire occupé</a:t>
            </a:r>
            <a:endParaRPr lang="it-IT" altLang="it-CH" sz="1800" b="1" dirty="0">
              <a:solidFill>
                <a:srgbClr val="000000"/>
              </a:solidFill>
            </a:endParaRPr>
          </a:p>
        </p:txBody>
      </p:sp>
    </p:spTree>
  </p:cSld>
  <p:clrMapOvr>
    <a:overrideClrMapping bg1="lt1" tx1="dk1" bg2="lt2" tx2="dk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Segnaposto numero diapositiva 1">
            <a:extLst>
              <a:ext uri="{FF2B5EF4-FFF2-40B4-BE49-F238E27FC236}">
                <a16:creationId xmlns:a16="http://schemas.microsoft.com/office/drawing/2014/main" id="{EFA781A5-8BF0-02E9-E1A0-489FC35FC3FC}"/>
              </a:ext>
            </a:extLst>
          </p:cNvPr>
          <p:cNvSpPr>
            <a:spLocks noGrp="1"/>
          </p:cNvSpPr>
          <p:nvPr>
            <p:ph type="sldNum" sz="quarter" idx="12"/>
          </p:nvPr>
        </p:nvSpPr>
        <p:spPr>
          <a:xfrm>
            <a:off x="7800975" y="5934075"/>
            <a:ext cx="603250" cy="554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B3F52B1-A34A-432F-9F5D-CCCEB26DB92F}" type="slidenum">
              <a:rPr lang="it-IT" altLang="en-US" sz="1400" b="1" smtClean="0">
                <a:solidFill>
                  <a:srgbClr val="FFFFFF"/>
                </a:solidFill>
              </a:rPr>
              <a:pPr>
                <a:spcBef>
                  <a:spcPct val="0"/>
                </a:spcBef>
                <a:buFontTx/>
                <a:buNone/>
              </a:pPr>
              <a:t>117</a:t>
            </a:fld>
            <a:endParaRPr lang="it-IT" altLang="en-US" sz="1400" b="1">
              <a:solidFill>
                <a:srgbClr val="FFFFFF"/>
              </a:solidFill>
            </a:endParaRPr>
          </a:p>
        </p:txBody>
      </p:sp>
      <p:pic>
        <p:nvPicPr>
          <p:cNvPr id="5" name="Picture 2">
            <a:extLst>
              <a:ext uri="{FF2B5EF4-FFF2-40B4-BE49-F238E27FC236}">
                <a16:creationId xmlns:a16="http://schemas.microsoft.com/office/drawing/2014/main" id="{8ADBA40F-89C1-316F-28A5-C8B727005356}"/>
              </a:ext>
            </a:extLst>
          </p:cNvPr>
          <p:cNvPicPr>
            <a:picLocks noChangeAspect="1" noChangeArrowheads="1"/>
          </p:cNvPicPr>
          <p:nvPr/>
        </p:nvPicPr>
        <p:blipFill>
          <a:blip r:embed="rId3">
            <a:lum bright="-8000" contrast="10000"/>
          </a:blip>
          <a:srcRect/>
          <a:stretch>
            <a:fillRect/>
          </a:stretch>
        </p:blipFill>
        <p:spPr bwMode="auto">
          <a:xfrm>
            <a:off x="769938" y="476250"/>
            <a:ext cx="7604125" cy="52562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C36833E1-6241-7CEA-DF2C-09A78B2261A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7CD936A6-ADF3-2AF1-FA6D-E9F1915894D2}"/>
              </a:ext>
            </a:extLst>
          </p:cNvPr>
          <p:cNvSpPr txBox="1">
            <a:spLocks noChangeArrowheads="1"/>
          </p:cNvSpPr>
          <p:nvPr/>
        </p:nvSpPr>
        <p:spPr bwMode="auto">
          <a:xfrm>
            <a:off x="1042988" y="5861050"/>
            <a:ext cx="6754812" cy="554038"/>
          </a:xfrm>
          <a:prstGeom prst="rect">
            <a:avLst/>
          </a:prstGeom>
          <a:solidFill>
            <a:srgbClr val="FFFF00"/>
          </a:solidFill>
          <a:ln w="12700">
            <a:solidFill>
              <a:schemeClr val="accent4">
                <a:lumMod val="95000"/>
                <a:lumOff val="5000"/>
              </a:schemeClr>
            </a:solidFill>
          </a:ln>
        </p:spPr>
        <p:txBody>
          <a:bodyPr>
            <a:spAutoFit/>
          </a:bodyPr>
          <a:lstStyle>
            <a:defPPr>
              <a:defRPr lang="it-CH"/>
            </a:defPPr>
            <a:lvl1pPr algn="ctr" eaLnBrk="1" hangingPunct="1">
              <a:spcBef>
                <a:spcPct val="50000"/>
              </a:spcBef>
              <a:buFontTx/>
              <a:buNone/>
              <a:defRPr sz="15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colonie israélienne de Ariel surplombe </a:t>
            </a:r>
            <a:r>
              <a:rPr lang="fr-CH" altLang="it-CH" dirty="0" err="1"/>
              <a:t>Mirda</a:t>
            </a:r>
            <a:r>
              <a:rPr lang="fr-CH" altLang="it-CH" dirty="0"/>
              <a:t> et </a:t>
            </a:r>
            <a:r>
              <a:rPr lang="fr-CH" altLang="it-CH" dirty="0" err="1"/>
              <a:t>Salfit</a:t>
            </a:r>
            <a:r>
              <a:rPr lang="fr-CH" altLang="it-CH" dirty="0"/>
              <a:t>  La colonie de Ariel compte environ 40’000 habitants, une université, une piscine, etc.</a:t>
            </a:r>
            <a:endParaRPr lang="it-IT" altLang="it-CH" dirty="0"/>
          </a:p>
        </p:txBody>
      </p:sp>
      <p:sp>
        <p:nvSpPr>
          <p:cNvPr id="413702" name="CasellaDiTesto 2">
            <a:extLst>
              <a:ext uri="{FF2B5EF4-FFF2-40B4-BE49-F238E27FC236}">
                <a16:creationId xmlns:a16="http://schemas.microsoft.com/office/drawing/2014/main" id="{B28E443D-3797-B7E9-DBA9-FE0F0429BF9D}"/>
              </a:ext>
            </a:extLst>
          </p:cNvPr>
          <p:cNvSpPr txBox="1">
            <a:spLocks noChangeArrowheads="1"/>
          </p:cNvSpPr>
          <p:nvPr/>
        </p:nvSpPr>
        <p:spPr bwMode="auto">
          <a:xfrm>
            <a:off x="3340100" y="6616700"/>
            <a:ext cx="21605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https://en.wikipedia.org/wiki/Ariel_(city)</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1" name="Picture 4" descr="frontier_settlements2806">
            <a:extLst>
              <a:ext uri="{FF2B5EF4-FFF2-40B4-BE49-F238E27FC236}">
                <a16:creationId xmlns:a16="http://schemas.microsoft.com/office/drawing/2014/main" id="{87C3A077-005B-CD90-99BE-E9ED36D1D019}"/>
              </a:ext>
            </a:extLst>
          </p:cNvPr>
          <p:cNvPicPr>
            <a:picLocks noChangeAspect="1" noChangeArrowheads="1"/>
          </p:cNvPicPr>
          <p:nvPr/>
        </p:nvPicPr>
        <p:blipFill>
          <a:blip r:embed="rId3"/>
          <a:srcRect b="32063"/>
          <a:stretch>
            <a:fillRect/>
          </a:stretch>
        </p:blipFill>
        <p:spPr bwMode="auto">
          <a:xfrm>
            <a:off x="241300" y="385763"/>
            <a:ext cx="5045075" cy="526732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428035" name="Text Box 5">
            <a:extLst>
              <a:ext uri="{FF2B5EF4-FFF2-40B4-BE49-F238E27FC236}">
                <a16:creationId xmlns:a16="http://schemas.microsoft.com/office/drawing/2014/main" id="{A185E7FE-56DC-CBC3-302F-8426970422BB}"/>
              </a:ext>
            </a:extLst>
          </p:cNvPr>
          <p:cNvSpPr txBox="1">
            <a:spLocks noChangeArrowheads="1"/>
          </p:cNvSpPr>
          <p:nvPr/>
        </p:nvSpPr>
        <p:spPr bwMode="auto">
          <a:xfrm>
            <a:off x="241300" y="5800725"/>
            <a:ext cx="8139113" cy="5540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1500" dirty="0"/>
              <a:t>Colonisation : depuis 1985 le nombre des colonies n’a pas augmenté significativement, mais leur agrandissement et l’installation de nouveaux colons ont été accélérés. </a:t>
            </a:r>
            <a:endParaRPr lang="it-IT" altLang="it-CH" sz="1500" dirty="0"/>
          </a:p>
        </p:txBody>
      </p:sp>
      <p:sp>
        <p:nvSpPr>
          <p:cNvPr id="415748" name="Text Box 6">
            <a:extLst>
              <a:ext uri="{FF2B5EF4-FFF2-40B4-BE49-F238E27FC236}">
                <a16:creationId xmlns:a16="http://schemas.microsoft.com/office/drawing/2014/main" id="{C59F1110-41D4-1791-9695-2C6D7166F086}"/>
              </a:ext>
            </a:extLst>
          </p:cNvPr>
          <p:cNvSpPr txBox="1">
            <a:spLocks noChangeArrowheads="1"/>
          </p:cNvSpPr>
          <p:nvPr/>
        </p:nvSpPr>
        <p:spPr bwMode="auto">
          <a:xfrm>
            <a:off x="5364163" y="2825750"/>
            <a:ext cx="31337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Colonies et colons en Cisjordanie </a:t>
            </a:r>
            <a:endParaRPr lang="it-IT" altLang="it-CH" sz="1400" b="1">
              <a:solidFill>
                <a:srgbClr val="FFFFFF"/>
              </a:solidFill>
            </a:endParaRPr>
          </a:p>
        </p:txBody>
      </p:sp>
      <p:sp>
        <p:nvSpPr>
          <p:cNvPr id="415749" name="Segnaposto numero diapositiva 1">
            <a:extLst>
              <a:ext uri="{FF2B5EF4-FFF2-40B4-BE49-F238E27FC236}">
                <a16:creationId xmlns:a16="http://schemas.microsoft.com/office/drawing/2014/main" id="{EA709A06-B1B1-D021-C197-BE5204C7C853}"/>
              </a:ext>
            </a:extLst>
          </p:cNvPr>
          <p:cNvSpPr>
            <a:spLocks noGrp="1"/>
          </p:cNvSpPr>
          <p:nvPr>
            <p:ph type="sldNum" sz="quarter" idx="12"/>
          </p:nvPr>
        </p:nvSpPr>
        <p:spPr>
          <a:xfrm>
            <a:off x="8185150" y="5915025"/>
            <a:ext cx="708025" cy="4397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C3720A-D5B6-4245-8684-EFFF3AC7AEBB}" type="slidenum">
              <a:rPr lang="fr-FR" altLang="en-US" sz="1400" b="1" smtClean="0">
                <a:solidFill>
                  <a:srgbClr val="FFFFFF"/>
                </a:solidFill>
              </a:rPr>
              <a:pPr>
                <a:spcBef>
                  <a:spcPct val="0"/>
                </a:spcBef>
                <a:buFontTx/>
                <a:buNone/>
              </a:pPr>
              <a:t>118</a:t>
            </a:fld>
            <a:endParaRPr lang="fr-FR" altLang="en-US" sz="1400" b="1">
              <a:solidFill>
                <a:srgbClr val="FFFFFF"/>
              </a:solidFill>
            </a:endParaRPr>
          </a:p>
        </p:txBody>
      </p:sp>
      <p:pic>
        <p:nvPicPr>
          <p:cNvPr id="8" name="Picture 2" descr="frontier_settlements2806">
            <a:extLst>
              <a:ext uri="{FF2B5EF4-FFF2-40B4-BE49-F238E27FC236}">
                <a16:creationId xmlns:a16="http://schemas.microsoft.com/office/drawing/2014/main" id="{F89B11ED-E912-92D5-C1A2-042E18D5C2E5}"/>
              </a:ext>
            </a:extLst>
          </p:cNvPr>
          <p:cNvPicPr>
            <a:picLocks noChangeAspect="1" noChangeArrowheads="1"/>
          </p:cNvPicPr>
          <p:nvPr/>
        </p:nvPicPr>
        <p:blipFill>
          <a:blip r:embed="rId3"/>
          <a:srcRect t="73120" r="45654" b="4126"/>
          <a:stretch>
            <a:fillRect/>
          </a:stretch>
        </p:blipFill>
        <p:spPr bwMode="auto">
          <a:xfrm>
            <a:off x="5435600" y="390525"/>
            <a:ext cx="3457575" cy="2281238"/>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9" name="Picture 10" descr="C:\Users\Enrico\Desktop\Coloni grafico jpeg.jpg">
            <a:extLst>
              <a:ext uri="{FF2B5EF4-FFF2-40B4-BE49-F238E27FC236}">
                <a16:creationId xmlns:a16="http://schemas.microsoft.com/office/drawing/2014/main" id="{DD189B5F-2A32-4CC0-3CC8-823CC995896A}"/>
              </a:ext>
            </a:extLst>
          </p:cNvPr>
          <p:cNvPicPr>
            <a:picLocks noChangeAspect="1" noChangeArrowheads="1"/>
          </p:cNvPicPr>
          <p:nvPr/>
        </p:nvPicPr>
        <p:blipFill>
          <a:blip r:embed="rId4"/>
          <a:srcRect/>
          <a:stretch>
            <a:fillRect/>
          </a:stretch>
        </p:blipFill>
        <p:spPr bwMode="auto">
          <a:xfrm>
            <a:off x="5411788" y="3408363"/>
            <a:ext cx="3481387" cy="2238375"/>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8552E247-3D1C-C340-9903-E2AD0B41D5B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Number Placeholder 1">
            <a:extLst>
              <a:ext uri="{FF2B5EF4-FFF2-40B4-BE49-F238E27FC236}">
                <a16:creationId xmlns:a16="http://schemas.microsoft.com/office/drawing/2014/main" id="{8BAD96F8-6AE0-A404-11C3-635D159FB0B0}"/>
              </a:ext>
            </a:extLst>
          </p:cNvPr>
          <p:cNvSpPr>
            <a:spLocks noGrp="1"/>
          </p:cNvSpPr>
          <p:nvPr>
            <p:ph type="sldNum" sz="quarter" idx="12"/>
          </p:nvPr>
        </p:nvSpPr>
        <p:spPr>
          <a:xfrm>
            <a:off x="8316913" y="4060825"/>
            <a:ext cx="7096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9BF018-BD1E-4113-B3B3-FBA88F0B210E}" type="slidenum">
              <a:rPr lang="it-IT" altLang="it-CH" sz="1400" smtClean="0">
                <a:solidFill>
                  <a:srgbClr val="FFFFFF"/>
                </a:solidFill>
              </a:rPr>
              <a:pPr>
                <a:spcBef>
                  <a:spcPct val="0"/>
                </a:spcBef>
                <a:buFontTx/>
                <a:buNone/>
              </a:pPr>
              <a:t>119</a:t>
            </a:fld>
            <a:endParaRPr lang="it-IT" altLang="it-CH" sz="1400">
              <a:solidFill>
                <a:srgbClr val="FFFFFF"/>
              </a:solidFill>
            </a:endParaRPr>
          </a:p>
        </p:txBody>
      </p:sp>
      <p:pic>
        <p:nvPicPr>
          <p:cNvPr id="358403" name="Picture 2" descr="arton14663">
            <a:extLst>
              <a:ext uri="{FF2B5EF4-FFF2-40B4-BE49-F238E27FC236}">
                <a16:creationId xmlns:a16="http://schemas.microsoft.com/office/drawing/2014/main" id="{4DB65225-F0B3-EF6A-74D0-93C51398ACCB}"/>
              </a:ext>
            </a:extLst>
          </p:cNvPr>
          <p:cNvPicPr>
            <a:picLocks noChangeAspect="1" noChangeArrowheads="1"/>
          </p:cNvPicPr>
          <p:nvPr/>
        </p:nvPicPr>
        <p:blipFill>
          <a:blip r:embed="rId3"/>
          <a:srcRect r="3226"/>
          <a:stretch>
            <a:fillRect/>
          </a:stretch>
        </p:blipFill>
        <p:spPr bwMode="auto">
          <a:xfrm>
            <a:off x="0" y="214313"/>
            <a:ext cx="6221413" cy="6429375"/>
          </a:xfrm>
          <a:prstGeom prst="rect">
            <a:avLst/>
          </a:prstGeom>
          <a:ln>
            <a:noFill/>
          </a:ln>
          <a:effectLst>
            <a:outerShdw blurRad="292100" dist="139700" dir="2700000" algn="tl" rotWithShape="0">
              <a:srgbClr val="333333">
                <a:alpha val="65000"/>
              </a:srgbClr>
            </a:outerShdw>
          </a:effectLst>
        </p:spPr>
      </p:pic>
      <p:pic>
        <p:nvPicPr>
          <p:cNvPr id="358404" name="Picture 5">
            <a:extLst>
              <a:ext uri="{FF2B5EF4-FFF2-40B4-BE49-F238E27FC236}">
                <a16:creationId xmlns:a16="http://schemas.microsoft.com/office/drawing/2014/main" id="{E29F83C0-270F-0484-B9EC-92AB0A94803E}"/>
              </a:ext>
            </a:extLst>
          </p:cNvPr>
          <p:cNvPicPr>
            <a:picLocks noChangeAspect="1" noChangeArrowheads="1"/>
          </p:cNvPicPr>
          <p:nvPr/>
        </p:nvPicPr>
        <p:blipFill>
          <a:blip r:embed="rId4"/>
          <a:srcRect/>
          <a:stretch>
            <a:fillRect/>
          </a:stretch>
        </p:blipFill>
        <p:spPr bwMode="auto">
          <a:xfrm>
            <a:off x="6313488" y="238125"/>
            <a:ext cx="2732087" cy="17748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58405" name="Picture 9" descr="w39">
            <a:extLst>
              <a:ext uri="{FF2B5EF4-FFF2-40B4-BE49-F238E27FC236}">
                <a16:creationId xmlns:a16="http://schemas.microsoft.com/office/drawing/2014/main" id="{4324DA1A-8428-E85C-3F73-F4E1D968946D}"/>
              </a:ext>
            </a:extLst>
          </p:cNvPr>
          <p:cNvPicPr>
            <a:picLocks noChangeAspect="1" noChangeArrowheads="1"/>
          </p:cNvPicPr>
          <p:nvPr/>
        </p:nvPicPr>
        <p:blipFill>
          <a:blip r:embed="rId5"/>
          <a:srcRect/>
          <a:stretch>
            <a:fillRect/>
          </a:stretch>
        </p:blipFill>
        <p:spPr bwMode="auto">
          <a:xfrm>
            <a:off x="6313488" y="4757738"/>
            <a:ext cx="2732087" cy="1819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17798" name="TextBox 5">
            <a:extLst>
              <a:ext uri="{FF2B5EF4-FFF2-40B4-BE49-F238E27FC236}">
                <a16:creationId xmlns:a16="http://schemas.microsoft.com/office/drawing/2014/main" id="{A79B2C42-4F93-B779-9165-08F0F154F79B}"/>
              </a:ext>
            </a:extLst>
          </p:cNvPr>
          <p:cNvSpPr txBox="1">
            <a:spLocks noChangeArrowheads="1"/>
          </p:cNvSpPr>
          <p:nvPr/>
        </p:nvSpPr>
        <p:spPr bwMode="auto">
          <a:xfrm>
            <a:off x="6357938" y="2071688"/>
            <a:ext cx="26431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nouveaux quartiers pour les immigrants Juifs à Jérusalem est</a:t>
            </a:r>
            <a:endParaRPr lang="it-IT" altLang="it-CH" sz="1200" b="1">
              <a:solidFill>
                <a:srgbClr val="FFFFFF"/>
              </a:solidFill>
            </a:endParaRPr>
          </a:p>
        </p:txBody>
      </p:sp>
      <p:sp>
        <p:nvSpPr>
          <p:cNvPr id="417799" name="TextBox 6">
            <a:extLst>
              <a:ext uri="{FF2B5EF4-FFF2-40B4-BE49-F238E27FC236}">
                <a16:creationId xmlns:a16="http://schemas.microsoft.com/office/drawing/2014/main" id="{AA04EC78-2454-AEC4-0EAA-193A278E486D}"/>
              </a:ext>
            </a:extLst>
          </p:cNvPr>
          <p:cNvSpPr txBox="1">
            <a:spLocks noChangeArrowheads="1"/>
          </p:cNvSpPr>
          <p:nvPr/>
        </p:nvSpPr>
        <p:spPr bwMode="auto">
          <a:xfrm>
            <a:off x="6357938" y="4357688"/>
            <a:ext cx="2500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Palestiniens sont exclu</a:t>
            </a:r>
            <a:endParaRPr lang="it-IT" altLang="it-CH" sz="1200" b="1">
              <a:solidFill>
                <a:srgbClr val="FFFFFF"/>
              </a:solidFill>
            </a:endParaRPr>
          </a:p>
        </p:txBody>
      </p:sp>
      <p:sp>
        <p:nvSpPr>
          <p:cNvPr id="417800" name="TextBox 7">
            <a:extLst>
              <a:ext uri="{FF2B5EF4-FFF2-40B4-BE49-F238E27FC236}">
                <a16:creationId xmlns:a16="http://schemas.microsoft.com/office/drawing/2014/main" id="{36DB1733-E1FB-239E-E0D5-CB32593DEEE6}"/>
              </a:ext>
            </a:extLst>
          </p:cNvPr>
          <p:cNvSpPr txBox="1">
            <a:spLocks noChangeArrowheads="1"/>
          </p:cNvSpPr>
          <p:nvPr/>
        </p:nvSpPr>
        <p:spPr bwMode="auto">
          <a:xfrm>
            <a:off x="6389688" y="3373438"/>
            <a:ext cx="257175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a:solidFill>
                  <a:srgbClr val="FFFFFF"/>
                </a:solidFill>
              </a:rPr>
              <a:t>Jérusalem-Ouest…</a:t>
            </a:r>
            <a:r>
              <a:rPr lang="fr-CH" altLang="it-CH" sz="2400" b="1">
                <a:solidFill>
                  <a:srgbClr val="FFFFFF"/>
                </a:solidFill>
              </a:rPr>
              <a:t> </a:t>
            </a:r>
            <a:r>
              <a:rPr lang="fr-CH" altLang="it-CH" sz="2000" b="1">
                <a:solidFill>
                  <a:srgbClr val="FFFFFF"/>
                </a:solidFill>
              </a:rPr>
              <a:t>s’étend à l’Est.</a:t>
            </a:r>
            <a:endParaRPr lang="it-IT" altLang="it-CH" sz="2000" b="1">
              <a:solidFill>
                <a:srgbClr val="FFFFFF"/>
              </a:solidFill>
            </a:endParaRPr>
          </a:p>
        </p:txBody>
      </p:sp>
      <p:sp>
        <p:nvSpPr>
          <p:cNvPr id="9" name="Rettangolo 8">
            <a:extLst>
              <a:ext uri="{FF2B5EF4-FFF2-40B4-BE49-F238E27FC236}">
                <a16:creationId xmlns:a16="http://schemas.microsoft.com/office/drawing/2014/main" id="{98AE0DF4-FCF2-81AB-B0A2-693CEEA796D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6">
            <a:extLst>
              <a:ext uri="{FF2B5EF4-FFF2-40B4-BE49-F238E27FC236}">
                <a16:creationId xmlns:a16="http://schemas.microsoft.com/office/drawing/2014/main" id="{FF8474B6-8371-0649-1EFA-0324DCFD92F8}"/>
              </a:ext>
            </a:extLst>
          </p:cNvPr>
          <p:cNvSpPr txBox="1">
            <a:spLocks noChangeArrowheads="1"/>
          </p:cNvSpPr>
          <p:nvPr/>
        </p:nvSpPr>
        <p:spPr bwMode="auto">
          <a:xfrm>
            <a:off x="6527800" y="2840038"/>
            <a:ext cx="2160588" cy="457200"/>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chemeClr val="accent4">
                    <a:lumMod val="10000"/>
                  </a:schemeClr>
                </a:solidFill>
                <a:cs typeface="Arial" charset="0"/>
              </a:rPr>
              <a:t>Colonisation</a:t>
            </a:r>
            <a:endParaRPr lang="it-IT" altLang="it-CH" sz="2400" b="1" dirty="0">
              <a:solidFill>
                <a:schemeClr val="accent4">
                  <a:lumMod val="10000"/>
                </a:schemeClr>
              </a:solidFill>
              <a:cs typeface="Arial"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egnaposto numero diapositiva 1">
            <a:extLst>
              <a:ext uri="{FF2B5EF4-FFF2-40B4-BE49-F238E27FC236}">
                <a16:creationId xmlns:a16="http://schemas.microsoft.com/office/drawing/2014/main" id="{F6CBB622-4842-575B-2816-5967B9D1330B}"/>
              </a:ext>
            </a:extLst>
          </p:cNvPr>
          <p:cNvSpPr>
            <a:spLocks noGrp="1"/>
          </p:cNvSpPr>
          <p:nvPr>
            <p:ph type="sldNum" sz="quarter" idx="12"/>
          </p:nvPr>
        </p:nvSpPr>
        <p:spPr>
          <a:xfrm>
            <a:off x="8243888" y="590550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DBC7DC-1477-45CB-8120-333DF2F27C2A}" type="slidenum">
              <a:rPr lang="it-IT" altLang="en-US" sz="1400" b="1" smtClean="0">
                <a:solidFill>
                  <a:srgbClr val="FFFFFF"/>
                </a:solidFill>
              </a:rPr>
              <a:pPr>
                <a:spcBef>
                  <a:spcPct val="0"/>
                </a:spcBef>
                <a:buFontTx/>
                <a:buNone/>
              </a:pPr>
              <a:t>12</a:t>
            </a:fld>
            <a:endParaRPr lang="it-IT" altLang="en-US" sz="1400" b="1">
              <a:solidFill>
                <a:srgbClr val="FFFFFF"/>
              </a:solidFill>
            </a:endParaRPr>
          </a:p>
        </p:txBody>
      </p:sp>
      <p:pic>
        <p:nvPicPr>
          <p:cNvPr id="7" name="Picture 29" descr="il viaggio di Abramo">
            <a:extLst>
              <a:ext uri="{FF2B5EF4-FFF2-40B4-BE49-F238E27FC236}">
                <a16:creationId xmlns:a16="http://schemas.microsoft.com/office/drawing/2014/main" id="{52C516E3-BCE0-5255-EFD1-2C5694858D9B}"/>
              </a:ext>
            </a:extLst>
          </p:cNvPr>
          <p:cNvPicPr>
            <a:picLocks noGrp="1" noChangeAspect="1" noChangeArrowheads="1"/>
          </p:cNvPicPr>
          <p:nvPr>
            <p:ph sz="half" idx="2"/>
          </p:nvPr>
        </p:nvPicPr>
        <p:blipFill>
          <a:blip r:embed="rId3"/>
          <a:srcRect/>
          <a:stretch>
            <a:fillRect/>
          </a:stretch>
        </p:blipFill>
        <p:spPr>
          <a:xfrm>
            <a:off x="611188" y="476250"/>
            <a:ext cx="7921625" cy="5149850"/>
          </a:xfrm>
          <a:ln w="28575">
            <a:solidFill>
              <a:schemeClr val="tx1"/>
            </a:solidFill>
          </a:ln>
          <a:effectLst>
            <a:outerShdw blurRad="292100" dist="139700" dir="2700000" algn="tl" rotWithShape="0">
              <a:srgbClr val="333333">
                <a:alpha val="65000"/>
              </a:srgbClr>
            </a:outerShdw>
          </a:effectLst>
        </p:spPr>
      </p:pic>
      <p:sp>
        <p:nvSpPr>
          <p:cNvPr id="198660" name="Oval 32">
            <a:extLst>
              <a:ext uri="{FF2B5EF4-FFF2-40B4-BE49-F238E27FC236}">
                <a16:creationId xmlns:a16="http://schemas.microsoft.com/office/drawing/2014/main" id="{0B833296-E3D8-1DCB-EF79-F1AA46C1C3D6}"/>
              </a:ext>
            </a:extLst>
          </p:cNvPr>
          <p:cNvSpPr>
            <a:spLocks noChangeArrowheads="1"/>
          </p:cNvSpPr>
          <p:nvPr/>
        </p:nvSpPr>
        <p:spPr bwMode="auto">
          <a:xfrm>
            <a:off x="3708400" y="2924175"/>
            <a:ext cx="576263" cy="863600"/>
          </a:xfrm>
          <a:prstGeom prst="ellipse">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sp>
        <p:nvSpPr>
          <p:cNvPr id="6" name="Rettangolo 5">
            <a:extLst>
              <a:ext uri="{FF2B5EF4-FFF2-40B4-BE49-F238E27FC236}">
                <a16:creationId xmlns:a16="http://schemas.microsoft.com/office/drawing/2014/main" id="{3A89924E-3EC8-A89E-E716-07886172BFC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Rectangle 2">
            <a:extLst>
              <a:ext uri="{FF2B5EF4-FFF2-40B4-BE49-F238E27FC236}">
                <a16:creationId xmlns:a16="http://schemas.microsoft.com/office/drawing/2014/main" id="{023FB0EA-9EC0-EE36-1CF9-D800175FF18E}"/>
              </a:ext>
            </a:extLst>
          </p:cNvPr>
          <p:cNvSpPr>
            <a:spLocks noGrp="1" noChangeArrowheads="1"/>
          </p:cNvSpPr>
          <p:nvPr>
            <p:ph type="body" sz="half" idx="1"/>
          </p:nvPr>
        </p:nvSpPr>
        <p:spPr>
          <a:xfrm>
            <a:off x="611188" y="5830888"/>
            <a:ext cx="7921625" cy="482600"/>
          </a:xfrm>
          <a:solidFill>
            <a:srgbClr val="FFFF00"/>
          </a:solidFill>
          <a:ln w="12700">
            <a:solidFill>
              <a:schemeClr val="accent4">
                <a:lumMod val="10000"/>
              </a:schemeClr>
            </a:solidFill>
          </a:ln>
        </p:spPr>
        <p:txBody>
          <a:bodyPr tIns="137160"/>
          <a:lstStyle/>
          <a:p>
            <a:pPr algn="ctr" eaLnBrk="1" hangingPunct="1">
              <a:lnSpc>
                <a:spcPct val="80000"/>
              </a:lnSpc>
              <a:buFontTx/>
              <a:buNone/>
              <a:defRPr/>
            </a:pPr>
            <a:r>
              <a:rPr lang="fr-CH" altLang="it-CH" sz="2000" b="1" dirty="0">
                <a:solidFill>
                  <a:schemeClr val="accent4">
                    <a:lumMod val="10000"/>
                  </a:schemeClr>
                </a:solidFill>
              </a:rPr>
              <a:t>1800 </a:t>
            </a:r>
            <a:r>
              <a:rPr lang="fr-CH" altLang="it-CH" sz="2000" b="1" dirty="0" err="1">
                <a:solidFill>
                  <a:schemeClr val="accent4">
                    <a:lumMod val="10000"/>
                  </a:schemeClr>
                </a:solidFill>
              </a:rPr>
              <a:t>av.JC</a:t>
            </a:r>
            <a:r>
              <a:rPr lang="fr-CH" altLang="it-CH" sz="2000" b="1" dirty="0">
                <a:solidFill>
                  <a:schemeClr val="accent4">
                    <a:lumMod val="10000"/>
                  </a:schemeClr>
                </a:solidFill>
              </a:rPr>
              <a:t>. - </a:t>
            </a:r>
            <a:r>
              <a:rPr lang="fr-CH" altLang="it-CH" sz="1800" b="1" dirty="0">
                <a:solidFill>
                  <a:schemeClr val="accent4">
                    <a:lumMod val="10000"/>
                  </a:schemeClr>
                </a:solidFill>
              </a:rPr>
              <a:t>En route pour l’Egypte Abraham passe par la Palestine.  </a:t>
            </a:r>
            <a:r>
              <a:rPr lang="fr-CH" altLang="it-CH" sz="1700" b="1" dirty="0">
                <a:solidFill>
                  <a:schemeClr val="accent4">
                    <a:lumMod val="10000"/>
                  </a:schemeClr>
                </a:solidFill>
              </a:rPr>
              <a:t>		</a:t>
            </a:r>
            <a:endParaRPr lang="it-IT" altLang="it-CH" sz="1700" b="1" dirty="0">
              <a:solidFill>
                <a:schemeClr val="accent4">
                  <a:lumMod val="10000"/>
                </a:schemeClr>
              </a:solidFill>
            </a:endParaRPr>
          </a:p>
        </p:txBody>
      </p:sp>
      <p:sp>
        <p:nvSpPr>
          <p:cNvPr id="2" name="CasellaDiTesto 1">
            <a:extLst>
              <a:ext uri="{FF2B5EF4-FFF2-40B4-BE49-F238E27FC236}">
                <a16:creationId xmlns:a16="http://schemas.microsoft.com/office/drawing/2014/main" id="{E7D1E216-22EE-7FD1-5E26-D54AE20D5D0A}"/>
              </a:ext>
            </a:extLst>
          </p:cNvPr>
          <p:cNvSpPr txBox="1"/>
          <p:nvPr/>
        </p:nvSpPr>
        <p:spPr>
          <a:xfrm>
            <a:off x="7092950" y="5286375"/>
            <a:ext cx="1439863" cy="331788"/>
          </a:xfrm>
          <a:prstGeom prst="rect">
            <a:avLst/>
          </a:prstGeom>
          <a:solidFill>
            <a:srgbClr val="FFFF00"/>
          </a:solidFill>
          <a:ln w="12700">
            <a:solidFill>
              <a:schemeClr val="accent4">
                <a:lumMod val="10000"/>
              </a:schemeClr>
            </a:solidFill>
          </a:ln>
        </p:spPr>
        <p:txBody>
          <a:bodyPr tIns="9144">
            <a:spAutoFit/>
          </a:bodyPr>
          <a:lstStyle/>
          <a:p>
            <a:pP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6" name="Picture 2" descr="007_7">
            <a:extLst>
              <a:ext uri="{FF2B5EF4-FFF2-40B4-BE49-F238E27FC236}">
                <a16:creationId xmlns:a16="http://schemas.microsoft.com/office/drawing/2014/main" id="{2BBE7BAC-89B5-0435-2675-687BBE0044C7}"/>
              </a:ext>
            </a:extLst>
          </p:cNvPr>
          <p:cNvPicPr>
            <a:picLocks noChangeAspect="1" noChangeArrowheads="1"/>
          </p:cNvPicPr>
          <p:nvPr/>
        </p:nvPicPr>
        <p:blipFill>
          <a:blip r:embed="rId3">
            <a:lum bright="-10000" contrast="12000"/>
          </a:blip>
          <a:srcRect/>
          <a:stretch>
            <a:fillRect/>
          </a:stretch>
        </p:blipFill>
        <p:spPr bwMode="auto">
          <a:xfrm>
            <a:off x="655638" y="333375"/>
            <a:ext cx="7832725" cy="5875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72803" name="Text Box 3">
            <a:extLst>
              <a:ext uri="{FF2B5EF4-FFF2-40B4-BE49-F238E27FC236}">
                <a16:creationId xmlns:a16="http://schemas.microsoft.com/office/drawing/2014/main" id="{55F02585-903F-A8C3-A1BA-6AFD9E27376C}"/>
              </a:ext>
            </a:extLst>
          </p:cNvPr>
          <p:cNvSpPr txBox="1">
            <a:spLocks noChangeArrowheads="1"/>
          </p:cNvSpPr>
          <p:nvPr/>
        </p:nvSpPr>
        <p:spPr bwMode="auto">
          <a:xfrm>
            <a:off x="2555875" y="6289675"/>
            <a:ext cx="4032250" cy="338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600" b="1" dirty="0">
                <a:solidFill>
                  <a:schemeClr val="accent4">
                    <a:lumMod val="10000"/>
                  </a:schemeClr>
                </a:solidFill>
              </a:rPr>
              <a:t>Rue </a:t>
            </a:r>
            <a:r>
              <a:rPr lang="it-CH" altLang="it-CH" sz="1600" b="1" dirty="0" err="1">
                <a:solidFill>
                  <a:schemeClr val="accent4">
                    <a:lumMod val="10000"/>
                  </a:schemeClr>
                </a:solidFill>
              </a:rPr>
              <a:t>bloquée</a:t>
            </a:r>
            <a:r>
              <a:rPr lang="it-CH" altLang="it-CH" sz="1600" b="1" dirty="0">
                <a:solidFill>
                  <a:schemeClr val="accent4">
                    <a:lumMod val="10000"/>
                  </a:schemeClr>
                </a:solidFill>
              </a:rPr>
              <a:t> à Abu </a:t>
            </a:r>
            <a:r>
              <a:rPr lang="it-CH" altLang="it-CH" sz="1600" b="1" dirty="0" err="1">
                <a:solidFill>
                  <a:schemeClr val="accent4">
                    <a:lumMod val="10000"/>
                  </a:schemeClr>
                </a:solidFill>
              </a:rPr>
              <a:t>Dis</a:t>
            </a:r>
            <a:r>
              <a:rPr lang="it-CH" altLang="it-CH" sz="1600" b="1" dirty="0">
                <a:solidFill>
                  <a:schemeClr val="accent4">
                    <a:lumMod val="10000"/>
                  </a:schemeClr>
                </a:solidFill>
              </a:rPr>
              <a:t>, </a:t>
            </a:r>
            <a:r>
              <a:rPr lang="it-CH" altLang="it-CH" sz="1600" b="1" dirty="0" err="1">
                <a:solidFill>
                  <a:schemeClr val="accent4">
                    <a:lumMod val="10000"/>
                  </a:schemeClr>
                </a:solidFill>
              </a:rPr>
              <a:t>Jérusalem</a:t>
            </a:r>
            <a:r>
              <a:rPr lang="it-CH" altLang="it-CH" sz="1600" b="1" dirty="0">
                <a:solidFill>
                  <a:schemeClr val="accent4">
                    <a:lumMod val="10000"/>
                  </a:schemeClr>
                </a:solidFill>
              </a:rPr>
              <a:t>-Est</a:t>
            </a:r>
            <a:endParaRPr lang="fr-FR" altLang="it-CH" sz="1600" b="1" dirty="0">
              <a:solidFill>
                <a:schemeClr val="accent4">
                  <a:lumMod val="10000"/>
                </a:schemeClr>
              </a:solidFill>
            </a:endParaRPr>
          </a:p>
        </p:txBody>
      </p:sp>
      <p:sp>
        <p:nvSpPr>
          <p:cNvPr id="419844" name="Line 4">
            <a:extLst>
              <a:ext uri="{FF2B5EF4-FFF2-40B4-BE49-F238E27FC236}">
                <a16:creationId xmlns:a16="http://schemas.microsoft.com/office/drawing/2014/main" id="{920EBB0E-DC16-A9FD-4695-1C77F91E48B7}"/>
              </a:ext>
            </a:extLst>
          </p:cNvPr>
          <p:cNvSpPr>
            <a:spLocks noChangeShapeType="1"/>
          </p:cNvSpPr>
          <p:nvPr/>
        </p:nvSpPr>
        <p:spPr bwMode="auto">
          <a:xfrm>
            <a:off x="5761038" y="3835400"/>
            <a:ext cx="936625" cy="10080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19845" name="Text Box 5">
            <a:extLst>
              <a:ext uri="{FF2B5EF4-FFF2-40B4-BE49-F238E27FC236}">
                <a16:creationId xmlns:a16="http://schemas.microsoft.com/office/drawing/2014/main" id="{383ECB25-4B18-20FD-095F-AFEFB417DB54}"/>
              </a:ext>
            </a:extLst>
          </p:cNvPr>
          <p:cNvSpPr txBox="1">
            <a:spLocks noChangeArrowheads="1"/>
          </p:cNvSpPr>
          <p:nvPr/>
        </p:nvSpPr>
        <p:spPr bwMode="auto">
          <a:xfrm>
            <a:off x="5043488" y="2971800"/>
            <a:ext cx="13652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b="1">
                <a:solidFill>
                  <a:srgbClr val="FFFFFF"/>
                </a:solidFill>
              </a:rPr>
              <a:t>PASSAGE PIETON             POUR  LES PALESTINIENS</a:t>
            </a:r>
          </a:p>
        </p:txBody>
      </p:sp>
      <p:pic>
        <p:nvPicPr>
          <p:cNvPr id="419846" name="Picture 6" descr="STRADA BLOCCATA A aBU dIS A 300 METRI DAL MONTE DEGLI ULIVI GERUS EST">
            <a:extLst>
              <a:ext uri="{FF2B5EF4-FFF2-40B4-BE49-F238E27FC236}">
                <a16:creationId xmlns:a16="http://schemas.microsoft.com/office/drawing/2014/main" id="{917316F3-F4FE-80C7-9869-833F29BC8C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1988" y="357188"/>
            <a:ext cx="1476375" cy="1108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847" name="Segnaposto numero diapositiva 1">
            <a:extLst>
              <a:ext uri="{FF2B5EF4-FFF2-40B4-BE49-F238E27FC236}">
                <a16:creationId xmlns:a16="http://schemas.microsoft.com/office/drawing/2014/main" id="{06955E86-B042-CBAE-1B5D-3B1AEE3E7876}"/>
              </a:ext>
            </a:extLst>
          </p:cNvPr>
          <p:cNvSpPr>
            <a:spLocks noGrp="1"/>
          </p:cNvSpPr>
          <p:nvPr>
            <p:ph type="sldNum" sz="quarter" idx="12"/>
          </p:nvPr>
        </p:nvSpPr>
        <p:spPr>
          <a:xfrm>
            <a:off x="6848475" y="6303963"/>
            <a:ext cx="646113" cy="403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8C7BFB-6FA7-412F-91D0-12C2A519339E}" type="slidenum">
              <a:rPr lang="it-IT" altLang="en-US" sz="1400" smtClean="0">
                <a:solidFill>
                  <a:srgbClr val="FFFFFF"/>
                </a:solidFill>
              </a:rPr>
              <a:pPr>
                <a:spcBef>
                  <a:spcPct val="0"/>
                </a:spcBef>
                <a:buFontTx/>
                <a:buNone/>
              </a:pPr>
              <a:t>120</a:t>
            </a:fld>
            <a:endParaRPr lang="it-IT" altLang="en-US" sz="1400">
              <a:solidFill>
                <a:srgbClr val="FFFFFF"/>
              </a:solidFill>
            </a:endParaRPr>
          </a:p>
        </p:txBody>
      </p:sp>
      <p:sp>
        <p:nvSpPr>
          <p:cNvPr id="8" name="Rettangolo 7">
            <a:extLst>
              <a:ext uri="{FF2B5EF4-FFF2-40B4-BE49-F238E27FC236}">
                <a16:creationId xmlns:a16="http://schemas.microsoft.com/office/drawing/2014/main" id="{3543F6E0-15D7-67BE-5CE8-D01A8EECC0B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47006A91-7851-6257-DE21-84F2AD9A7DCC}"/>
              </a:ext>
            </a:extLst>
          </p:cNvPr>
          <p:cNvSpPr>
            <a:spLocks noChangeArrowheads="1"/>
          </p:cNvSpPr>
          <p:nvPr/>
        </p:nvSpPr>
        <p:spPr bwMode="auto">
          <a:xfrm>
            <a:off x="4403725" y="3200400"/>
            <a:ext cx="3697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2400" b="1">
              <a:solidFill>
                <a:srgbClr val="FFFFFF"/>
              </a:solidFill>
            </a:endParaRPr>
          </a:p>
        </p:txBody>
      </p:sp>
      <p:sp>
        <p:nvSpPr>
          <p:cNvPr id="421891" name="Text Box 3">
            <a:extLst>
              <a:ext uri="{FF2B5EF4-FFF2-40B4-BE49-F238E27FC236}">
                <a16:creationId xmlns:a16="http://schemas.microsoft.com/office/drawing/2014/main" id="{98A9E314-696B-0E48-2982-95BBE08969A4}"/>
              </a:ext>
            </a:extLst>
          </p:cNvPr>
          <p:cNvSpPr txBox="1">
            <a:spLocks noChangeArrowheads="1"/>
          </p:cNvSpPr>
          <p:nvPr/>
        </p:nvSpPr>
        <p:spPr bwMode="auto">
          <a:xfrm>
            <a:off x="214313" y="4857750"/>
            <a:ext cx="2106612"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territoires palestiniens occupés sont fragmentés par les nombreuses routes infranchissables et surveillées qui relient les colonies israéliennes. Ces routes sont réservées aux colons israéliens.</a:t>
            </a:r>
            <a:endParaRPr lang="it-IT" altLang="it-CH" sz="1200" b="1">
              <a:solidFill>
                <a:srgbClr val="FFFFFF"/>
              </a:solidFill>
            </a:endParaRPr>
          </a:p>
        </p:txBody>
      </p:sp>
      <p:sp>
        <p:nvSpPr>
          <p:cNvPr id="973829" name="Text Box 5">
            <a:extLst>
              <a:ext uri="{FF2B5EF4-FFF2-40B4-BE49-F238E27FC236}">
                <a16:creationId xmlns:a16="http://schemas.microsoft.com/office/drawing/2014/main" id="{75FCDC4C-967D-82ED-847F-EFB026745F80}"/>
              </a:ext>
            </a:extLst>
          </p:cNvPr>
          <p:cNvSpPr txBox="1">
            <a:spLocks noChangeArrowheads="1"/>
          </p:cNvSpPr>
          <p:nvPr/>
        </p:nvSpPr>
        <p:spPr bwMode="auto">
          <a:xfrm>
            <a:off x="569913" y="3624263"/>
            <a:ext cx="3540125"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Les routes réservées                 aux colons  israéliens</a:t>
            </a:r>
            <a:endParaRPr lang="it-IT" altLang="it-CH" sz="2000" b="1" dirty="0">
              <a:solidFill>
                <a:schemeClr val="accent4">
                  <a:lumMod val="10000"/>
                </a:schemeClr>
              </a:solidFill>
            </a:endParaRPr>
          </a:p>
        </p:txBody>
      </p:sp>
      <p:pic>
        <p:nvPicPr>
          <p:cNvPr id="361478" name="Picture 6" descr="Immagine1">
            <a:extLst>
              <a:ext uri="{FF2B5EF4-FFF2-40B4-BE49-F238E27FC236}">
                <a16:creationId xmlns:a16="http://schemas.microsoft.com/office/drawing/2014/main" id="{2B0D73AC-364E-9672-745B-19AE925A5929}"/>
              </a:ext>
            </a:extLst>
          </p:cNvPr>
          <p:cNvPicPr>
            <a:picLocks noChangeAspect="1" noChangeArrowheads="1"/>
          </p:cNvPicPr>
          <p:nvPr/>
        </p:nvPicPr>
        <p:blipFill>
          <a:blip r:embed="rId3">
            <a:lum bright="-10000" contrast="10000"/>
          </a:blip>
          <a:srcRect/>
          <a:stretch>
            <a:fillRect/>
          </a:stretch>
        </p:blipFill>
        <p:spPr bwMode="auto">
          <a:xfrm>
            <a:off x="4614863" y="188913"/>
            <a:ext cx="4314825" cy="6480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21894" name="Text Box 8">
            <a:extLst>
              <a:ext uri="{FF2B5EF4-FFF2-40B4-BE49-F238E27FC236}">
                <a16:creationId xmlns:a16="http://schemas.microsoft.com/office/drawing/2014/main" id="{C794FB51-B171-BE3E-70A8-1F9E11BAEBEF}"/>
              </a:ext>
            </a:extLst>
          </p:cNvPr>
          <p:cNvSpPr txBox="1">
            <a:spLocks noChangeArrowheads="1"/>
          </p:cNvSpPr>
          <p:nvPr/>
        </p:nvSpPr>
        <p:spPr bwMode="auto">
          <a:xfrm>
            <a:off x="2614613" y="5641975"/>
            <a:ext cx="1785937" cy="1028700"/>
          </a:xfrm>
          <a:prstGeom prst="rect">
            <a:avLst/>
          </a:prstGeom>
          <a:solidFill>
            <a:schemeClr val="tx1"/>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ct val="50000"/>
              </a:spcBef>
              <a:buFontTx/>
              <a:buNone/>
            </a:pPr>
            <a:r>
              <a:rPr lang="fr-CH" altLang="it-CH" sz="800" b="1" u="sng">
                <a:solidFill>
                  <a:srgbClr val="333333"/>
                </a:solidFill>
              </a:rPr>
              <a:t>Orange</a:t>
            </a:r>
            <a:r>
              <a:rPr lang="fr-CH" altLang="it-CH" sz="800" b="1">
                <a:solidFill>
                  <a:srgbClr val="333333"/>
                </a:solidFill>
              </a:rPr>
              <a:t>: localités palestiniennes</a:t>
            </a:r>
          </a:p>
          <a:p>
            <a:pPr eaLnBrk="1" hangingPunct="1">
              <a:lnSpc>
                <a:spcPct val="80000"/>
              </a:lnSpc>
              <a:spcBef>
                <a:spcPct val="50000"/>
              </a:spcBef>
              <a:buFontTx/>
              <a:buNone/>
            </a:pPr>
            <a:r>
              <a:rPr lang="fr-CH" altLang="it-CH" sz="800" b="1" u="sng">
                <a:solidFill>
                  <a:srgbClr val="333333"/>
                </a:solidFill>
              </a:rPr>
              <a:t>Orange claire </a:t>
            </a:r>
            <a:r>
              <a:rPr lang="fr-CH" altLang="it-CH" sz="800" b="1">
                <a:solidFill>
                  <a:srgbClr val="333333"/>
                </a:solidFill>
              </a:rPr>
              <a:t>: territoire contrôlé par Israël</a:t>
            </a:r>
          </a:p>
          <a:p>
            <a:pPr eaLnBrk="1" hangingPunct="1">
              <a:lnSpc>
                <a:spcPct val="80000"/>
              </a:lnSpc>
              <a:spcBef>
                <a:spcPct val="50000"/>
              </a:spcBef>
              <a:buFontTx/>
              <a:buNone/>
            </a:pPr>
            <a:r>
              <a:rPr lang="fr-CH" altLang="it-CH" sz="800" b="1" u="sng">
                <a:solidFill>
                  <a:srgbClr val="333333"/>
                </a:solidFill>
              </a:rPr>
              <a:t>Bleu</a:t>
            </a:r>
            <a:r>
              <a:rPr lang="fr-CH" altLang="it-CH" sz="800" b="1">
                <a:solidFill>
                  <a:srgbClr val="333333"/>
                </a:solidFill>
              </a:rPr>
              <a:t> : établissements israéliens</a:t>
            </a:r>
          </a:p>
          <a:p>
            <a:pPr eaLnBrk="1" hangingPunct="1">
              <a:lnSpc>
                <a:spcPct val="80000"/>
              </a:lnSpc>
              <a:spcBef>
                <a:spcPct val="50000"/>
              </a:spcBef>
              <a:buFontTx/>
              <a:buNone/>
            </a:pPr>
            <a:r>
              <a:rPr lang="fr-CH" altLang="it-CH" sz="800" b="1" u="sng">
                <a:solidFill>
                  <a:srgbClr val="333333"/>
                </a:solidFill>
              </a:rPr>
              <a:t>Double ligne </a:t>
            </a:r>
            <a:r>
              <a:rPr lang="fr-CH" altLang="it-CH" sz="800" b="1">
                <a:solidFill>
                  <a:srgbClr val="333333"/>
                </a:solidFill>
              </a:rPr>
              <a:t>: route réservée aux colons</a:t>
            </a:r>
          </a:p>
          <a:p>
            <a:pPr eaLnBrk="1" hangingPunct="1">
              <a:lnSpc>
                <a:spcPct val="80000"/>
              </a:lnSpc>
              <a:spcBef>
                <a:spcPct val="50000"/>
              </a:spcBef>
              <a:buFontTx/>
              <a:buNone/>
            </a:pPr>
            <a:r>
              <a:rPr lang="fr-CH" altLang="it-CH" sz="800" b="1" u="sng">
                <a:solidFill>
                  <a:srgbClr val="333333"/>
                </a:solidFill>
              </a:rPr>
              <a:t>Ligne verte </a:t>
            </a:r>
            <a:r>
              <a:rPr lang="fr-CH" altLang="it-CH" sz="800" b="1">
                <a:solidFill>
                  <a:srgbClr val="333333"/>
                </a:solidFill>
              </a:rPr>
              <a:t>: armistice 1949</a:t>
            </a:r>
            <a:endParaRPr lang="it-IT" altLang="it-CH" sz="800" b="1">
              <a:solidFill>
                <a:srgbClr val="333333"/>
              </a:solidFill>
            </a:endParaRPr>
          </a:p>
        </p:txBody>
      </p:sp>
      <p:sp>
        <p:nvSpPr>
          <p:cNvPr id="421895" name="Segnaposto numero diapositiva 1">
            <a:extLst>
              <a:ext uri="{FF2B5EF4-FFF2-40B4-BE49-F238E27FC236}">
                <a16:creationId xmlns:a16="http://schemas.microsoft.com/office/drawing/2014/main" id="{41F0E317-85EE-63C5-AC74-48818DCF4EF3}"/>
              </a:ext>
            </a:extLst>
          </p:cNvPr>
          <p:cNvSpPr>
            <a:spLocks noGrp="1"/>
          </p:cNvSpPr>
          <p:nvPr>
            <p:ph type="sldNum" sz="quarter" idx="12"/>
          </p:nvPr>
        </p:nvSpPr>
        <p:spPr>
          <a:xfrm>
            <a:off x="3646488" y="5030788"/>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AFB344-35D4-45CF-823B-04E0AE6014B3}" type="slidenum">
              <a:rPr lang="it-IT" altLang="en-US" sz="1400" smtClean="0">
                <a:solidFill>
                  <a:srgbClr val="FFFFFF"/>
                </a:solidFill>
              </a:rPr>
              <a:pPr>
                <a:spcBef>
                  <a:spcPct val="0"/>
                </a:spcBef>
                <a:buFontTx/>
                <a:buNone/>
              </a:pPr>
              <a:t>121</a:t>
            </a:fld>
            <a:endParaRPr lang="it-IT" altLang="en-US" sz="1400">
              <a:solidFill>
                <a:srgbClr val="FFFFFF"/>
              </a:solidFill>
            </a:endParaRPr>
          </a:p>
        </p:txBody>
      </p:sp>
      <p:sp>
        <p:nvSpPr>
          <p:cNvPr id="9" name="Rettangolo 8">
            <a:extLst>
              <a:ext uri="{FF2B5EF4-FFF2-40B4-BE49-F238E27FC236}">
                <a16:creationId xmlns:a16="http://schemas.microsoft.com/office/drawing/2014/main" id="{04CA4400-F71A-D175-8892-4C95187AB12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2" descr="strada per coloni az sawiyia">
            <a:extLst>
              <a:ext uri="{FF2B5EF4-FFF2-40B4-BE49-F238E27FC236}">
                <a16:creationId xmlns:a16="http://schemas.microsoft.com/office/drawing/2014/main" id="{6EBE2E59-AA82-CD42-40F2-115B1CE83EBA}"/>
              </a:ext>
            </a:extLst>
          </p:cNvPr>
          <p:cNvPicPr>
            <a:picLocks noChangeAspect="1" noChangeArrowheads="1"/>
          </p:cNvPicPr>
          <p:nvPr/>
        </p:nvPicPr>
        <p:blipFill>
          <a:blip r:embed="rId4">
            <a:lum bright="-10000" contrast="10000"/>
          </a:blip>
          <a:srcRect/>
          <a:stretch>
            <a:fillRect/>
          </a:stretch>
        </p:blipFill>
        <p:spPr bwMode="auto">
          <a:xfrm>
            <a:off x="207963" y="188913"/>
            <a:ext cx="4141787" cy="2995612"/>
          </a:xfrm>
          <a:prstGeom prst="rect">
            <a:avLst/>
          </a:prstGeom>
          <a:ln w="28575">
            <a:solidFill>
              <a:schemeClr val="tx1"/>
            </a:solidFill>
          </a:ln>
          <a:effectLst>
            <a:outerShdw blurRad="292100" dist="139700" dir="2700000" algn="tl" rotWithShape="0">
              <a:srgbClr val="333333">
                <a:alpha val="65000"/>
              </a:srgbClr>
            </a:outerShdw>
          </a:effectLst>
        </p:spPr>
      </p:pic>
      <p:sp>
        <p:nvSpPr>
          <p:cNvPr id="11" name="Text Box 6">
            <a:extLst>
              <a:ext uri="{FF2B5EF4-FFF2-40B4-BE49-F238E27FC236}">
                <a16:creationId xmlns:a16="http://schemas.microsoft.com/office/drawing/2014/main" id="{B0CABE6E-E72F-1668-48D5-504F5A560C23}"/>
              </a:ext>
            </a:extLst>
          </p:cNvPr>
          <p:cNvSpPr txBox="1">
            <a:spLocks noChangeArrowheads="1"/>
          </p:cNvSpPr>
          <p:nvPr/>
        </p:nvSpPr>
        <p:spPr bwMode="auto">
          <a:xfrm>
            <a:off x="1193800" y="279400"/>
            <a:ext cx="3097213" cy="5238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defRPr/>
            </a:pPr>
            <a:r>
              <a:rPr lang="fr-FR" altLang="it-CH" sz="1400" b="1" dirty="0">
                <a:solidFill>
                  <a:schemeClr val="accent4">
                    <a:lumMod val="10000"/>
                  </a:schemeClr>
                </a:solidFill>
              </a:rPr>
              <a:t>Autoroute (sur terre palestinienne) réservée aux Israéliens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4AED10ED-1193-888E-1B83-D4F2847E86F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23939" name="Slide Number Placeholder 3">
            <a:extLst>
              <a:ext uri="{FF2B5EF4-FFF2-40B4-BE49-F238E27FC236}">
                <a16:creationId xmlns:a16="http://schemas.microsoft.com/office/drawing/2014/main" id="{7743E5DC-6555-05EC-7D31-5029B3D4B73D}"/>
              </a:ext>
            </a:extLst>
          </p:cNvPr>
          <p:cNvSpPr>
            <a:spLocks noGrp="1"/>
          </p:cNvSpPr>
          <p:nvPr>
            <p:ph type="sldNum" sz="quarter" idx="12"/>
          </p:nvPr>
        </p:nvSpPr>
        <p:spPr>
          <a:xfrm>
            <a:off x="3328988" y="3228975"/>
            <a:ext cx="654050"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FB0633E-9F61-45ED-9C84-9FBF9F6EA10D}" type="slidenum">
              <a:rPr lang="it-IT" altLang="it-CH" sz="1400" b="1" smtClean="0">
                <a:solidFill>
                  <a:srgbClr val="FFFFFF"/>
                </a:solidFill>
              </a:rPr>
              <a:pPr>
                <a:spcBef>
                  <a:spcPct val="0"/>
                </a:spcBef>
                <a:buFontTx/>
                <a:buNone/>
              </a:pPr>
              <a:t>122</a:t>
            </a:fld>
            <a:endParaRPr lang="it-IT" altLang="it-CH" sz="1400" b="1">
              <a:solidFill>
                <a:srgbClr val="FFFFFF"/>
              </a:solidFill>
            </a:endParaRPr>
          </a:p>
        </p:txBody>
      </p:sp>
      <p:sp>
        <p:nvSpPr>
          <p:cNvPr id="3" name="CasellaDiTesto 2">
            <a:extLst>
              <a:ext uri="{FF2B5EF4-FFF2-40B4-BE49-F238E27FC236}">
                <a16:creationId xmlns:a16="http://schemas.microsoft.com/office/drawing/2014/main" id="{860DF0BA-B2AF-874F-9DB0-BC9C591AEAAD}"/>
              </a:ext>
            </a:extLst>
          </p:cNvPr>
          <p:cNvSpPr txBox="1"/>
          <p:nvPr/>
        </p:nvSpPr>
        <p:spPr>
          <a:xfrm>
            <a:off x="777875" y="3173413"/>
            <a:ext cx="248443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L’Apartheid</a:t>
            </a:r>
            <a:r>
              <a:rPr lang="en-US" b="1" dirty="0">
                <a:solidFill>
                  <a:schemeClr val="accent4">
                    <a:lumMod val="10000"/>
                  </a:schemeClr>
                </a:solidFill>
              </a:rPr>
              <a:t> </a:t>
            </a:r>
            <a:r>
              <a:rPr lang="en-US" b="1" dirty="0" err="1">
                <a:solidFill>
                  <a:schemeClr val="accent4">
                    <a:lumMod val="10000"/>
                  </a:schemeClr>
                </a:solidFill>
              </a:rPr>
              <a:t>routier</a:t>
            </a:r>
            <a:endParaRPr lang="en-US" b="1" dirty="0">
              <a:solidFill>
                <a:schemeClr val="accent4">
                  <a:lumMod val="10000"/>
                </a:schemeClr>
              </a:solidFill>
            </a:endParaRPr>
          </a:p>
        </p:txBody>
      </p:sp>
      <p:pic>
        <p:nvPicPr>
          <p:cNvPr id="423941" name="Immagine 3">
            <a:extLst>
              <a:ext uri="{FF2B5EF4-FFF2-40B4-BE49-F238E27FC236}">
                <a16:creationId xmlns:a16="http://schemas.microsoft.com/office/drawing/2014/main" id="{BDEE8DBB-5285-1F2A-A4EC-BBCC3CF015C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19613" y="3622675"/>
            <a:ext cx="4356100" cy="28971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 name="Immagine 11">
            <a:extLst>
              <a:ext uri="{FF2B5EF4-FFF2-40B4-BE49-F238E27FC236}">
                <a16:creationId xmlns:a16="http://schemas.microsoft.com/office/drawing/2014/main" id="{D4A74B95-6B29-4E3E-BDFD-4C3630AA1968}"/>
              </a:ext>
            </a:extLst>
          </p:cNvPr>
          <p:cNvPicPr>
            <a:picLocks noChangeAspect="1"/>
          </p:cNvPicPr>
          <p:nvPr/>
        </p:nvPicPr>
        <p:blipFill rotWithShape="1">
          <a:blip r:embed="rId4"/>
          <a:srcRect t="9161"/>
          <a:stretch/>
        </p:blipFill>
        <p:spPr>
          <a:xfrm>
            <a:off x="360363" y="347663"/>
            <a:ext cx="3971925" cy="2486025"/>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6" descr="Charity For Gaza - 🇵🇸#Palestine || Palestinian Road Vs &amp;quot;Israelis Only&amp;quot;  Road | Facebook">
            <a:extLst>
              <a:ext uri="{FF2B5EF4-FFF2-40B4-BE49-F238E27FC236}">
                <a16:creationId xmlns:a16="http://schemas.microsoft.com/office/drawing/2014/main" id="{5DF651DA-4EEB-C7FD-13AB-A9326D60D147}"/>
              </a:ext>
            </a:extLst>
          </p:cNvPr>
          <p:cNvPicPr>
            <a:picLocks noChangeAspect="1" noChangeArrowheads="1"/>
          </p:cNvPicPr>
          <p:nvPr/>
        </p:nvPicPr>
        <p:blipFill>
          <a:blip r:embed="rId5"/>
          <a:srcRect/>
          <a:stretch>
            <a:fillRect/>
          </a:stretch>
        </p:blipFill>
        <p:spPr bwMode="auto">
          <a:xfrm>
            <a:off x="4540250" y="338138"/>
            <a:ext cx="4321175" cy="24955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3" descr="rassagio sotto strada per i coloni">
            <a:extLst>
              <a:ext uri="{FF2B5EF4-FFF2-40B4-BE49-F238E27FC236}">
                <a16:creationId xmlns:a16="http://schemas.microsoft.com/office/drawing/2014/main" id="{0CA8F25A-65F4-5074-1C66-FF8313902FAA}"/>
              </a:ext>
            </a:extLst>
          </p:cNvPr>
          <p:cNvPicPr>
            <a:picLocks noChangeAspect="1" noChangeArrowheads="1"/>
          </p:cNvPicPr>
          <p:nvPr/>
        </p:nvPicPr>
        <p:blipFill>
          <a:blip r:embed="rId6"/>
          <a:srcRect/>
          <a:stretch>
            <a:fillRect/>
          </a:stretch>
        </p:blipFill>
        <p:spPr bwMode="auto">
          <a:xfrm>
            <a:off x="341313" y="3852863"/>
            <a:ext cx="3990975" cy="2657475"/>
          </a:xfrm>
          <a:prstGeom prst="rect">
            <a:avLst/>
          </a:prstGeom>
          <a:ln w="28575">
            <a:solidFill>
              <a:schemeClr val="tx1"/>
            </a:solidFill>
          </a:ln>
          <a:effectLst>
            <a:outerShdw blurRad="292100" dist="139700" dir="2700000" algn="tl" rotWithShape="0">
              <a:srgbClr val="333333">
                <a:alpha val="65000"/>
              </a:srgbClr>
            </a:outerShdw>
          </a:effectLst>
        </p:spPr>
      </p:pic>
      <p:sp>
        <p:nvSpPr>
          <p:cNvPr id="15" name="Text Box 5">
            <a:extLst>
              <a:ext uri="{FF2B5EF4-FFF2-40B4-BE49-F238E27FC236}">
                <a16:creationId xmlns:a16="http://schemas.microsoft.com/office/drawing/2014/main" id="{4FE47EA2-CB7F-9D4B-9692-948EC07AB1BB}"/>
              </a:ext>
            </a:extLst>
          </p:cNvPr>
          <p:cNvSpPr txBox="1">
            <a:spLocks noChangeArrowheads="1"/>
          </p:cNvSpPr>
          <p:nvPr/>
        </p:nvSpPr>
        <p:spPr bwMode="auto">
          <a:xfrm>
            <a:off x="1290638" y="6083300"/>
            <a:ext cx="1900237"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it-CH" sz="1200" b="1" dirty="0">
                <a:solidFill>
                  <a:schemeClr val="accent4">
                    <a:lumMod val="10000"/>
                  </a:schemeClr>
                </a:solidFill>
              </a:rPr>
              <a:t>Passage souterrain pour les Palestiniens</a:t>
            </a:r>
            <a:endParaRPr lang="en-US" altLang="it-CH" sz="1200" b="1" dirty="0">
              <a:solidFill>
                <a:schemeClr val="accent4">
                  <a:lumMod val="10000"/>
                </a:schemeClr>
              </a:solidFill>
            </a:endParaRPr>
          </a:p>
        </p:txBody>
      </p:sp>
      <p:sp>
        <p:nvSpPr>
          <p:cNvPr id="423946" name="CasellaDiTesto 16">
            <a:extLst>
              <a:ext uri="{FF2B5EF4-FFF2-40B4-BE49-F238E27FC236}">
                <a16:creationId xmlns:a16="http://schemas.microsoft.com/office/drawing/2014/main" id="{7A2C4FBF-AF88-9F28-3C07-1ECB8CA6165A}"/>
              </a:ext>
            </a:extLst>
          </p:cNvPr>
          <p:cNvSpPr txBox="1">
            <a:spLocks noChangeArrowheads="1"/>
          </p:cNvSpPr>
          <p:nvPr/>
        </p:nvSpPr>
        <p:spPr bwMode="auto">
          <a:xfrm>
            <a:off x="4787900" y="2941638"/>
            <a:ext cx="4321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b="1">
                <a:latin typeface="Calibri" panose="020F0502020204030204" pitchFamily="34" charset="0"/>
              </a:rPr>
              <a:t>Autoroute 4370 à Jérusalem: israéliens à droite, Palestiniens à gauche avec check-point.</a:t>
            </a:r>
          </a:p>
        </p:txBody>
      </p:sp>
      <p:cxnSp>
        <p:nvCxnSpPr>
          <p:cNvPr id="5" name="Connettore 2 4">
            <a:extLst>
              <a:ext uri="{FF2B5EF4-FFF2-40B4-BE49-F238E27FC236}">
                <a16:creationId xmlns:a16="http://schemas.microsoft.com/office/drawing/2014/main" id="{AC050915-F888-A006-1D7A-DB841096D0BE}"/>
              </a:ext>
            </a:extLst>
          </p:cNvPr>
          <p:cNvCxnSpPr>
            <a:cxnSpLocks/>
          </p:cNvCxnSpPr>
          <p:nvPr/>
        </p:nvCxnSpPr>
        <p:spPr>
          <a:xfrm flipH="1">
            <a:off x="6646863" y="3429000"/>
            <a:ext cx="654050" cy="1008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Text Box 2">
            <a:extLst>
              <a:ext uri="{FF2B5EF4-FFF2-40B4-BE49-F238E27FC236}">
                <a16:creationId xmlns:a16="http://schemas.microsoft.com/office/drawing/2014/main" id="{C0BDBB66-C967-A6E5-A26A-31292EDAF26E}"/>
              </a:ext>
            </a:extLst>
          </p:cNvPr>
          <p:cNvSpPr txBox="1">
            <a:spLocks noChangeArrowheads="1"/>
          </p:cNvSpPr>
          <p:nvPr/>
        </p:nvSpPr>
        <p:spPr bwMode="auto">
          <a:xfrm>
            <a:off x="4400550" y="3813175"/>
            <a:ext cx="172878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L’Egypte récupère une partie du Sinaï</a:t>
            </a:r>
          </a:p>
          <a:p>
            <a:pPr eaLnBrk="1" hangingPunct="1">
              <a:spcBef>
                <a:spcPct val="50000"/>
              </a:spcBef>
              <a:buFontTx/>
              <a:buNone/>
            </a:pPr>
            <a:r>
              <a:rPr lang="fr-CH" altLang="it-CH" sz="1200" b="1">
                <a:solidFill>
                  <a:srgbClr val="FFFFFF"/>
                </a:solidFill>
              </a:rPr>
              <a:t>L’ONU impose un armistice au Km 101</a:t>
            </a:r>
          </a:p>
          <a:p>
            <a:pPr eaLnBrk="1" hangingPunct="1">
              <a:spcBef>
                <a:spcPct val="50000"/>
              </a:spcBef>
              <a:buFontTx/>
              <a:buNone/>
            </a:pPr>
            <a:r>
              <a:rPr lang="fr-CH" altLang="it-CH" sz="1200" b="1">
                <a:solidFill>
                  <a:srgbClr val="FFFFFF"/>
                </a:solidFill>
              </a:rPr>
              <a:t>Israël repousse une offensive syrienne et occupe une autre partie du Golan syrien</a:t>
            </a:r>
            <a:endParaRPr lang="it-IT" altLang="it-CH" sz="1200" b="1">
              <a:solidFill>
                <a:srgbClr val="FFFFFF"/>
              </a:solidFill>
            </a:endParaRPr>
          </a:p>
        </p:txBody>
      </p:sp>
      <p:pic>
        <p:nvPicPr>
          <p:cNvPr id="368643" name="Picture 3" descr="golda meir">
            <a:extLst>
              <a:ext uri="{FF2B5EF4-FFF2-40B4-BE49-F238E27FC236}">
                <a16:creationId xmlns:a16="http://schemas.microsoft.com/office/drawing/2014/main" id="{8BE31369-5394-4114-C25F-1FD0739C509D}"/>
              </a:ext>
            </a:extLst>
          </p:cNvPr>
          <p:cNvPicPr>
            <a:picLocks noChangeAspect="1" noChangeArrowheads="1"/>
          </p:cNvPicPr>
          <p:nvPr/>
        </p:nvPicPr>
        <p:blipFill>
          <a:blip r:embed="rId3"/>
          <a:srcRect b="6525"/>
          <a:stretch>
            <a:fillRect/>
          </a:stretch>
        </p:blipFill>
        <p:spPr bwMode="auto">
          <a:xfrm>
            <a:off x="4489450" y="349250"/>
            <a:ext cx="1446213" cy="2160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8644" name="Picture 4" descr="Sadat2">
            <a:extLst>
              <a:ext uri="{FF2B5EF4-FFF2-40B4-BE49-F238E27FC236}">
                <a16:creationId xmlns:a16="http://schemas.microsoft.com/office/drawing/2014/main" id="{896718C4-75AB-A206-393B-0197255E96A6}"/>
              </a:ext>
            </a:extLst>
          </p:cNvPr>
          <p:cNvPicPr>
            <a:picLocks noChangeAspect="1" noChangeArrowheads="1"/>
          </p:cNvPicPr>
          <p:nvPr/>
        </p:nvPicPr>
        <p:blipFill>
          <a:blip r:embed="rId4"/>
          <a:srcRect/>
          <a:stretch>
            <a:fillRect/>
          </a:stretch>
        </p:blipFill>
        <p:spPr bwMode="auto">
          <a:xfrm>
            <a:off x="7221538" y="349250"/>
            <a:ext cx="1435100" cy="2187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5989" name="Text Box 5">
            <a:extLst>
              <a:ext uri="{FF2B5EF4-FFF2-40B4-BE49-F238E27FC236}">
                <a16:creationId xmlns:a16="http://schemas.microsoft.com/office/drawing/2014/main" id="{F64E9530-9239-B54A-F4F0-1A9D5C10DEBD}"/>
              </a:ext>
            </a:extLst>
          </p:cNvPr>
          <p:cNvSpPr txBox="1">
            <a:spLocks noChangeArrowheads="1"/>
          </p:cNvSpPr>
          <p:nvPr/>
        </p:nvSpPr>
        <p:spPr bwMode="auto">
          <a:xfrm>
            <a:off x="6000750" y="433388"/>
            <a:ext cx="8556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Golda Meir</a:t>
            </a:r>
            <a:endParaRPr lang="it-IT" altLang="it-CH" sz="1200" b="1">
              <a:solidFill>
                <a:srgbClr val="FFFFFF"/>
              </a:solidFill>
            </a:endParaRPr>
          </a:p>
        </p:txBody>
      </p:sp>
      <p:pic>
        <p:nvPicPr>
          <p:cNvPr id="368646" name="Picture 6">
            <a:extLst>
              <a:ext uri="{FF2B5EF4-FFF2-40B4-BE49-F238E27FC236}">
                <a16:creationId xmlns:a16="http://schemas.microsoft.com/office/drawing/2014/main" id="{54155942-D497-1541-6C57-58931EEC4470}"/>
              </a:ext>
            </a:extLst>
          </p:cNvPr>
          <p:cNvPicPr>
            <a:picLocks noChangeAspect="1" noChangeArrowheads="1"/>
          </p:cNvPicPr>
          <p:nvPr/>
        </p:nvPicPr>
        <p:blipFill>
          <a:blip r:embed="rId5"/>
          <a:srcRect l="2853" t="3307" r="25238" b="4459"/>
          <a:stretch>
            <a:fillRect/>
          </a:stretch>
        </p:blipFill>
        <p:spPr bwMode="auto">
          <a:xfrm>
            <a:off x="539750" y="317500"/>
            <a:ext cx="3748088" cy="6221413"/>
          </a:xfrm>
          <a:prstGeom prst="rect">
            <a:avLst/>
          </a:prstGeom>
          <a:ln>
            <a:noFill/>
          </a:ln>
          <a:effectLst>
            <a:outerShdw blurRad="292100" dist="139700" dir="2700000" algn="tl" rotWithShape="0">
              <a:srgbClr val="333333">
                <a:alpha val="65000"/>
              </a:srgbClr>
            </a:outerShdw>
          </a:effectLst>
        </p:spPr>
      </p:pic>
      <p:pic>
        <p:nvPicPr>
          <p:cNvPr id="368647" name="Picture 7" descr="generle egiziano gamastenda negoziazione armistizio israe egitto al km 101 20 gennaio 1974">
            <a:extLst>
              <a:ext uri="{FF2B5EF4-FFF2-40B4-BE49-F238E27FC236}">
                <a16:creationId xmlns:a16="http://schemas.microsoft.com/office/drawing/2014/main" id="{AF54A4CD-B7B0-F521-ABE1-A5A69C4D252F}"/>
              </a:ext>
            </a:extLst>
          </p:cNvPr>
          <p:cNvPicPr>
            <a:picLocks noChangeAspect="1" noChangeArrowheads="1"/>
          </p:cNvPicPr>
          <p:nvPr/>
        </p:nvPicPr>
        <p:blipFill>
          <a:blip r:embed="rId6"/>
          <a:srcRect/>
          <a:stretch>
            <a:fillRect/>
          </a:stretch>
        </p:blipFill>
        <p:spPr bwMode="auto">
          <a:xfrm>
            <a:off x="6224588" y="3448050"/>
            <a:ext cx="2432050" cy="30972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25992" name="Text Box 8">
            <a:extLst>
              <a:ext uri="{FF2B5EF4-FFF2-40B4-BE49-F238E27FC236}">
                <a16:creationId xmlns:a16="http://schemas.microsoft.com/office/drawing/2014/main" id="{F694AE6F-D7BB-8A03-B418-6F73145267BC}"/>
              </a:ext>
            </a:extLst>
          </p:cNvPr>
          <p:cNvSpPr txBox="1">
            <a:spLocks noChangeArrowheads="1"/>
          </p:cNvSpPr>
          <p:nvPr/>
        </p:nvSpPr>
        <p:spPr bwMode="auto">
          <a:xfrm>
            <a:off x="6280150" y="3838575"/>
            <a:ext cx="792163" cy="284163"/>
          </a:xfrm>
          <a:prstGeom prst="rect">
            <a:avLst/>
          </a:prstGeom>
          <a:solidFill>
            <a:schemeClr val="tx1"/>
          </a:solidFill>
          <a:ln w="9525">
            <a:solidFill>
              <a:srgbClr val="333333"/>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333333"/>
                </a:solidFill>
              </a:rPr>
              <a:t>Km 101</a:t>
            </a:r>
            <a:endParaRPr lang="it-IT" altLang="it-CH" sz="1200">
              <a:solidFill>
                <a:srgbClr val="333333"/>
              </a:solidFill>
            </a:endParaRPr>
          </a:p>
        </p:txBody>
      </p:sp>
      <p:sp>
        <p:nvSpPr>
          <p:cNvPr id="425993" name="Rectangle 9">
            <a:extLst>
              <a:ext uri="{FF2B5EF4-FFF2-40B4-BE49-F238E27FC236}">
                <a16:creationId xmlns:a16="http://schemas.microsoft.com/office/drawing/2014/main" id="{A9A6998F-E3D0-A2E0-9894-E8ED54729F30}"/>
              </a:ext>
            </a:extLst>
          </p:cNvPr>
          <p:cNvSpPr>
            <a:spLocks noChangeArrowheads="1"/>
          </p:cNvSpPr>
          <p:nvPr/>
        </p:nvSpPr>
        <p:spPr bwMode="auto">
          <a:xfrm>
            <a:off x="4186238" y="5832475"/>
            <a:ext cx="1943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t>Janvier 1974  </a:t>
            </a:r>
            <a:r>
              <a:rPr lang="fr-CH" altLang="it-CH" sz="1000" b="1">
                <a:solidFill>
                  <a:srgbClr val="FFFFFF"/>
                </a:solidFill>
              </a:rPr>
              <a:t>Le général égyptien Gamas après la négociation d’un armistice au Km 101 dans le Sinaï</a:t>
            </a:r>
            <a:endParaRPr lang="it-IT" altLang="it-CH" sz="1000" b="1">
              <a:solidFill>
                <a:srgbClr val="FFFFFF"/>
              </a:solidFill>
            </a:endParaRPr>
          </a:p>
        </p:txBody>
      </p:sp>
      <p:sp>
        <p:nvSpPr>
          <p:cNvPr id="425994" name="Rectangle 10">
            <a:extLst>
              <a:ext uri="{FF2B5EF4-FFF2-40B4-BE49-F238E27FC236}">
                <a16:creationId xmlns:a16="http://schemas.microsoft.com/office/drawing/2014/main" id="{6EF28227-EF21-4F6B-2B90-8ECD567F32B6}"/>
              </a:ext>
            </a:extLst>
          </p:cNvPr>
          <p:cNvSpPr>
            <a:spLocks noChangeArrowheads="1"/>
          </p:cNvSpPr>
          <p:nvPr/>
        </p:nvSpPr>
        <p:spPr bwMode="auto">
          <a:xfrm>
            <a:off x="7359650" y="2574925"/>
            <a:ext cx="12969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président égyptien  Anwar El Sadat</a:t>
            </a:r>
            <a:endParaRPr lang="it-IT" altLang="it-CH" sz="1000" b="1">
              <a:solidFill>
                <a:srgbClr val="FFFFFF"/>
              </a:solidFill>
            </a:endParaRPr>
          </a:p>
        </p:txBody>
      </p:sp>
      <p:sp>
        <p:nvSpPr>
          <p:cNvPr id="425995" name="Segnaposto numero diapositiva 1">
            <a:extLst>
              <a:ext uri="{FF2B5EF4-FFF2-40B4-BE49-F238E27FC236}">
                <a16:creationId xmlns:a16="http://schemas.microsoft.com/office/drawing/2014/main" id="{714046DD-CF11-D337-580D-517365F4196A}"/>
              </a:ext>
            </a:extLst>
          </p:cNvPr>
          <p:cNvSpPr>
            <a:spLocks noGrp="1"/>
          </p:cNvSpPr>
          <p:nvPr>
            <p:ph type="sldNum" sz="quarter" idx="12"/>
          </p:nvPr>
        </p:nvSpPr>
        <p:spPr>
          <a:xfrm>
            <a:off x="6280150" y="2187575"/>
            <a:ext cx="576263" cy="33496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F9B6C58-A515-409E-817C-47EA0242824E}" type="slidenum">
              <a:rPr lang="it-IT" altLang="en-US" sz="1400" b="1" smtClean="0">
                <a:solidFill>
                  <a:srgbClr val="FFFFFF"/>
                </a:solidFill>
              </a:rPr>
              <a:pPr algn="ctr">
                <a:spcBef>
                  <a:spcPct val="0"/>
                </a:spcBef>
                <a:buFontTx/>
                <a:buNone/>
              </a:pPr>
              <a:t>123</a:t>
            </a:fld>
            <a:endParaRPr lang="it-IT" altLang="en-US" sz="1400" b="1">
              <a:solidFill>
                <a:srgbClr val="FFFFFF"/>
              </a:solidFill>
            </a:endParaRPr>
          </a:p>
        </p:txBody>
      </p:sp>
      <p:sp>
        <p:nvSpPr>
          <p:cNvPr id="425996" name="CasellaDiTesto 2">
            <a:extLst>
              <a:ext uri="{FF2B5EF4-FFF2-40B4-BE49-F238E27FC236}">
                <a16:creationId xmlns:a16="http://schemas.microsoft.com/office/drawing/2014/main" id="{66AE7B95-9845-B6E3-58D2-D1D7EB16CACF}"/>
              </a:ext>
            </a:extLst>
          </p:cNvPr>
          <p:cNvSpPr txBox="1">
            <a:spLocks noChangeArrowheads="1"/>
          </p:cNvSpPr>
          <p:nvPr/>
        </p:nvSpPr>
        <p:spPr bwMode="auto">
          <a:xfrm>
            <a:off x="1046163" y="6562725"/>
            <a:ext cx="27352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https://fr.wikipedia.org/wiki/Guerre_du_Yom_Kippour</a:t>
            </a:r>
          </a:p>
        </p:txBody>
      </p:sp>
      <p:sp>
        <p:nvSpPr>
          <p:cNvPr id="2" name="CasellaDiTesto 1">
            <a:extLst>
              <a:ext uri="{FF2B5EF4-FFF2-40B4-BE49-F238E27FC236}">
                <a16:creationId xmlns:a16="http://schemas.microsoft.com/office/drawing/2014/main" id="{74D740EF-F775-1980-AED9-DCF993086E0E}"/>
              </a:ext>
            </a:extLst>
          </p:cNvPr>
          <p:cNvSpPr txBox="1"/>
          <p:nvPr/>
        </p:nvSpPr>
        <p:spPr>
          <a:xfrm>
            <a:off x="4468813" y="2692400"/>
            <a:ext cx="1487487" cy="831850"/>
          </a:xfrm>
          <a:prstGeom prst="rect">
            <a:avLst/>
          </a:prstGeom>
          <a:solidFill>
            <a:srgbClr val="FFFF00"/>
          </a:solidFill>
          <a:ln w="12700">
            <a:solidFill>
              <a:schemeClr val="accent4">
                <a:lumMod val="10000"/>
              </a:schemeClr>
            </a:solidFill>
          </a:ln>
        </p:spPr>
        <p:txBody>
          <a:bodyPr>
            <a:spAutoFit/>
          </a:bodyPr>
          <a:lstStyle/>
          <a:p>
            <a:pPr algn="ctr">
              <a:defRPr/>
            </a:pPr>
            <a:r>
              <a:rPr lang="fr-FR" sz="1600" b="1" dirty="0">
                <a:solidFill>
                  <a:schemeClr val="accent4">
                    <a:lumMod val="10000"/>
                  </a:schemeClr>
                </a:solidFill>
              </a:rPr>
              <a:t>1973</a:t>
            </a:r>
          </a:p>
          <a:p>
            <a:pPr algn="ctr">
              <a:defRPr/>
            </a:pPr>
            <a:r>
              <a:rPr lang="fr-FR" sz="1600" b="1" dirty="0">
                <a:solidFill>
                  <a:schemeClr val="accent4">
                    <a:lumMod val="10000"/>
                  </a:schemeClr>
                </a:solidFill>
              </a:rPr>
              <a:t>Guerre du            Yom Kippour</a:t>
            </a:r>
          </a:p>
        </p:txBody>
      </p:sp>
      <p:sp>
        <p:nvSpPr>
          <p:cNvPr id="14" name="Rettangolo 13">
            <a:extLst>
              <a:ext uri="{FF2B5EF4-FFF2-40B4-BE49-F238E27FC236}">
                <a16:creationId xmlns:a16="http://schemas.microsoft.com/office/drawing/2014/main" id="{2320E5F7-7443-6691-EDCC-41BDC54B3B8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90" name="Picture 2" descr="pace israele egitto buona">
            <a:extLst>
              <a:ext uri="{FF2B5EF4-FFF2-40B4-BE49-F238E27FC236}">
                <a16:creationId xmlns:a16="http://schemas.microsoft.com/office/drawing/2014/main" id="{88C77E24-0017-7489-843D-63C9317010EE}"/>
              </a:ext>
            </a:extLst>
          </p:cNvPr>
          <p:cNvPicPr>
            <a:picLocks noChangeAspect="1" noChangeArrowheads="1"/>
          </p:cNvPicPr>
          <p:nvPr/>
        </p:nvPicPr>
        <p:blipFill>
          <a:blip r:embed="rId3"/>
          <a:srcRect/>
          <a:stretch>
            <a:fillRect/>
          </a:stretch>
        </p:blipFill>
        <p:spPr bwMode="auto">
          <a:xfrm>
            <a:off x="727075" y="444500"/>
            <a:ext cx="7740650" cy="52482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993283" name="Text Box 3">
            <a:extLst>
              <a:ext uri="{FF2B5EF4-FFF2-40B4-BE49-F238E27FC236}">
                <a16:creationId xmlns:a16="http://schemas.microsoft.com/office/drawing/2014/main" id="{F0CB1582-5F94-69AA-F216-8211ED14929A}"/>
              </a:ext>
            </a:extLst>
          </p:cNvPr>
          <p:cNvSpPr txBox="1">
            <a:spLocks noChangeArrowheads="1"/>
          </p:cNvSpPr>
          <p:nvPr/>
        </p:nvSpPr>
        <p:spPr bwMode="auto">
          <a:xfrm>
            <a:off x="708025" y="5770563"/>
            <a:ext cx="6191250" cy="6762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1978-</a:t>
            </a:r>
            <a:r>
              <a:rPr lang="fr-CH" altLang="it-CH" sz="1800" b="1" dirty="0">
                <a:solidFill>
                  <a:schemeClr val="accent4">
                    <a:lumMod val="10000"/>
                  </a:schemeClr>
                </a:solidFill>
              </a:rPr>
              <a:t> En échange de la paix et de la reconnaissance mutuelle Israël rend (presque tout) le Sinaï à l’Egypte</a:t>
            </a:r>
            <a:endParaRPr lang="it-IT" altLang="it-CH" sz="1800" b="1" dirty="0">
              <a:solidFill>
                <a:schemeClr val="accent4">
                  <a:lumMod val="10000"/>
                </a:schemeClr>
              </a:solidFill>
            </a:endParaRPr>
          </a:p>
        </p:txBody>
      </p:sp>
      <p:sp>
        <p:nvSpPr>
          <p:cNvPr id="428036" name="Text Box 4">
            <a:extLst>
              <a:ext uri="{FF2B5EF4-FFF2-40B4-BE49-F238E27FC236}">
                <a16:creationId xmlns:a16="http://schemas.microsoft.com/office/drawing/2014/main" id="{5087B6FA-009A-FDC0-4DF7-722C696C7C17}"/>
              </a:ext>
            </a:extLst>
          </p:cNvPr>
          <p:cNvSpPr txBox="1">
            <a:spLocks noChangeArrowheads="1"/>
          </p:cNvSpPr>
          <p:nvPr/>
        </p:nvSpPr>
        <p:spPr bwMode="auto">
          <a:xfrm>
            <a:off x="7162800" y="5846763"/>
            <a:ext cx="1579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Foto :  Sadat, Carter, Begin</a:t>
            </a:r>
            <a:endParaRPr lang="it-IT" altLang="it-CH" sz="1400">
              <a:solidFill>
                <a:srgbClr val="FFFFFF"/>
              </a:solidFill>
            </a:endParaRPr>
          </a:p>
        </p:txBody>
      </p:sp>
      <p:sp>
        <p:nvSpPr>
          <p:cNvPr id="428037" name="Segnaposto numero diapositiva 1">
            <a:extLst>
              <a:ext uri="{FF2B5EF4-FFF2-40B4-BE49-F238E27FC236}">
                <a16:creationId xmlns:a16="http://schemas.microsoft.com/office/drawing/2014/main" id="{FD67300B-7D59-6B57-CB25-7B4AF3C15257}"/>
              </a:ext>
            </a:extLst>
          </p:cNvPr>
          <p:cNvSpPr>
            <a:spLocks noGrp="1"/>
          </p:cNvSpPr>
          <p:nvPr>
            <p:ph type="sldNum" sz="quarter" idx="12"/>
          </p:nvPr>
        </p:nvSpPr>
        <p:spPr>
          <a:xfrm>
            <a:off x="8467725" y="3789363"/>
            <a:ext cx="549275" cy="355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0E5F14-8861-4F4D-8CD2-86AA3DF59504}" type="slidenum">
              <a:rPr lang="it-IT" altLang="en-US" sz="1400" b="1" smtClean="0">
                <a:solidFill>
                  <a:srgbClr val="FFFFFF"/>
                </a:solidFill>
              </a:rPr>
              <a:pPr>
                <a:spcBef>
                  <a:spcPct val="0"/>
                </a:spcBef>
                <a:buFontTx/>
                <a:buNone/>
              </a:pPr>
              <a:t>124</a:t>
            </a:fld>
            <a:endParaRPr lang="it-IT" altLang="en-US" sz="1400" b="1">
              <a:solidFill>
                <a:srgbClr val="FFFFFF"/>
              </a:solidFill>
            </a:endParaRPr>
          </a:p>
        </p:txBody>
      </p:sp>
      <p:sp>
        <p:nvSpPr>
          <p:cNvPr id="6" name="Rettangolo 5">
            <a:extLst>
              <a:ext uri="{FF2B5EF4-FFF2-40B4-BE49-F238E27FC236}">
                <a16:creationId xmlns:a16="http://schemas.microsoft.com/office/drawing/2014/main" id="{1BDF4EAD-5E21-6FF0-CDC7-3E1685EF056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Text Box 3">
            <a:extLst>
              <a:ext uri="{FF2B5EF4-FFF2-40B4-BE49-F238E27FC236}">
                <a16:creationId xmlns:a16="http://schemas.microsoft.com/office/drawing/2014/main" id="{3AC157A2-91C3-E9D3-C415-00C6A760D174}"/>
              </a:ext>
            </a:extLst>
          </p:cNvPr>
          <p:cNvSpPr txBox="1">
            <a:spLocks noChangeArrowheads="1"/>
          </p:cNvSpPr>
          <p:nvPr/>
        </p:nvSpPr>
        <p:spPr bwMode="auto">
          <a:xfrm>
            <a:off x="5600700" y="2463800"/>
            <a:ext cx="316865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Le forces israéliennes partent du Liban à la fin du </a:t>
            </a:r>
            <a:r>
              <a:rPr lang="fr-CH" altLang="it-CH" sz="1600" b="1" u="sng"/>
              <a:t>1985</a:t>
            </a:r>
            <a:r>
              <a:rPr lang="fr-CH" altLang="it-CH" sz="1600" b="1">
                <a:solidFill>
                  <a:srgbClr val="FFFFFF"/>
                </a:solidFill>
              </a:rPr>
              <a:t> après avoir causé environ 20’000 morts, d’énormes destructions et des pillages, surtout au détriment des réfugiés palestiniens.</a:t>
            </a:r>
          </a:p>
        </p:txBody>
      </p:sp>
      <p:sp>
        <p:nvSpPr>
          <p:cNvPr id="430083" name="Rectangle 4">
            <a:extLst>
              <a:ext uri="{FF2B5EF4-FFF2-40B4-BE49-F238E27FC236}">
                <a16:creationId xmlns:a16="http://schemas.microsoft.com/office/drawing/2014/main" id="{0BE67FCE-D346-1A41-A98E-DE9539281C44}"/>
              </a:ext>
            </a:extLst>
          </p:cNvPr>
          <p:cNvSpPr>
            <a:spLocks noChangeArrowheads="1"/>
          </p:cNvSpPr>
          <p:nvPr/>
        </p:nvSpPr>
        <p:spPr bwMode="auto">
          <a:xfrm>
            <a:off x="4321175" y="4797425"/>
            <a:ext cx="13668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CH" altLang="it-CH" sz="1200" b="1" u="sng"/>
              <a:t>1982 – 1985</a:t>
            </a:r>
          </a:p>
          <a:p>
            <a:pPr algn="r" eaLnBrk="1" hangingPunct="1">
              <a:spcBef>
                <a:spcPct val="0"/>
              </a:spcBef>
              <a:buFontTx/>
              <a:buNone/>
            </a:pPr>
            <a:r>
              <a:rPr lang="fr-CH" altLang="it-CH" sz="1200" b="1">
                <a:solidFill>
                  <a:srgbClr val="FFFFFF"/>
                </a:solidFill>
              </a:rPr>
              <a:t>A Beirut les Israéliens bombardent systématique- ment les       quartiers habités par les      réfugiés palestiniens</a:t>
            </a:r>
            <a:endParaRPr lang="it-IT" altLang="it-CH" sz="1200" b="1">
              <a:solidFill>
                <a:srgbClr val="FFFFFF"/>
              </a:solidFill>
            </a:endParaRPr>
          </a:p>
        </p:txBody>
      </p:sp>
      <p:sp>
        <p:nvSpPr>
          <p:cNvPr id="430084" name="Text Box 5">
            <a:extLst>
              <a:ext uri="{FF2B5EF4-FFF2-40B4-BE49-F238E27FC236}">
                <a16:creationId xmlns:a16="http://schemas.microsoft.com/office/drawing/2014/main" id="{D5CE4BC9-A0B8-D439-AEA1-1653A2B0906B}"/>
              </a:ext>
            </a:extLst>
          </p:cNvPr>
          <p:cNvSpPr txBox="1">
            <a:spLocks noChangeArrowheads="1"/>
          </p:cNvSpPr>
          <p:nvPr/>
        </p:nvSpPr>
        <p:spPr bwMode="auto">
          <a:xfrm>
            <a:off x="3635375" y="188913"/>
            <a:ext cx="205263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1985 - 2000</a:t>
            </a:r>
          </a:p>
          <a:p>
            <a:pPr eaLnBrk="1" hangingPunct="1">
              <a:spcBef>
                <a:spcPct val="50000"/>
              </a:spcBef>
              <a:buFontTx/>
              <a:buNone/>
            </a:pPr>
            <a:r>
              <a:rPr lang="fr-CH" altLang="it-CH" sz="1400" b="1">
                <a:solidFill>
                  <a:srgbClr val="FFFFFF"/>
                </a:solidFill>
              </a:rPr>
              <a:t>Jusqu’à l’année 2000 Israël occupe une bande de sécurité le long de la frontière méridionale du Liban en territoire libanais</a:t>
            </a:r>
          </a:p>
          <a:p>
            <a:pPr eaLnBrk="1" hangingPunct="1">
              <a:spcBef>
                <a:spcPct val="50000"/>
              </a:spcBef>
              <a:buFontTx/>
              <a:buNone/>
            </a:pPr>
            <a:endParaRPr lang="it-IT" altLang="it-CH" sz="1400" b="1">
              <a:solidFill>
                <a:srgbClr val="FFFFFF"/>
              </a:solidFill>
            </a:endParaRPr>
          </a:p>
        </p:txBody>
      </p:sp>
      <p:sp>
        <p:nvSpPr>
          <p:cNvPr id="430085" name="Text Box 7">
            <a:extLst>
              <a:ext uri="{FF2B5EF4-FFF2-40B4-BE49-F238E27FC236}">
                <a16:creationId xmlns:a16="http://schemas.microsoft.com/office/drawing/2014/main" id="{BF30D868-F5E1-1CE1-735A-4F5A70814B33}"/>
              </a:ext>
            </a:extLst>
          </p:cNvPr>
          <p:cNvSpPr txBox="1">
            <a:spLocks noChangeArrowheads="1"/>
          </p:cNvSpPr>
          <p:nvPr/>
        </p:nvSpPr>
        <p:spPr bwMode="auto">
          <a:xfrm>
            <a:off x="3922713" y="4203700"/>
            <a:ext cx="129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Y.Arafat en voyage vers Tunis</a:t>
            </a:r>
            <a:endParaRPr lang="it-IT" altLang="it-CH" sz="1000" b="1">
              <a:solidFill>
                <a:srgbClr val="FFFFFF"/>
              </a:solidFill>
            </a:endParaRPr>
          </a:p>
        </p:txBody>
      </p:sp>
      <p:sp>
        <p:nvSpPr>
          <p:cNvPr id="430086" name="Text Box 8">
            <a:extLst>
              <a:ext uri="{FF2B5EF4-FFF2-40B4-BE49-F238E27FC236}">
                <a16:creationId xmlns:a16="http://schemas.microsoft.com/office/drawing/2014/main" id="{3CC2B6EC-65F4-D360-6DCD-31E51319E543}"/>
              </a:ext>
            </a:extLst>
          </p:cNvPr>
          <p:cNvSpPr txBox="1">
            <a:spLocks noChangeArrowheads="1"/>
          </p:cNvSpPr>
          <p:nvPr/>
        </p:nvSpPr>
        <p:spPr bwMode="auto">
          <a:xfrm>
            <a:off x="4741863" y="2284413"/>
            <a:ext cx="9366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M.Begin 1er                   ministre        d’Israël</a:t>
            </a:r>
            <a:endParaRPr lang="it-IT" altLang="it-CH" sz="1200" b="1">
              <a:solidFill>
                <a:srgbClr val="FFFFFF"/>
              </a:solidFill>
            </a:endParaRPr>
          </a:p>
        </p:txBody>
      </p:sp>
      <p:sp>
        <p:nvSpPr>
          <p:cNvPr id="430087" name="Text Box 9">
            <a:extLst>
              <a:ext uri="{FF2B5EF4-FFF2-40B4-BE49-F238E27FC236}">
                <a16:creationId xmlns:a16="http://schemas.microsoft.com/office/drawing/2014/main" id="{8F419AD2-547D-E34C-9AB8-810D00081EBE}"/>
              </a:ext>
            </a:extLst>
          </p:cNvPr>
          <p:cNvSpPr txBox="1">
            <a:spLocks noChangeArrowheads="1"/>
          </p:cNvSpPr>
          <p:nvPr/>
        </p:nvSpPr>
        <p:spPr bwMode="auto">
          <a:xfrm>
            <a:off x="3709988" y="4741863"/>
            <a:ext cx="1008062"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A.Sharon ministre   de la défense  d’Israël</a:t>
            </a:r>
            <a:endParaRPr lang="it-IT" altLang="it-CH" sz="1200" b="1">
              <a:solidFill>
                <a:srgbClr val="FFFFFF"/>
              </a:solidFill>
            </a:endParaRPr>
          </a:p>
        </p:txBody>
      </p:sp>
      <p:pic>
        <p:nvPicPr>
          <p:cNvPr id="374794" name="Picture 10" descr="truppe del sud lbano alleate di israele">
            <a:extLst>
              <a:ext uri="{FF2B5EF4-FFF2-40B4-BE49-F238E27FC236}">
                <a16:creationId xmlns:a16="http://schemas.microsoft.com/office/drawing/2014/main" id="{F7C5D720-78D1-6B57-8003-292D0ED80BD5}"/>
              </a:ext>
            </a:extLst>
          </p:cNvPr>
          <p:cNvPicPr>
            <a:picLocks noChangeAspect="1" noChangeArrowheads="1"/>
          </p:cNvPicPr>
          <p:nvPr/>
        </p:nvPicPr>
        <p:blipFill>
          <a:blip r:embed="rId3"/>
          <a:srcRect/>
          <a:stretch>
            <a:fillRect/>
          </a:stretch>
        </p:blipFill>
        <p:spPr bwMode="auto">
          <a:xfrm>
            <a:off x="5724525" y="188913"/>
            <a:ext cx="1079500" cy="12954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74796" name="Picture 12" descr="libano invasione ">
            <a:extLst>
              <a:ext uri="{FF2B5EF4-FFF2-40B4-BE49-F238E27FC236}">
                <a16:creationId xmlns:a16="http://schemas.microsoft.com/office/drawing/2014/main" id="{E15E6638-2BDC-0BAD-0D09-EA6714A48955}"/>
              </a:ext>
            </a:extLst>
          </p:cNvPr>
          <p:cNvPicPr>
            <a:picLocks noChangeAspect="1" noChangeArrowheads="1"/>
          </p:cNvPicPr>
          <p:nvPr/>
        </p:nvPicPr>
        <p:blipFill>
          <a:blip r:embed="rId4"/>
          <a:srcRect/>
          <a:stretch>
            <a:fillRect/>
          </a:stretch>
        </p:blipFill>
        <p:spPr bwMode="auto">
          <a:xfrm>
            <a:off x="6877050" y="188913"/>
            <a:ext cx="2017713" cy="1300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374800" name="Picture 16">
            <a:extLst>
              <a:ext uri="{FF2B5EF4-FFF2-40B4-BE49-F238E27FC236}">
                <a16:creationId xmlns:a16="http://schemas.microsoft.com/office/drawing/2014/main" id="{952819B7-16CA-6694-C8C0-AE2CC354CA61}"/>
              </a:ext>
            </a:extLst>
          </p:cNvPr>
          <p:cNvPicPr>
            <a:picLocks noChangeAspect="1" noChangeArrowheads="1"/>
          </p:cNvPicPr>
          <p:nvPr/>
        </p:nvPicPr>
        <p:blipFill>
          <a:blip r:embed="rId5"/>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1" name="Picture 17">
            <a:extLst>
              <a:ext uri="{FF2B5EF4-FFF2-40B4-BE49-F238E27FC236}">
                <a16:creationId xmlns:a16="http://schemas.microsoft.com/office/drawing/2014/main" id="{ECB9782F-748A-828C-0525-22292DEAEED7}"/>
              </a:ext>
            </a:extLst>
          </p:cNvPr>
          <p:cNvPicPr>
            <a:picLocks noChangeAspect="1" noChangeArrowheads="1"/>
          </p:cNvPicPr>
          <p:nvPr/>
        </p:nvPicPr>
        <p:blipFill>
          <a:blip r:embed="rId6"/>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2" name="Picture 18">
            <a:extLst>
              <a:ext uri="{FF2B5EF4-FFF2-40B4-BE49-F238E27FC236}">
                <a16:creationId xmlns:a16="http://schemas.microsoft.com/office/drawing/2014/main" id="{93D96402-3722-E73C-E1DC-E6C1CA412E5E}"/>
              </a:ext>
            </a:extLst>
          </p:cNvPr>
          <p:cNvPicPr>
            <a:picLocks noChangeAspect="1" noChangeArrowheads="1"/>
          </p:cNvPicPr>
          <p:nvPr/>
        </p:nvPicPr>
        <p:blipFill>
          <a:blip r:embed="rId6"/>
          <a:srcRect/>
          <a:stretch>
            <a:fillRect/>
          </a:stretch>
        </p:blipFill>
        <p:spPr bwMode="auto">
          <a:xfrm>
            <a:off x="4441825" y="3473450"/>
            <a:ext cx="9525" cy="9525"/>
          </a:xfrm>
          <a:prstGeom prst="rect">
            <a:avLst/>
          </a:prstGeom>
          <a:ln>
            <a:noFill/>
          </a:ln>
          <a:effectLst>
            <a:outerShdw blurRad="292100" dist="139700" dir="2700000" algn="tl" rotWithShape="0">
              <a:srgbClr val="333333">
                <a:alpha val="65000"/>
              </a:srgbClr>
            </a:outerShdw>
          </a:effectLst>
        </p:spPr>
      </p:pic>
      <p:pic>
        <p:nvPicPr>
          <p:cNvPr id="374803" name="Picture 19">
            <a:extLst>
              <a:ext uri="{FF2B5EF4-FFF2-40B4-BE49-F238E27FC236}">
                <a16:creationId xmlns:a16="http://schemas.microsoft.com/office/drawing/2014/main" id="{A3E257AF-2BFE-BB04-D3F1-8EEAFA9C6F0E}"/>
              </a:ext>
            </a:extLst>
          </p:cNvPr>
          <p:cNvPicPr>
            <a:picLocks noChangeAspect="1" noChangeArrowheads="1"/>
          </p:cNvPicPr>
          <p:nvPr/>
        </p:nvPicPr>
        <p:blipFill>
          <a:blip r:embed="rId7"/>
          <a:srcRect/>
          <a:stretch>
            <a:fillRect/>
          </a:stretch>
        </p:blipFill>
        <p:spPr bwMode="auto">
          <a:xfrm>
            <a:off x="5724525" y="4652963"/>
            <a:ext cx="3168650" cy="2062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0094" name="Segnaposto numero diapositiva 1">
            <a:extLst>
              <a:ext uri="{FF2B5EF4-FFF2-40B4-BE49-F238E27FC236}">
                <a16:creationId xmlns:a16="http://schemas.microsoft.com/office/drawing/2014/main" id="{FBA392B0-46C1-9CC0-2971-A36E3AF26D0D}"/>
              </a:ext>
            </a:extLst>
          </p:cNvPr>
          <p:cNvSpPr>
            <a:spLocks noGrp="1"/>
          </p:cNvSpPr>
          <p:nvPr>
            <p:ph type="sldNum" sz="quarter" idx="12"/>
          </p:nvPr>
        </p:nvSpPr>
        <p:spPr>
          <a:xfrm>
            <a:off x="6804025" y="42116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8EE05A4-6E5E-4DBE-9656-EB4789CE8C37}" type="slidenum">
              <a:rPr lang="it-IT" altLang="en-US" sz="1400" smtClean="0">
                <a:solidFill>
                  <a:srgbClr val="FFFFFF"/>
                </a:solidFill>
              </a:rPr>
              <a:pPr>
                <a:spcBef>
                  <a:spcPct val="0"/>
                </a:spcBef>
                <a:buFontTx/>
                <a:buNone/>
              </a:pPr>
              <a:t>125</a:t>
            </a:fld>
            <a:endParaRPr lang="it-IT" altLang="en-US" sz="1400">
              <a:solidFill>
                <a:srgbClr val="FFFFFF"/>
              </a:solidFill>
            </a:endParaRPr>
          </a:p>
        </p:txBody>
      </p:sp>
      <p:sp>
        <p:nvSpPr>
          <p:cNvPr id="2" name="CasellaDiTesto 1">
            <a:extLst>
              <a:ext uri="{FF2B5EF4-FFF2-40B4-BE49-F238E27FC236}">
                <a16:creationId xmlns:a16="http://schemas.microsoft.com/office/drawing/2014/main" id="{CF6760F1-C11E-E69C-F672-B9A56D22617E}"/>
              </a:ext>
            </a:extLst>
          </p:cNvPr>
          <p:cNvSpPr txBox="1"/>
          <p:nvPr/>
        </p:nvSpPr>
        <p:spPr>
          <a:xfrm>
            <a:off x="5703888" y="1714500"/>
            <a:ext cx="3233737" cy="6477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1982-1985                        Invasion du </a:t>
            </a:r>
            <a:r>
              <a:rPr lang="en-US" b="1" dirty="0" err="1">
                <a:solidFill>
                  <a:schemeClr val="accent4">
                    <a:lumMod val="10000"/>
                  </a:schemeClr>
                </a:solidFill>
              </a:rPr>
              <a:t>Liban</a:t>
            </a:r>
            <a:endParaRPr lang="en-US" b="1" dirty="0">
              <a:solidFill>
                <a:schemeClr val="accent4">
                  <a:lumMod val="10000"/>
                </a:schemeClr>
              </a:solidFill>
            </a:endParaRPr>
          </a:p>
        </p:txBody>
      </p:sp>
      <p:sp>
        <p:nvSpPr>
          <p:cNvPr id="23" name="Rettangolo 22">
            <a:extLst>
              <a:ext uri="{FF2B5EF4-FFF2-40B4-BE49-F238E27FC236}">
                <a16:creationId xmlns:a16="http://schemas.microsoft.com/office/drawing/2014/main" id="{94A34A33-3EA8-2687-3494-9400E7FB548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4" name="Picture 11" descr="sharon durante guerra in libano">
            <a:extLst>
              <a:ext uri="{FF2B5EF4-FFF2-40B4-BE49-F238E27FC236}">
                <a16:creationId xmlns:a16="http://schemas.microsoft.com/office/drawing/2014/main" id="{85E18FF8-44C8-38FA-4710-07035BE0A8E0}"/>
              </a:ext>
            </a:extLst>
          </p:cNvPr>
          <p:cNvPicPr>
            <a:picLocks noChangeAspect="1" noChangeArrowheads="1"/>
          </p:cNvPicPr>
          <p:nvPr/>
        </p:nvPicPr>
        <p:blipFill>
          <a:blip r:embed="rId8"/>
          <a:srcRect/>
          <a:stretch>
            <a:fillRect/>
          </a:stretch>
        </p:blipFill>
        <p:spPr bwMode="auto">
          <a:xfrm>
            <a:off x="3803650" y="3573463"/>
            <a:ext cx="1582738" cy="1066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 name="Picture 15" descr="Arafat lascia il Libano">
            <a:extLst>
              <a:ext uri="{FF2B5EF4-FFF2-40B4-BE49-F238E27FC236}">
                <a16:creationId xmlns:a16="http://schemas.microsoft.com/office/drawing/2014/main" id="{82318F6F-18DD-F27F-7006-F359B6BED943}"/>
              </a:ext>
            </a:extLst>
          </p:cNvPr>
          <p:cNvPicPr>
            <a:picLocks noChangeAspect="1" noChangeArrowheads="1"/>
          </p:cNvPicPr>
          <p:nvPr/>
        </p:nvPicPr>
        <p:blipFill>
          <a:blip r:embed="rId9"/>
          <a:srcRect/>
          <a:stretch>
            <a:fillRect/>
          </a:stretch>
        </p:blipFill>
        <p:spPr bwMode="auto">
          <a:xfrm>
            <a:off x="173038" y="4778375"/>
            <a:ext cx="2436812" cy="1936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30099" name="Picture 3" descr="Libano 1983">
            <a:extLst>
              <a:ext uri="{FF2B5EF4-FFF2-40B4-BE49-F238E27FC236}">
                <a16:creationId xmlns:a16="http://schemas.microsoft.com/office/drawing/2014/main" id="{6D4649BE-251E-1FC1-1199-6F66D2089A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157163"/>
            <a:ext cx="3468687"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0" name="Text Box 4">
            <a:extLst>
              <a:ext uri="{FF2B5EF4-FFF2-40B4-BE49-F238E27FC236}">
                <a16:creationId xmlns:a16="http://schemas.microsoft.com/office/drawing/2014/main" id="{60274B5E-F68F-F032-7EB7-372B6F523BDE}"/>
              </a:ext>
            </a:extLst>
          </p:cNvPr>
          <p:cNvSpPr txBox="1">
            <a:spLocks noChangeArrowheads="1"/>
          </p:cNvSpPr>
          <p:nvPr/>
        </p:nvSpPr>
        <p:spPr bwMode="auto">
          <a:xfrm>
            <a:off x="2266950" y="1289050"/>
            <a:ext cx="673100" cy="461963"/>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Syrian Army</a:t>
            </a:r>
            <a:endParaRPr lang="it-IT" altLang="it-CH" sz="1200" b="1">
              <a:solidFill>
                <a:srgbClr val="000000"/>
              </a:solidFill>
            </a:endParaRPr>
          </a:p>
        </p:txBody>
      </p:sp>
      <p:sp>
        <p:nvSpPr>
          <p:cNvPr id="430101" name="Text Box 5">
            <a:extLst>
              <a:ext uri="{FF2B5EF4-FFF2-40B4-BE49-F238E27FC236}">
                <a16:creationId xmlns:a16="http://schemas.microsoft.com/office/drawing/2014/main" id="{883EFC6D-DC56-3DD7-C957-74C771F28810}"/>
              </a:ext>
            </a:extLst>
          </p:cNvPr>
          <p:cNvSpPr txBox="1">
            <a:spLocks noChangeArrowheads="1"/>
          </p:cNvSpPr>
          <p:nvPr/>
        </p:nvSpPr>
        <p:spPr bwMode="auto">
          <a:xfrm>
            <a:off x="1120775" y="3021013"/>
            <a:ext cx="77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Armée d'Israël</a:t>
            </a:r>
            <a:endParaRPr lang="it-IT" altLang="it-CH" sz="1200" b="1">
              <a:solidFill>
                <a:srgbClr val="000000"/>
              </a:solidFill>
            </a:endParaRPr>
          </a:p>
        </p:txBody>
      </p:sp>
      <p:sp>
        <p:nvSpPr>
          <p:cNvPr id="430102" name="Text Box 7">
            <a:extLst>
              <a:ext uri="{FF2B5EF4-FFF2-40B4-BE49-F238E27FC236}">
                <a16:creationId xmlns:a16="http://schemas.microsoft.com/office/drawing/2014/main" id="{9B66439B-91BA-B0CF-E8E8-80B28551AAE1}"/>
              </a:ext>
            </a:extLst>
          </p:cNvPr>
          <p:cNvSpPr txBox="1">
            <a:spLocks noChangeArrowheads="1"/>
          </p:cNvSpPr>
          <p:nvPr/>
        </p:nvSpPr>
        <p:spPr bwMode="auto">
          <a:xfrm>
            <a:off x="368300" y="1276350"/>
            <a:ext cx="1114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Milices libanaises chrétiennes</a:t>
            </a:r>
            <a:endParaRPr lang="it-IT" altLang="it-CH" sz="1200" b="1">
              <a:solidFill>
                <a:srgbClr val="000000"/>
              </a:solidFill>
            </a:endParaRPr>
          </a:p>
        </p:txBody>
      </p:sp>
      <p:sp>
        <p:nvSpPr>
          <p:cNvPr id="430103" name="Text Box 11">
            <a:extLst>
              <a:ext uri="{FF2B5EF4-FFF2-40B4-BE49-F238E27FC236}">
                <a16:creationId xmlns:a16="http://schemas.microsoft.com/office/drawing/2014/main" id="{18D0BEDE-4328-708A-8697-C1EB3C56C651}"/>
              </a:ext>
            </a:extLst>
          </p:cNvPr>
          <p:cNvSpPr txBox="1">
            <a:spLocks noChangeArrowheads="1"/>
          </p:cNvSpPr>
          <p:nvPr/>
        </p:nvSpPr>
        <p:spPr bwMode="auto">
          <a:xfrm>
            <a:off x="676275" y="2246313"/>
            <a:ext cx="6889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000000"/>
                </a:solidFill>
              </a:rPr>
              <a:t>Beiruth</a:t>
            </a:r>
            <a:endParaRPr lang="it-IT" altLang="it-CH" sz="1000">
              <a:solidFill>
                <a:srgbClr val="000000"/>
              </a:solidFill>
            </a:endParaRPr>
          </a:p>
        </p:txBody>
      </p:sp>
      <p:sp>
        <p:nvSpPr>
          <p:cNvPr id="430104" name="Text Box 12">
            <a:extLst>
              <a:ext uri="{FF2B5EF4-FFF2-40B4-BE49-F238E27FC236}">
                <a16:creationId xmlns:a16="http://schemas.microsoft.com/office/drawing/2014/main" id="{06235DE6-5BF8-9F49-9980-5F4C5EA83D3A}"/>
              </a:ext>
            </a:extLst>
          </p:cNvPr>
          <p:cNvSpPr txBox="1">
            <a:spLocks noChangeArrowheads="1"/>
          </p:cNvSpPr>
          <p:nvPr/>
        </p:nvSpPr>
        <p:spPr bwMode="auto">
          <a:xfrm>
            <a:off x="2195513" y="3790950"/>
            <a:ext cx="11525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000000"/>
                </a:solidFill>
              </a:rPr>
              <a:t>Milices chrétiennes sous contrôle israélien (bande de sécurité)</a:t>
            </a:r>
            <a:endParaRPr lang="it-IT" altLang="it-CH" sz="1000" b="1">
              <a:solidFill>
                <a:srgbClr val="FFFFFF"/>
              </a:solidFill>
            </a:endParaRPr>
          </a:p>
        </p:txBody>
      </p:sp>
      <p:sp>
        <p:nvSpPr>
          <p:cNvPr id="430105" name="Text Box 18">
            <a:extLst>
              <a:ext uri="{FF2B5EF4-FFF2-40B4-BE49-F238E27FC236}">
                <a16:creationId xmlns:a16="http://schemas.microsoft.com/office/drawing/2014/main" id="{1A9D484F-A724-E64B-5578-4E097502F170}"/>
              </a:ext>
            </a:extLst>
          </p:cNvPr>
          <p:cNvSpPr txBox="1">
            <a:spLocks noChangeArrowheads="1"/>
          </p:cNvSpPr>
          <p:nvPr/>
        </p:nvSpPr>
        <p:spPr bwMode="auto">
          <a:xfrm>
            <a:off x="276225" y="282575"/>
            <a:ext cx="1343025" cy="708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rPr>
              <a:t>Situation 1983</a:t>
            </a:r>
            <a:endParaRPr lang="it-IT" altLang="it-CH" sz="2000" b="1">
              <a:solidFill>
                <a:srgbClr val="000000"/>
              </a:solidFill>
            </a:endParaRPr>
          </a:p>
        </p:txBody>
      </p:sp>
      <p:pic>
        <p:nvPicPr>
          <p:cNvPr id="430106" name="Picture 19" descr="Syria">
            <a:extLst>
              <a:ext uri="{FF2B5EF4-FFF2-40B4-BE49-F238E27FC236}">
                <a16:creationId xmlns:a16="http://schemas.microsoft.com/office/drawing/2014/main" id="{CF0162FE-7225-7472-8925-C71ACD8F16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1650" y="2860675"/>
            <a:ext cx="46831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7" name="Line 22">
            <a:extLst>
              <a:ext uri="{FF2B5EF4-FFF2-40B4-BE49-F238E27FC236}">
                <a16:creationId xmlns:a16="http://schemas.microsoft.com/office/drawing/2014/main" id="{4B87FFEC-8550-ADCE-5E95-4EBEF3A79A89}"/>
              </a:ext>
            </a:extLst>
          </p:cNvPr>
          <p:cNvSpPr>
            <a:spLocks noChangeShapeType="1"/>
          </p:cNvSpPr>
          <p:nvPr/>
        </p:nvSpPr>
        <p:spPr bwMode="auto">
          <a:xfrm flipH="1">
            <a:off x="1195388" y="4164013"/>
            <a:ext cx="1006475" cy="1746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pic>
        <p:nvPicPr>
          <p:cNvPr id="430108" name="Picture 26" descr="bandiera israeliana 2 jpg">
            <a:extLst>
              <a:ext uri="{FF2B5EF4-FFF2-40B4-BE49-F238E27FC236}">
                <a16:creationId xmlns:a16="http://schemas.microsoft.com/office/drawing/2014/main" id="{FA1A1BC9-1CA5-7078-D790-8157DD6877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55738" y="4357688"/>
            <a:ext cx="360362" cy="263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30109" name="Line 22">
            <a:extLst>
              <a:ext uri="{FF2B5EF4-FFF2-40B4-BE49-F238E27FC236}">
                <a16:creationId xmlns:a16="http://schemas.microsoft.com/office/drawing/2014/main" id="{613E7C94-F140-4E8F-3DD9-12BF55EA5741}"/>
              </a:ext>
            </a:extLst>
          </p:cNvPr>
          <p:cNvSpPr>
            <a:spLocks noChangeShapeType="1"/>
          </p:cNvSpPr>
          <p:nvPr/>
        </p:nvSpPr>
        <p:spPr bwMode="auto">
          <a:xfrm>
            <a:off x="1365250" y="1781175"/>
            <a:ext cx="450850" cy="177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430110" name="CasellaDiTesto 2">
            <a:extLst>
              <a:ext uri="{FF2B5EF4-FFF2-40B4-BE49-F238E27FC236}">
                <a16:creationId xmlns:a16="http://schemas.microsoft.com/office/drawing/2014/main" id="{AB56BC53-0B56-3EF0-5532-D9A2057F3C92}"/>
              </a:ext>
            </a:extLst>
          </p:cNvPr>
          <p:cNvSpPr txBox="1">
            <a:spLocks noChangeArrowheads="1"/>
          </p:cNvSpPr>
          <p:nvPr/>
        </p:nvSpPr>
        <p:spPr bwMode="auto">
          <a:xfrm>
            <a:off x="757238" y="3979863"/>
            <a:ext cx="5270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ONU</a:t>
            </a:r>
          </a:p>
        </p:txBody>
      </p:sp>
      <p:pic>
        <p:nvPicPr>
          <p:cNvPr id="38" name="Picture 6" descr="mbegin">
            <a:extLst>
              <a:ext uri="{FF2B5EF4-FFF2-40B4-BE49-F238E27FC236}">
                <a16:creationId xmlns:a16="http://schemas.microsoft.com/office/drawing/2014/main" id="{00E990DB-C974-6634-2F39-C6448C55FAFE}"/>
              </a:ext>
            </a:extLst>
          </p:cNvPr>
          <p:cNvPicPr>
            <a:picLocks noChangeAspect="1" noChangeArrowheads="1"/>
          </p:cNvPicPr>
          <p:nvPr/>
        </p:nvPicPr>
        <p:blipFill>
          <a:blip r:embed="rId13"/>
          <a:srcRect/>
          <a:stretch>
            <a:fillRect/>
          </a:stretch>
        </p:blipFill>
        <p:spPr bwMode="auto">
          <a:xfrm>
            <a:off x="3790950" y="2265363"/>
            <a:ext cx="935038" cy="9350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30112" name="Text Box 13">
            <a:extLst>
              <a:ext uri="{FF2B5EF4-FFF2-40B4-BE49-F238E27FC236}">
                <a16:creationId xmlns:a16="http://schemas.microsoft.com/office/drawing/2014/main" id="{EE17E3D8-21B9-448B-31AB-99A90E1BD4D2}"/>
              </a:ext>
            </a:extLst>
          </p:cNvPr>
          <p:cNvSpPr txBox="1">
            <a:spLocks noChangeArrowheads="1"/>
          </p:cNvSpPr>
          <p:nvPr/>
        </p:nvSpPr>
        <p:spPr bwMode="auto">
          <a:xfrm>
            <a:off x="2652713" y="4797425"/>
            <a:ext cx="10096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u="sng"/>
              <a:t>1982 </a:t>
            </a:r>
            <a:r>
              <a:rPr lang="fr-CH" altLang="it-CH" sz="1200" b="1">
                <a:solidFill>
                  <a:srgbClr val="FFFFFF"/>
                </a:solidFill>
              </a:rPr>
              <a:t> Yasser Arafat et les miliciens de l’OLP partent du Liban sous protection de l’ONU.</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Text Box 5">
            <a:extLst>
              <a:ext uri="{FF2B5EF4-FFF2-40B4-BE49-F238E27FC236}">
                <a16:creationId xmlns:a16="http://schemas.microsoft.com/office/drawing/2014/main" id="{3BB48005-B696-58BE-D919-7E7264EE00DE}"/>
              </a:ext>
            </a:extLst>
          </p:cNvPr>
          <p:cNvSpPr txBox="1">
            <a:spLocks noChangeArrowheads="1"/>
          </p:cNvSpPr>
          <p:nvPr/>
        </p:nvSpPr>
        <p:spPr bwMode="auto">
          <a:xfrm>
            <a:off x="5868988" y="2003425"/>
            <a:ext cx="30241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Du 16 au 18 septembre, sous la supervision de l’armée israélienne, les milices chrétiennes massacrent environ 5000 civils. Le responsable est A.Sharon, ministre de                           la défense israélien.</a:t>
            </a:r>
            <a:endParaRPr lang="it-IT" altLang="it-CH" sz="1400" b="1">
              <a:solidFill>
                <a:srgbClr val="FFFFFF"/>
              </a:solidFill>
            </a:endParaRPr>
          </a:p>
        </p:txBody>
      </p:sp>
      <p:sp>
        <p:nvSpPr>
          <p:cNvPr id="432131" name="Segnaposto numero diapositiva 1">
            <a:extLst>
              <a:ext uri="{FF2B5EF4-FFF2-40B4-BE49-F238E27FC236}">
                <a16:creationId xmlns:a16="http://schemas.microsoft.com/office/drawing/2014/main" id="{0AFDCC46-6889-A231-59A1-74685BF88A9A}"/>
              </a:ext>
            </a:extLst>
          </p:cNvPr>
          <p:cNvSpPr>
            <a:spLocks noGrp="1"/>
          </p:cNvSpPr>
          <p:nvPr>
            <p:ph type="sldNum" sz="quarter" idx="12"/>
          </p:nvPr>
        </p:nvSpPr>
        <p:spPr>
          <a:xfrm>
            <a:off x="8142288" y="3384550"/>
            <a:ext cx="6477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B71DD6-1D8C-4C23-912F-0826FE8334EB}" type="slidenum">
              <a:rPr lang="it-IT" altLang="en-US" sz="1400" smtClean="0">
                <a:solidFill>
                  <a:srgbClr val="FFFFFF"/>
                </a:solidFill>
              </a:rPr>
              <a:pPr>
                <a:spcBef>
                  <a:spcPct val="0"/>
                </a:spcBef>
                <a:buFontTx/>
                <a:buNone/>
              </a:pPr>
              <a:t>126</a:t>
            </a:fld>
            <a:endParaRPr lang="it-IT" altLang="en-US" sz="1400">
              <a:solidFill>
                <a:srgbClr val="FFFFFF"/>
              </a:solidFill>
            </a:endParaRPr>
          </a:p>
        </p:txBody>
      </p:sp>
      <p:pic>
        <p:nvPicPr>
          <p:cNvPr id="2" name="Picture 2" descr="sabra chatila 2">
            <a:extLst>
              <a:ext uri="{FF2B5EF4-FFF2-40B4-BE49-F238E27FC236}">
                <a16:creationId xmlns:a16="http://schemas.microsoft.com/office/drawing/2014/main" id="{ACB44CAB-856A-8E63-506F-E9D6C77A38BE}"/>
              </a:ext>
            </a:extLst>
          </p:cNvPr>
          <p:cNvPicPr>
            <a:picLocks noChangeAspect="1" noChangeArrowheads="1"/>
          </p:cNvPicPr>
          <p:nvPr/>
        </p:nvPicPr>
        <p:blipFill>
          <a:blip r:embed="rId3"/>
          <a:srcRect/>
          <a:stretch>
            <a:fillRect/>
          </a:stretch>
        </p:blipFill>
        <p:spPr bwMode="auto">
          <a:xfrm>
            <a:off x="250825" y="3787775"/>
            <a:ext cx="4235450" cy="2881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3" descr="sabra chatila 20001">
            <a:extLst>
              <a:ext uri="{FF2B5EF4-FFF2-40B4-BE49-F238E27FC236}">
                <a16:creationId xmlns:a16="http://schemas.microsoft.com/office/drawing/2014/main" id="{B60E10F1-AB82-B639-A12D-4FBBD825D809}"/>
              </a:ext>
            </a:extLst>
          </p:cNvPr>
          <p:cNvPicPr>
            <a:picLocks noChangeAspect="1" noChangeArrowheads="1"/>
          </p:cNvPicPr>
          <p:nvPr/>
        </p:nvPicPr>
        <p:blipFill>
          <a:blip r:embed="rId4"/>
          <a:srcRect/>
          <a:stretch>
            <a:fillRect/>
          </a:stretch>
        </p:blipFill>
        <p:spPr bwMode="auto">
          <a:xfrm>
            <a:off x="4657725" y="3795713"/>
            <a:ext cx="41322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A08D384A-786D-7F95-A616-8FDB6AE5B47D}"/>
              </a:ext>
            </a:extLst>
          </p:cNvPr>
          <p:cNvPicPr>
            <a:picLocks noChangeAspect="1"/>
          </p:cNvPicPr>
          <p:nvPr/>
        </p:nvPicPr>
        <p:blipFill>
          <a:blip r:embed="rId5"/>
          <a:stretch>
            <a:fillRect/>
          </a:stretch>
        </p:blipFill>
        <p:spPr>
          <a:xfrm>
            <a:off x="250825" y="360363"/>
            <a:ext cx="5400675" cy="3262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0AB358FB-AA4A-1A1E-C16F-6353B6C6AE15}"/>
              </a:ext>
            </a:extLst>
          </p:cNvPr>
          <p:cNvSpPr txBox="1"/>
          <p:nvPr/>
        </p:nvSpPr>
        <p:spPr>
          <a:xfrm>
            <a:off x="579438" y="6367463"/>
            <a:ext cx="3889375" cy="261937"/>
          </a:xfrm>
          <a:prstGeom prst="rect">
            <a:avLst/>
          </a:prstGeom>
          <a:noFill/>
        </p:spPr>
        <p:txBody>
          <a:bodyPr>
            <a:spAutoFit/>
          </a:bodyPr>
          <a:lstStyle/>
          <a:p>
            <a:pPr>
              <a:defRPr/>
            </a:pPr>
            <a:r>
              <a:rPr lang="en-US" sz="1100" dirty="0">
                <a:solidFill>
                  <a:schemeClr val="accent4">
                    <a:lumMod val="10000"/>
                  </a:schemeClr>
                </a:solidFill>
              </a:rPr>
              <a:t>http://en.wikipedia.org/wiki/Sabra_and_Shatila_massacre</a:t>
            </a:r>
          </a:p>
        </p:txBody>
      </p:sp>
      <p:sp>
        <p:nvSpPr>
          <p:cNvPr id="6" name="CasellaDiTesto 5">
            <a:extLst>
              <a:ext uri="{FF2B5EF4-FFF2-40B4-BE49-F238E27FC236}">
                <a16:creationId xmlns:a16="http://schemas.microsoft.com/office/drawing/2014/main" id="{A6FBF15D-FF26-729E-8521-6BE1043421FB}"/>
              </a:ext>
            </a:extLst>
          </p:cNvPr>
          <p:cNvSpPr txBox="1"/>
          <p:nvPr/>
        </p:nvSpPr>
        <p:spPr>
          <a:xfrm>
            <a:off x="5940425" y="360363"/>
            <a:ext cx="2592388" cy="1477962"/>
          </a:xfrm>
          <a:prstGeom prst="rect">
            <a:avLst/>
          </a:prstGeom>
          <a:solidFill>
            <a:srgbClr val="FFFF00"/>
          </a:solidFill>
        </p:spPr>
        <p:txBody>
          <a:bodyPr>
            <a:spAutoFit/>
          </a:bodyPr>
          <a:lstStyle/>
          <a:p>
            <a:pPr algn="ctr">
              <a:defRPr/>
            </a:pPr>
            <a:r>
              <a:rPr lang="fr-FR" b="1" dirty="0">
                <a:solidFill>
                  <a:schemeClr val="accent4">
                    <a:lumMod val="10000"/>
                  </a:schemeClr>
                </a:solidFill>
              </a:rPr>
              <a:t>1982 - Beirut    Massacre dans les camps des réfugiés palestiniens de  Sabra  et </a:t>
            </a:r>
            <a:r>
              <a:rPr lang="fr-FR" b="1" dirty="0" err="1">
                <a:solidFill>
                  <a:schemeClr val="accent4">
                    <a:lumMod val="10000"/>
                  </a:schemeClr>
                </a:solidFill>
              </a:rPr>
              <a:t>Chatila</a:t>
            </a:r>
            <a:endParaRPr lang="fr-FR" b="1" dirty="0">
              <a:solidFill>
                <a:schemeClr val="accent4">
                  <a:lumMod val="10000"/>
                </a:schemeClr>
              </a:solidFill>
            </a:endParaRPr>
          </a:p>
        </p:txBody>
      </p:sp>
      <p:sp>
        <p:nvSpPr>
          <p:cNvPr id="9" name="Rettangolo 8">
            <a:extLst>
              <a:ext uri="{FF2B5EF4-FFF2-40B4-BE49-F238E27FC236}">
                <a16:creationId xmlns:a16="http://schemas.microsoft.com/office/drawing/2014/main" id="{22D8179D-3D14-BF0E-D972-4240E7BC308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accordi di Oslo">
            <a:extLst>
              <a:ext uri="{FF2B5EF4-FFF2-40B4-BE49-F238E27FC236}">
                <a16:creationId xmlns:a16="http://schemas.microsoft.com/office/drawing/2014/main" id="{5822B1AF-438A-8E71-1502-F070B0811090}"/>
              </a:ext>
            </a:extLst>
          </p:cNvPr>
          <p:cNvPicPr>
            <a:picLocks noChangeAspect="1" noChangeArrowheads="1"/>
          </p:cNvPicPr>
          <p:nvPr/>
        </p:nvPicPr>
        <p:blipFill>
          <a:blip r:embed="rId3"/>
          <a:srcRect l="3459" t="3796" r="3491" b="2754"/>
          <a:stretch>
            <a:fillRect/>
          </a:stretch>
        </p:blipFill>
        <p:spPr bwMode="auto">
          <a:xfrm>
            <a:off x="457200" y="368300"/>
            <a:ext cx="4606925" cy="6121400"/>
          </a:xfrm>
          <a:prstGeom prst="rect">
            <a:avLst/>
          </a:prstGeom>
          <a:ln>
            <a:noFill/>
          </a:ln>
          <a:effectLst>
            <a:outerShdw blurRad="292100" dist="139700" dir="2700000" algn="tl" rotWithShape="0">
              <a:srgbClr val="333333">
                <a:alpha val="65000"/>
              </a:srgbClr>
            </a:outerShdw>
          </a:effectLst>
        </p:spPr>
      </p:pic>
      <p:sp>
        <p:nvSpPr>
          <p:cNvPr id="434179" name="Segnaposto numero diapositiva 1">
            <a:extLst>
              <a:ext uri="{FF2B5EF4-FFF2-40B4-BE49-F238E27FC236}">
                <a16:creationId xmlns:a16="http://schemas.microsoft.com/office/drawing/2014/main" id="{308B0862-4676-858E-BC83-3D88A14702C8}"/>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599B3C-1A36-4A18-8272-F7C35EC658D1}" type="slidenum">
              <a:rPr lang="fr-FR" altLang="en-US" sz="1400" smtClean="0">
                <a:solidFill>
                  <a:srgbClr val="FFFFFF"/>
                </a:solidFill>
              </a:rPr>
              <a:pPr>
                <a:spcBef>
                  <a:spcPct val="0"/>
                </a:spcBef>
                <a:buFontTx/>
                <a:buNone/>
              </a:pPr>
              <a:t>127</a:t>
            </a:fld>
            <a:endParaRPr lang="fr-FR" altLang="en-US" sz="1400">
              <a:solidFill>
                <a:srgbClr val="FFFFFF"/>
              </a:solidFill>
            </a:endParaRPr>
          </a:p>
        </p:txBody>
      </p:sp>
      <p:sp>
        <p:nvSpPr>
          <p:cNvPr id="5" name="Rettangolo 4">
            <a:extLst>
              <a:ext uri="{FF2B5EF4-FFF2-40B4-BE49-F238E27FC236}">
                <a16:creationId xmlns:a16="http://schemas.microsoft.com/office/drawing/2014/main" id="{612202A3-8F80-BB03-84B1-B2E7E52626D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6" name="Picture 3" descr="C:\Users\Enrico\Desktop\Oslo 2 jpeg.jpg">
            <a:extLst>
              <a:ext uri="{FF2B5EF4-FFF2-40B4-BE49-F238E27FC236}">
                <a16:creationId xmlns:a16="http://schemas.microsoft.com/office/drawing/2014/main" id="{A95EC859-08B8-3FA2-D584-50D3CBCFAD06}"/>
              </a:ext>
            </a:extLst>
          </p:cNvPr>
          <p:cNvPicPr>
            <a:picLocks noChangeAspect="1" noChangeArrowheads="1"/>
          </p:cNvPicPr>
          <p:nvPr/>
        </p:nvPicPr>
        <p:blipFill>
          <a:blip r:embed="rId4"/>
          <a:srcRect/>
          <a:stretch>
            <a:fillRect/>
          </a:stretch>
        </p:blipFill>
        <p:spPr bwMode="auto">
          <a:xfrm>
            <a:off x="5511800" y="1249363"/>
            <a:ext cx="3021013" cy="1965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BF0C84E1-DB91-713C-A624-4414A9ADDF75}"/>
              </a:ext>
            </a:extLst>
          </p:cNvPr>
          <p:cNvSpPr txBox="1"/>
          <p:nvPr/>
        </p:nvSpPr>
        <p:spPr>
          <a:xfrm>
            <a:off x="5502275" y="4479925"/>
            <a:ext cx="3030538" cy="708025"/>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it-CH" sz="2000" b="1" dirty="0">
                <a:solidFill>
                  <a:schemeClr val="accent4">
                    <a:lumMod val="10000"/>
                  </a:schemeClr>
                </a:solidFill>
                <a:latin typeface="Arial"/>
                <a:ea typeface="+mj-ea"/>
                <a:cs typeface="+mj-cs"/>
              </a:rPr>
              <a:t>1995 </a:t>
            </a:r>
          </a:p>
          <a:p>
            <a:pPr algn="ctr" eaLnBrk="1" hangingPunct="1">
              <a:defRPr/>
            </a:pPr>
            <a:r>
              <a:rPr lang="it-CH" sz="2000" b="1" dirty="0">
                <a:solidFill>
                  <a:schemeClr val="accent4">
                    <a:lumMod val="10000"/>
                  </a:schemeClr>
                </a:solidFill>
                <a:latin typeface="Arial"/>
                <a:ea typeface="+mj-ea"/>
                <a:cs typeface="+mj-cs"/>
              </a:rPr>
              <a:t>Les </a:t>
            </a:r>
            <a:r>
              <a:rPr lang="it-CH" sz="2000" b="1" dirty="0" err="1">
                <a:solidFill>
                  <a:schemeClr val="accent4">
                    <a:lumMod val="10000"/>
                  </a:schemeClr>
                </a:solidFill>
                <a:latin typeface="Arial"/>
                <a:ea typeface="+mj-ea"/>
                <a:cs typeface="+mj-cs"/>
              </a:rPr>
              <a:t>accords</a:t>
            </a:r>
            <a:r>
              <a:rPr lang="it-CH" sz="2000" b="1" dirty="0">
                <a:solidFill>
                  <a:schemeClr val="accent4">
                    <a:lumMod val="10000"/>
                  </a:schemeClr>
                </a:solidFill>
                <a:latin typeface="Arial"/>
                <a:ea typeface="+mj-ea"/>
                <a:cs typeface="+mj-cs"/>
              </a:rPr>
              <a:t> de Oslo </a:t>
            </a:r>
          </a:p>
        </p:txBody>
      </p:sp>
      <p:pic>
        <p:nvPicPr>
          <p:cNvPr id="434183" name="Picture 7">
            <a:extLst>
              <a:ext uri="{FF2B5EF4-FFF2-40B4-BE49-F238E27FC236}">
                <a16:creationId xmlns:a16="http://schemas.microsoft.com/office/drawing/2014/main" id="{811601C0-1BCB-E953-4825-DDFEE48C0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80350" y="3721100"/>
            <a:ext cx="652463"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4" name="Picture 8">
            <a:extLst>
              <a:ext uri="{FF2B5EF4-FFF2-40B4-BE49-F238E27FC236}">
                <a16:creationId xmlns:a16="http://schemas.microsoft.com/office/drawing/2014/main" id="{7A108DB0-2D01-5A68-82FD-3768494C6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2275" y="3729038"/>
            <a:ext cx="660400" cy="49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4185" name="Immagine 3">
            <a:extLst>
              <a:ext uri="{FF2B5EF4-FFF2-40B4-BE49-F238E27FC236}">
                <a16:creationId xmlns:a16="http://schemas.microsoft.com/office/drawing/2014/main" id="{EEA4E451-6865-C376-0DE7-ACF7F49720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16167"/>
          <a:stretch>
            <a:fillRect/>
          </a:stretch>
        </p:blipFill>
        <p:spPr bwMode="auto">
          <a:xfrm>
            <a:off x="6627813" y="3729038"/>
            <a:ext cx="790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C575620B-40F4-55CE-A4C0-F6E42DFBEEBB}"/>
              </a:ext>
            </a:extLst>
          </p:cNvPr>
          <p:cNvSpPr txBox="1"/>
          <p:nvPr/>
        </p:nvSpPr>
        <p:spPr>
          <a:xfrm>
            <a:off x="3995738" y="3644900"/>
            <a:ext cx="360362"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3" name="CasellaDiTesto 12">
            <a:extLst>
              <a:ext uri="{FF2B5EF4-FFF2-40B4-BE49-F238E27FC236}">
                <a16:creationId xmlns:a16="http://schemas.microsoft.com/office/drawing/2014/main" id="{0E31EF66-6A60-29A7-D49D-5ACF00562E16}"/>
              </a:ext>
            </a:extLst>
          </p:cNvPr>
          <p:cNvSpPr txBox="1"/>
          <p:nvPr/>
        </p:nvSpPr>
        <p:spPr>
          <a:xfrm>
            <a:off x="2863850" y="2795588"/>
            <a:ext cx="360363"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4" name="CasellaDiTesto 13">
            <a:extLst>
              <a:ext uri="{FF2B5EF4-FFF2-40B4-BE49-F238E27FC236}">
                <a16:creationId xmlns:a16="http://schemas.microsoft.com/office/drawing/2014/main" id="{FBA742F2-5AF6-5719-F101-619C258359A5}"/>
              </a:ext>
            </a:extLst>
          </p:cNvPr>
          <p:cNvSpPr txBox="1"/>
          <p:nvPr/>
        </p:nvSpPr>
        <p:spPr>
          <a:xfrm>
            <a:off x="3338513" y="134143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5" name="CasellaDiTesto 14">
            <a:extLst>
              <a:ext uri="{FF2B5EF4-FFF2-40B4-BE49-F238E27FC236}">
                <a16:creationId xmlns:a16="http://schemas.microsoft.com/office/drawing/2014/main" id="{0A50C80B-C99E-07CA-C72E-86CB82E3832A}"/>
              </a:ext>
            </a:extLst>
          </p:cNvPr>
          <p:cNvSpPr txBox="1"/>
          <p:nvPr/>
        </p:nvSpPr>
        <p:spPr>
          <a:xfrm>
            <a:off x="2636838" y="1258888"/>
            <a:ext cx="358775"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6" name="CasellaDiTesto 15">
            <a:extLst>
              <a:ext uri="{FF2B5EF4-FFF2-40B4-BE49-F238E27FC236}">
                <a16:creationId xmlns:a16="http://schemas.microsoft.com/office/drawing/2014/main" id="{992A7203-E5F4-7F13-D42B-4601512EDAE3}"/>
              </a:ext>
            </a:extLst>
          </p:cNvPr>
          <p:cNvSpPr txBox="1"/>
          <p:nvPr/>
        </p:nvSpPr>
        <p:spPr>
          <a:xfrm>
            <a:off x="2916238" y="3398838"/>
            <a:ext cx="360362" cy="369887"/>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7" name="CasellaDiTesto 16">
            <a:extLst>
              <a:ext uri="{FF2B5EF4-FFF2-40B4-BE49-F238E27FC236}">
                <a16:creationId xmlns:a16="http://schemas.microsoft.com/office/drawing/2014/main" id="{33289734-95E5-6EC5-872E-B53A6140BE3E}"/>
              </a:ext>
            </a:extLst>
          </p:cNvPr>
          <p:cNvSpPr txBox="1"/>
          <p:nvPr/>
        </p:nvSpPr>
        <p:spPr>
          <a:xfrm>
            <a:off x="2517775" y="5229225"/>
            <a:ext cx="358775" cy="369888"/>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
        <p:nvSpPr>
          <p:cNvPr id="18" name="CasellaDiTesto 17">
            <a:extLst>
              <a:ext uri="{FF2B5EF4-FFF2-40B4-BE49-F238E27FC236}">
                <a16:creationId xmlns:a16="http://schemas.microsoft.com/office/drawing/2014/main" id="{7C779F1A-6076-3F76-0D4B-564EA30045EA}"/>
              </a:ext>
            </a:extLst>
          </p:cNvPr>
          <p:cNvSpPr txBox="1"/>
          <p:nvPr/>
        </p:nvSpPr>
        <p:spPr>
          <a:xfrm>
            <a:off x="3040063" y="1944688"/>
            <a:ext cx="360362" cy="368300"/>
          </a:xfrm>
          <a:prstGeom prst="rect">
            <a:avLst/>
          </a:prstGeom>
          <a:noFill/>
        </p:spPr>
        <p:txBody>
          <a:bodyPr>
            <a:spAutoFit/>
          </a:bodyPr>
          <a:lstStyle/>
          <a:p>
            <a:pPr>
              <a:defRPr/>
            </a:pPr>
            <a:r>
              <a:rPr lang="en-US" b="1" dirty="0">
                <a:solidFill>
                  <a:schemeClr val="accent4">
                    <a:lumMod val="10000"/>
                  </a:schemeClr>
                </a:solidFill>
              </a:rPr>
              <a:t>A</a:t>
            </a:r>
            <a:endParaRPr lang="en-US"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4" name="Rectangle 2">
            <a:extLst>
              <a:ext uri="{FF2B5EF4-FFF2-40B4-BE49-F238E27FC236}">
                <a16:creationId xmlns:a16="http://schemas.microsoft.com/office/drawing/2014/main" id="{D6B7451F-18E3-81CC-F274-8C51B051F676}"/>
              </a:ext>
            </a:extLst>
          </p:cNvPr>
          <p:cNvSpPr>
            <a:spLocks noGrp="1" noChangeArrowheads="1"/>
          </p:cNvSpPr>
          <p:nvPr>
            <p:ph type="title" sz="quarter"/>
          </p:nvPr>
        </p:nvSpPr>
        <p:spPr>
          <a:xfrm>
            <a:off x="5299075" y="1427163"/>
            <a:ext cx="2944813" cy="1143000"/>
          </a:xfrm>
          <a:solidFill>
            <a:srgbClr val="FFFF00"/>
          </a:solidFill>
          <a:ln w="12700">
            <a:solidFill>
              <a:schemeClr val="accent4">
                <a:lumMod val="10000"/>
              </a:schemeClr>
            </a:solidFill>
          </a:ln>
        </p:spPr>
        <p:txBody>
          <a:bodyPr/>
          <a:lstStyle/>
          <a:p>
            <a:pPr eaLnBrk="1" hangingPunct="1">
              <a:defRPr/>
            </a:pPr>
            <a:r>
              <a:rPr lang="fr-CH" altLang="it-CH" sz="2000" b="1" dirty="0">
                <a:solidFill>
                  <a:schemeClr val="accent4">
                    <a:lumMod val="10000"/>
                  </a:schemeClr>
                </a:solidFill>
              </a:rPr>
              <a:t>1994 - La paix entre Israël et la Jordanie</a:t>
            </a:r>
            <a:endParaRPr lang="it-IT" altLang="it-CH" sz="2000" b="1" dirty="0">
              <a:solidFill>
                <a:schemeClr val="accent4">
                  <a:lumMod val="10000"/>
                </a:schemeClr>
              </a:solidFill>
            </a:endParaRPr>
          </a:p>
        </p:txBody>
      </p:sp>
      <p:sp>
        <p:nvSpPr>
          <p:cNvPr id="436227" name="Text Box 6">
            <a:extLst>
              <a:ext uri="{FF2B5EF4-FFF2-40B4-BE49-F238E27FC236}">
                <a16:creationId xmlns:a16="http://schemas.microsoft.com/office/drawing/2014/main" id="{A7B9BE28-9056-4FC2-BB18-95CEE26619EE}"/>
              </a:ext>
            </a:extLst>
          </p:cNvPr>
          <p:cNvSpPr txBox="1">
            <a:spLocks noChangeArrowheads="1"/>
          </p:cNvSpPr>
          <p:nvPr/>
        </p:nvSpPr>
        <p:spPr bwMode="auto">
          <a:xfrm>
            <a:off x="4972050" y="2840038"/>
            <a:ext cx="3271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Avec la paix sont aussi arrivés les accords pour l’exploitation en commun des eaux le long de la frontière.</a:t>
            </a:r>
            <a:endParaRPr lang="it-IT" altLang="it-CH" sz="1200" b="1">
              <a:solidFill>
                <a:srgbClr val="FFFFFF"/>
              </a:solidFill>
            </a:endParaRPr>
          </a:p>
        </p:txBody>
      </p:sp>
      <p:sp>
        <p:nvSpPr>
          <p:cNvPr id="436228" name="Text Box 7">
            <a:extLst>
              <a:ext uri="{FF2B5EF4-FFF2-40B4-BE49-F238E27FC236}">
                <a16:creationId xmlns:a16="http://schemas.microsoft.com/office/drawing/2014/main" id="{C65C0726-E80A-A572-DB89-C75F3BD9D562}"/>
              </a:ext>
            </a:extLst>
          </p:cNvPr>
          <p:cNvSpPr txBox="1">
            <a:spLocks noChangeArrowheads="1"/>
          </p:cNvSpPr>
          <p:nvPr/>
        </p:nvSpPr>
        <p:spPr bwMode="auto">
          <a:xfrm>
            <a:off x="4897438" y="333375"/>
            <a:ext cx="20875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L’accord de paix a été sponsorisé par le président américain               Bill Clinton</a:t>
            </a:r>
            <a:endParaRPr lang="it-IT" altLang="it-CH" sz="1200" b="1">
              <a:solidFill>
                <a:srgbClr val="FFFFFF"/>
              </a:solidFill>
            </a:endParaRPr>
          </a:p>
        </p:txBody>
      </p:sp>
      <p:sp>
        <p:nvSpPr>
          <p:cNvPr id="436229" name="Segnaposto numero diapositiva 1">
            <a:extLst>
              <a:ext uri="{FF2B5EF4-FFF2-40B4-BE49-F238E27FC236}">
                <a16:creationId xmlns:a16="http://schemas.microsoft.com/office/drawing/2014/main" id="{CBE563D9-3B47-E6CA-C901-90B279E94E59}"/>
              </a:ext>
            </a:extLst>
          </p:cNvPr>
          <p:cNvSpPr>
            <a:spLocks noGrp="1"/>
          </p:cNvSpPr>
          <p:nvPr>
            <p:ph type="sldNum" sz="quarter" idx="12"/>
          </p:nvPr>
        </p:nvSpPr>
        <p:spPr>
          <a:xfrm>
            <a:off x="7842250" y="3429000"/>
            <a:ext cx="803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0F79B9-E46B-4BB3-8027-DE4681570A6D}" type="slidenum">
              <a:rPr lang="it-IT" altLang="en-US" sz="1400" smtClean="0">
                <a:solidFill>
                  <a:srgbClr val="FFFFFF"/>
                </a:solidFill>
              </a:rPr>
              <a:pPr>
                <a:spcBef>
                  <a:spcPct val="0"/>
                </a:spcBef>
                <a:buFontTx/>
                <a:buNone/>
              </a:pPr>
              <a:t>128</a:t>
            </a:fld>
            <a:endParaRPr lang="it-IT" altLang="en-US" sz="1400">
              <a:solidFill>
                <a:srgbClr val="FFFFFF"/>
              </a:solidFill>
            </a:endParaRPr>
          </a:p>
        </p:txBody>
      </p:sp>
      <p:pic>
        <p:nvPicPr>
          <p:cNvPr id="12" name="Picture 4" descr="diga di adasiya dove israele preleva parte dell'acqua del fiume Yarmuch">
            <a:extLst>
              <a:ext uri="{FF2B5EF4-FFF2-40B4-BE49-F238E27FC236}">
                <a16:creationId xmlns:a16="http://schemas.microsoft.com/office/drawing/2014/main" id="{4208E9AF-651C-ACE5-C338-33662693ACCF}"/>
              </a:ext>
            </a:extLst>
          </p:cNvPr>
          <p:cNvPicPr>
            <a:picLocks noGrp="1" noChangeAspect="1" noChangeArrowheads="1"/>
          </p:cNvPicPr>
          <p:nvPr>
            <p:ph sz="quarter" idx="1"/>
          </p:nvPr>
        </p:nvPicPr>
        <p:blipFill>
          <a:blip r:embed="rId3">
            <a:lum bright="-10000" contrast="8000"/>
          </a:blip>
          <a:srcRect/>
          <a:stretch>
            <a:fillRect/>
          </a:stretch>
        </p:blipFill>
        <p:spPr>
          <a:xfrm>
            <a:off x="4976813" y="3789363"/>
            <a:ext cx="3679825" cy="2735262"/>
          </a:xfrm>
          <a:ln w="28575">
            <a:solidFill>
              <a:schemeClr val="tx1"/>
            </a:solidFill>
          </a:ln>
          <a:effectLst>
            <a:outerShdw blurRad="292100" dist="139700" dir="2700000" algn="tl" rotWithShape="0">
              <a:srgbClr val="333333">
                <a:alpha val="65000"/>
              </a:srgbClr>
            </a:outerShdw>
          </a:effectLst>
        </p:spPr>
      </p:pic>
      <p:pic>
        <p:nvPicPr>
          <p:cNvPr id="13" name="Picture 8" descr="peace 1 jordan">
            <a:extLst>
              <a:ext uri="{FF2B5EF4-FFF2-40B4-BE49-F238E27FC236}">
                <a16:creationId xmlns:a16="http://schemas.microsoft.com/office/drawing/2014/main" id="{3247A8CB-F622-24D6-0284-B846F5233664}"/>
              </a:ext>
            </a:extLst>
          </p:cNvPr>
          <p:cNvPicPr>
            <a:picLocks noGrp="1" noChangeAspect="1" noChangeArrowheads="1"/>
          </p:cNvPicPr>
          <p:nvPr>
            <p:ph sz="quarter" idx="3"/>
          </p:nvPr>
        </p:nvPicPr>
        <p:blipFill>
          <a:blip r:embed="rId4">
            <a:lum bright="-8000" contrast="8000"/>
          </a:blip>
          <a:srcRect/>
          <a:stretch>
            <a:fillRect/>
          </a:stretch>
        </p:blipFill>
        <p:spPr>
          <a:xfrm>
            <a:off x="439738" y="3789363"/>
            <a:ext cx="4321175" cy="2735262"/>
          </a:xfrm>
          <a:ln w="28575">
            <a:solidFill>
              <a:schemeClr val="tx1"/>
            </a:solidFill>
          </a:ln>
          <a:effectLst>
            <a:outerShdw blurRad="292100" dist="139700" dir="2700000" algn="tl" rotWithShape="0">
              <a:srgbClr val="333333">
                <a:alpha val="65000"/>
              </a:srgbClr>
            </a:outerShdw>
          </a:effectLst>
        </p:spPr>
      </p:pic>
      <p:pic>
        <p:nvPicPr>
          <p:cNvPr id="14" name="Picture 10" descr="peace jordan israel">
            <a:extLst>
              <a:ext uri="{FF2B5EF4-FFF2-40B4-BE49-F238E27FC236}">
                <a16:creationId xmlns:a16="http://schemas.microsoft.com/office/drawing/2014/main" id="{3DC38D0F-93A5-1D5B-7C1D-D331A8E717B7}"/>
              </a:ext>
            </a:extLst>
          </p:cNvPr>
          <p:cNvPicPr>
            <a:picLocks noGrp="1" noChangeAspect="1" noChangeArrowheads="1"/>
          </p:cNvPicPr>
          <p:nvPr>
            <p:ph sz="quarter" idx="4"/>
          </p:nvPr>
        </p:nvPicPr>
        <p:blipFill>
          <a:blip r:embed="rId5"/>
          <a:srcRect/>
          <a:stretch>
            <a:fillRect/>
          </a:stretch>
        </p:blipFill>
        <p:spPr>
          <a:xfrm>
            <a:off x="439738" y="261938"/>
            <a:ext cx="4321175" cy="3194050"/>
          </a:xfrm>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1BBC2FC8-80A7-F840-B4C3-EDF7390D6F0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769187FC-2D73-EF8A-B3DA-8C0F950ED2AC}"/>
              </a:ext>
            </a:extLst>
          </p:cNvPr>
          <p:cNvSpPr>
            <a:spLocks noChangeArrowheads="1"/>
          </p:cNvSpPr>
          <p:nvPr/>
        </p:nvSpPr>
        <p:spPr bwMode="auto">
          <a:xfrm>
            <a:off x="5241925" y="3594100"/>
            <a:ext cx="3692525" cy="280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u="sng"/>
              <a:t>28 septembre 2000</a:t>
            </a:r>
            <a:r>
              <a:rPr lang="fr-CH" altLang="it-CH" sz="1600" u="sng"/>
              <a:t> </a:t>
            </a:r>
          </a:p>
          <a:p>
            <a:pPr eaLnBrk="1" hangingPunct="1">
              <a:spcBef>
                <a:spcPct val="50000"/>
              </a:spcBef>
              <a:buFontTx/>
              <a:buNone/>
            </a:pPr>
            <a:r>
              <a:rPr lang="fr-CH" altLang="it-CH" sz="1600" b="1">
                <a:solidFill>
                  <a:srgbClr val="FFFFFF"/>
                </a:solidFill>
              </a:rPr>
              <a:t>Sharon visite de façon provocatrice l’Ésplanade des mosquées.</a:t>
            </a:r>
          </a:p>
          <a:p>
            <a:pPr eaLnBrk="1" hangingPunct="1">
              <a:spcBef>
                <a:spcPct val="50000"/>
              </a:spcBef>
              <a:buFontTx/>
              <a:buNone/>
            </a:pPr>
            <a:r>
              <a:rPr lang="fr-CH" altLang="it-CH" sz="1600" b="1" u="sng"/>
              <a:t>30 septembre 2000</a:t>
            </a:r>
          </a:p>
          <a:p>
            <a:pPr eaLnBrk="1" hangingPunct="1">
              <a:spcBef>
                <a:spcPct val="50000"/>
              </a:spcBef>
              <a:buFontTx/>
              <a:buNone/>
            </a:pPr>
            <a:r>
              <a:rPr lang="fr-CH" altLang="it-CH" sz="1600" b="1">
                <a:solidFill>
                  <a:srgbClr val="FFFFFF"/>
                </a:solidFill>
              </a:rPr>
              <a:t>Israël étouffe dans le sang  la protestation des palestiniens.</a:t>
            </a:r>
          </a:p>
          <a:p>
            <a:pPr eaLnBrk="1" hangingPunct="1">
              <a:spcBef>
                <a:spcPct val="50000"/>
              </a:spcBef>
              <a:buFontTx/>
              <a:buNone/>
            </a:pPr>
            <a:r>
              <a:rPr lang="fr-CH" altLang="it-CH" sz="1600" b="1">
                <a:solidFill>
                  <a:srgbClr val="FFFFFF"/>
                </a:solidFill>
              </a:rPr>
              <a:t>C’est le début de la II. Intifada…          et  « la mort » des accords de                   paix de Oslo.</a:t>
            </a:r>
            <a:endParaRPr lang="it-IT" altLang="it-CH" sz="1600" b="1">
              <a:solidFill>
                <a:srgbClr val="FFFFFF"/>
              </a:solidFill>
            </a:endParaRPr>
          </a:p>
        </p:txBody>
      </p:sp>
      <p:pic>
        <p:nvPicPr>
          <p:cNvPr id="381955" name="Picture 3" descr="28 sett 2000 Sharon su spianata moschee">
            <a:extLst>
              <a:ext uri="{FF2B5EF4-FFF2-40B4-BE49-F238E27FC236}">
                <a16:creationId xmlns:a16="http://schemas.microsoft.com/office/drawing/2014/main" id="{CA2D819A-CCEA-9314-98BA-67122D85E97B}"/>
              </a:ext>
            </a:extLst>
          </p:cNvPr>
          <p:cNvPicPr>
            <a:picLocks noChangeAspect="1" noChangeArrowheads="1"/>
          </p:cNvPicPr>
          <p:nvPr/>
        </p:nvPicPr>
        <p:blipFill>
          <a:blip r:embed="rId3"/>
          <a:srcRect/>
          <a:stretch>
            <a:fillRect/>
          </a:stretch>
        </p:blipFill>
        <p:spPr bwMode="auto">
          <a:xfrm>
            <a:off x="425450" y="298450"/>
            <a:ext cx="4618038" cy="615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1956" name="Picture 4" descr="Sharon su spianata moschee">
            <a:extLst>
              <a:ext uri="{FF2B5EF4-FFF2-40B4-BE49-F238E27FC236}">
                <a16:creationId xmlns:a16="http://schemas.microsoft.com/office/drawing/2014/main" id="{061FDA41-14F8-EFE2-DCFE-A8D807C5CADB}"/>
              </a:ext>
            </a:extLst>
          </p:cNvPr>
          <p:cNvPicPr>
            <a:picLocks noChangeAspect="1" noChangeArrowheads="1"/>
          </p:cNvPicPr>
          <p:nvPr/>
        </p:nvPicPr>
        <p:blipFill>
          <a:blip r:embed="rId4"/>
          <a:srcRect/>
          <a:stretch>
            <a:fillRect/>
          </a:stretch>
        </p:blipFill>
        <p:spPr bwMode="auto">
          <a:xfrm>
            <a:off x="5221288" y="298450"/>
            <a:ext cx="3565525" cy="2447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38277" name="Segnaposto numero diapositiva 1">
            <a:extLst>
              <a:ext uri="{FF2B5EF4-FFF2-40B4-BE49-F238E27FC236}">
                <a16:creationId xmlns:a16="http://schemas.microsoft.com/office/drawing/2014/main" id="{BF405F6F-8795-6D78-F4DA-790BD643C63A}"/>
              </a:ext>
            </a:extLst>
          </p:cNvPr>
          <p:cNvSpPr>
            <a:spLocks noGrp="1"/>
          </p:cNvSpPr>
          <p:nvPr>
            <p:ph type="sldNum" sz="quarter" idx="12"/>
          </p:nvPr>
        </p:nvSpPr>
        <p:spPr>
          <a:xfrm>
            <a:off x="8172450" y="4635500"/>
            <a:ext cx="598488" cy="30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DF0F06-B8EE-4990-BA2B-CE9C5507585B}" type="slidenum">
              <a:rPr lang="it-IT" altLang="en-US" sz="1400" b="1" smtClean="0">
                <a:solidFill>
                  <a:srgbClr val="FFFFFF"/>
                </a:solidFill>
              </a:rPr>
              <a:pPr>
                <a:spcBef>
                  <a:spcPct val="0"/>
                </a:spcBef>
                <a:buFontTx/>
                <a:buNone/>
              </a:pPr>
              <a:t>129</a:t>
            </a:fld>
            <a:endParaRPr lang="it-IT" altLang="en-US" sz="1400" b="1">
              <a:solidFill>
                <a:srgbClr val="FFFFFF"/>
              </a:solidFill>
            </a:endParaRPr>
          </a:p>
        </p:txBody>
      </p:sp>
      <p:sp>
        <p:nvSpPr>
          <p:cNvPr id="6" name="Rettangolo 5">
            <a:extLst>
              <a:ext uri="{FF2B5EF4-FFF2-40B4-BE49-F238E27FC236}">
                <a16:creationId xmlns:a16="http://schemas.microsoft.com/office/drawing/2014/main" id="{D5A07C4A-3AD9-08CF-3529-C1FA75B393A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5B3CE3F5-FD0F-A2A4-517C-A5DAE3B29C8F}"/>
              </a:ext>
            </a:extLst>
          </p:cNvPr>
          <p:cNvSpPr txBox="1"/>
          <p:nvPr/>
        </p:nvSpPr>
        <p:spPr>
          <a:xfrm>
            <a:off x="5656263" y="2932113"/>
            <a:ext cx="2695575" cy="522287"/>
          </a:xfrm>
          <a:prstGeom prst="rect">
            <a:avLst/>
          </a:prstGeo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400" b="1" dirty="0">
                <a:solidFill>
                  <a:schemeClr val="accent4">
                    <a:lumMod val="10000"/>
                  </a:schemeClr>
                </a:solidFill>
              </a:rPr>
              <a:t>1987 - 1993  Première intifada                      2000 - Deuxième intifada</a:t>
            </a:r>
          </a:p>
        </p:txBody>
      </p:sp>
      <p:sp>
        <p:nvSpPr>
          <p:cNvPr id="438280" name="CasellaDiTesto 1">
            <a:extLst>
              <a:ext uri="{FF2B5EF4-FFF2-40B4-BE49-F238E27FC236}">
                <a16:creationId xmlns:a16="http://schemas.microsoft.com/office/drawing/2014/main" id="{3D5E190C-D301-9F2D-829E-5312F7CFD031}"/>
              </a:ext>
            </a:extLst>
          </p:cNvPr>
          <p:cNvSpPr txBox="1">
            <a:spLocks noChangeArrowheads="1"/>
          </p:cNvSpPr>
          <p:nvPr/>
        </p:nvSpPr>
        <p:spPr bwMode="auto">
          <a:xfrm>
            <a:off x="2338388" y="6453188"/>
            <a:ext cx="7921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Ariel Sharon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9" name="Picture 5" descr="esodo ebrei">
            <a:extLst>
              <a:ext uri="{FF2B5EF4-FFF2-40B4-BE49-F238E27FC236}">
                <a16:creationId xmlns:a16="http://schemas.microsoft.com/office/drawing/2014/main" id="{46654DBC-1A8B-75AB-7FA2-CA9633BE8F09}"/>
              </a:ext>
            </a:extLst>
          </p:cNvPr>
          <p:cNvPicPr>
            <a:picLocks noGrp="1" noChangeAspect="1" noChangeArrowheads="1"/>
          </p:cNvPicPr>
          <p:nvPr>
            <p:ph/>
          </p:nvPr>
        </p:nvPicPr>
        <p:blipFill>
          <a:blip r:embed="rId3"/>
          <a:srcRect/>
          <a:stretch>
            <a:fillRect/>
          </a:stretch>
        </p:blipFill>
        <p:spPr>
          <a:xfrm>
            <a:off x="1116013" y="417513"/>
            <a:ext cx="6911975" cy="4859337"/>
          </a:xfrm>
          <a:ln w="28575">
            <a:solidFill>
              <a:schemeClr val="tx1"/>
            </a:solidFill>
          </a:ln>
          <a:effectLst>
            <a:outerShdw blurRad="292100" dist="139700" dir="2700000" algn="tl" rotWithShape="0">
              <a:srgbClr val="333333">
                <a:alpha val="65000"/>
              </a:srgbClr>
            </a:outerShdw>
          </a:effectLst>
        </p:spPr>
      </p:pic>
      <p:sp>
        <p:nvSpPr>
          <p:cNvPr id="200707" name="Segnaposto numero diapositiva 1">
            <a:extLst>
              <a:ext uri="{FF2B5EF4-FFF2-40B4-BE49-F238E27FC236}">
                <a16:creationId xmlns:a16="http://schemas.microsoft.com/office/drawing/2014/main" id="{F715AB3D-FD86-E81A-B523-B8B0444963C3}"/>
              </a:ext>
            </a:extLst>
          </p:cNvPr>
          <p:cNvSpPr>
            <a:spLocks noGrp="1"/>
          </p:cNvSpPr>
          <p:nvPr>
            <p:ph type="sldNum" sz="quarter" idx="12"/>
          </p:nvPr>
        </p:nvSpPr>
        <p:spPr>
          <a:xfrm>
            <a:off x="7861300" y="4883150"/>
            <a:ext cx="8143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BDDF78E-EAD4-499B-B4E9-3458CF5C0487}" type="slidenum">
              <a:rPr lang="it-IT" altLang="en-US" sz="1400" b="1" smtClean="0">
                <a:solidFill>
                  <a:srgbClr val="FFFFFF"/>
                </a:solidFill>
              </a:rPr>
              <a:pPr>
                <a:spcBef>
                  <a:spcPct val="0"/>
                </a:spcBef>
                <a:buFontTx/>
                <a:buNone/>
              </a:pPr>
              <a:t>13</a:t>
            </a:fld>
            <a:endParaRPr lang="it-IT" altLang="en-US" sz="1400" b="1">
              <a:solidFill>
                <a:srgbClr val="FFFFFF"/>
              </a:solidFill>
            </a:endParaRPr>
          </a:p>
        </p:txBody>
      </p:sp>
      <p:sp>
        <p:nvSpPr>
          <p:cNvPr id="6" name="Rettangolo 5">
            <a:extLst>
              <a:ext uri="{FF2B5EF4-FFF2-40B4-BE49-F238E27FC236}">
                <a16:creationId xmlns:a16="http://schemas.microsoft.com/office/drawing/2014/main" id="{2FA93EE6-C8EA-D15B-D3A4-FD6BAF2DB36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F6B24329-814E-4ABE-814C-9A2DF0C859ED}"/>
              </a:ext>
            </a:extLst>
          </p:cNvPr>
          <p:cNvSpPr txBox="1"/>
          <p:nvPr/>
        </p:nvSpPr>
        <p:spPr>
          <a:xfrm>
            <a:off x="1116013" y="2847975"/>
            <a:ext cx="1511300" cy="331788"/>
          </a:xfrm>
          <a:prstGeom prst="rect">
            <a:avLst/>
          </a:prstGeom>
          <a:solidFill>
            <a:srgbClr val="FFFF00"/>
          </a:solidFill>
          <a:ln w="12700">
            <a:solidFill>
              <a:schemeClr val="accent4">
                <a:lumMod val="10000"/>
              </a:schemeClr>
            </a:solidFill>
          </a:ln>
        </p:spPr>
        <p:txBody>
          <a:bodyPr tIns="9144">
            <a:spAutoFit/>
          </a:bodyPr>
          <a:lstStyle/>
          <a:p>
            <a:pPr algn="ct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
        <p:nvSpPr>
          <p:cNvPr id="200710" name="Text Box 3">
            <a:extLst>
              <a:ext uri="{FF2B5EF4-FFF2-40B4-BE49-F238E27FC236}">
                <a16:creationId xmlns:a16="http://schemas.microsoft.com/office/drawing/2014/main" id="{1B23EBA6-9758-4378-C378-EF444E652645}"/>
              </a:ext>
            </a:extLst>
          </p:cNvPr>
          <p:cNvSpPr txBox="1">
            <a:spLocks noChangeArrowheads="1"/>
          </p:cNvSpPr>
          <p:nvPr/>
        </p:nvSpPr>
        <p:spPr bwMode="auto">
          <a:xfrm>
            <a:off x="427038" y="5808663"/>
            <a:ext cx="8315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En Palestine les Juifs massacrent beaucoup de cananéens et philistins, ces derniers étant arrivés dans la même période. Probablement pour convaincre les tribus juives à s’installer dans la fertile Palestine, le clergé juif de l’époque disait que la Palestine avait été promise aux juifs par Dieu. </a:t>
            </a:r>
            <a:endParaRPr lang="it-IT" altLang="it-CH" sz="1400">
              <a:solidFill>
                <a:srgbClr val="FFFFFF"/>
              </a:solidFill>
            </a:endParaRPr>
          </a:p>
        </p:txBody>
      </p:sp>
      <p:sp>
        <p:nvSpPr>
          <p:cNvPr id="2" name="CasellaDiTesto 1">
            <a:extLst>
              <a:ext uri="{FF2B5EF4-FFF2-40B4-BE49-F238E27FC236}">
                <a16:creationId xmlns:a16="http://schemas.microsoft.com/office/drawing/2014/main" id="{E9A277C2-2870-C8BB-2130-B7349C0F0C5C}"/>
              </a:ext>
            </a:extLst>
          </p:cNvPr>
          <p:cNvSpPr txBox="1"/>
          <p:nvPr/>
        </p:nvSpPr>
        <p:spPr>
          <a:xfrm>
            <a:off x="433388" y="5454650"/>
            <a:ext cx="8315325" cy="354013"/>
          </a:xfrm>
          <a:prstGeom prst="rect">
            <a:avLst/>
          </a:prstGeom>
          <a:solidFill>
            <a:srgbClr val="FFFF00"/>
          </a:solidFill>
          <a:ln w="12700">
            <a:solidFill>
              <a:schemeClr val="accent4">
                <a:lumMod val="10000"/>
              </a:schemeClr>
            </a:solidFill>
          </a:ln>
        </p:spPr>
        <p:txBody>
          <a:bodyPr>
            <a:spAutoFit/>
          </a:bodyPr>
          <a:lstStyle/>
          <a:p>
            <a:pPr algn="ctr">
              <a:defRPr/>
            </a:pPr>
            <a:r>
              <a:rPr lang="fr-FR" sz="1700" b="1" dirty="0">
                <a:solidFill>
                  <a:schemeClr val="accent4">
                    <a:lumMod val="10000"/>
                  </a:schemeClr>
                </a:solidFill>
              </a:rPr>
              <a:t>Environ 1250 </a:t>
            </a:r>
            <a:r>
              <a:rPr lang="fr-FR" sz="1700" b="1" dirty="0" err="1">
                <a:solidFill>
                  <a:schemeClr val="accent4">
                    <a:lumMod val="10000"/>
                  </a:schemeClr>
                </a:solidFill>
              </a:rPr>
              <a:t>av.JC</a:t>
            </a:r>
            <a:r>
              <a:rPr lang="fr-FR" sz="1700" b="1" dirty="0">
                <a:solidFill>
                  <a:schemeClr val="accent4">
                    <a:lumMod val="10000"/>
                  </a:schemeClr>
                </a:solidFill>
              </a:rPr>
              <a:t>. les juifs s’enfuient de l’Egypte et retournent en Palestine </a:t>
            </a:r>
            <a:endParaRPr lang="en-US" sz="1700" b="1" dirty="0">
              <a:solidFill>
                <a:schemeClr val="accent4">
                  <a:lumMod val="10000"/>
                </a:schemeClr>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descr="018">
            <a:extLst>
              <a:ext uri="{FF2B5EF4-FFF2-40B4-BE49-F238E27FC236}">
                <a16:creationId xmlns:a16="http://schemas.microsoft.com/office/drawing/2014/main" id="{34C89417-9CCA-E049-D720-86383527EAD9}"/>
              </a:ext>
            </a:extLst>
          </p:cNvPr>
          <p:cNvPicPr>
            <a:picLocks noChangeAspect="1" noChangeArrowheads="1"/>
          </p:cNvPicPr>
          <p:nvPr/>
        </p:nvPicPr>
        <p:blipFill>
          <a:blip r:embed="rId3"/>
          <a:srcRect b="12837"/>
          <a:stretch>
            <a:fillRect/>
          </a:stretch>
        </p:blipFill>
        <p:spPr bwMode="auto">
          <a:xfrm>
            <a:off x="179388" y="117475"/>
            <a:ext cx="4679950" cy="30686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23940" name="Picture 4" descr="rafah 2004 massacro">
            <a:extLst>
              <a:ext uri="{FF2B5EF4-FFF2-40B4-BE49-F238E27FC236}">
                <a16:creationId xmlns:a16="http://schemas.microsoft.com/office/drawing/2014/main" id="{80025E90-3957-FC44-8F0D-021DF9F58541}"/>
              </a:ext>
            </a:extLst>
          </p:cNvPr>
          <p:cNvPicPr>
            <a:picLocks noChangeAspect="1" noChangeArrowheads="1"/>
          </p:cNvPicPr>
          <p:nvPr/>
        </p:nvPicPr>
        <p:blipFill>
          <a:blip r:embed="rId4"/>
          <a:srcRect/>
          <a:stretch>
            <a:fillRect/>
          </a:stretch>
        </p:blipFill>
        <p:spPr bwMode="auto">
          <a:xfrm>
            <a:off x="179388" y="3360738"/>
            <a:ext cx="4679950" cy="3368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0324" name="Text Box 5">
            <a:extLst>
              <a:ext uri="{FF2B5EF4-FFF2-40B4-BE49-F238E27FC236}">
                <a16:creationId xmlns:a16="http://schemas.microsoft.com/office/drawing/2014/main" id="{54288452-CA01-7BD3-F0C7-D6D041345625}"/>
              </a:ext>
            </a:extLst>
          </p:cNvPr>
          <p:cNvSpPr txBox="1">
            <a:spLocks noChangeArrowheads="1"/>
          </p:cNvSpPr>
          <p:nvPr/>
        </p:nvSpPr>
        <p:spPr bwMode="auto">
          <a:xfrm>
            <a:off x="4957763" y="931863"/>
            <a:ext cx="40671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Depuis son début les Israéliens ont  tué plus que 4’000 Palestiniens et en ont blessé environ 30’000. Les victimes israéliennes sont environ 1000 et les blessés environ 3000.  Les dommages et destructions causés par les Israéliens sont énormes. Les dégâts subi par les Israéliens sont limités. </a:t>
            </a:r>
            <a:endParaRPr lang="it-IT" altLang="it-CH" sz="1400" b="1">
              <a:solidFill>
                <a:srgbClr val="FFFFFF"/>
              </a:solidFill>
            </a:endParaRPr>
          </a:p>
        </p:txBody>
      </p:sp>
      <p:sp>
        <p:nvSpPr>
          <p:cNvPr id="440325" name="Text Box 6">
            <a:extLst>
              <a:ext uri="{FF2B5EF4-FFF2-40B4-BE49-F238E27FC236}">
                <a16:creationId xmlns:a16="http://schemas.microsoft.com/office/drawing/2014/main" id="{69B2A53E-97C0-9A3F-F857-E152AC5E2E39}"/>
              </a:ext>
            </a:extLst>
          </p:cNvPr>
          <p:cNvSpPr txBox="1">
            <a:spLocks noChangeArrowheads="1"/>
          </p:cNvSpPr>
          <p:nvPr/>
        </p:nvSpPr>
        <p:spPr bwMode="auto">
          <a:xfrm>
            <a:off x="2374900" y="279241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Funérailles palestiniennes</a:t>
            </a:r>
            <a:endParaRPr lang="it-IT" altLang="it-CH" sz="1400" b="1">
              <a:solidFill>
                <a:srgbClr val="FFFFFF"/>
              </a:solidFill>
            </a:endParaRPr>
          </a:p>
        </p:txBody>
      </p:sp>
      <p:sp>
        <p:nvSpPr>
          <p:cNvPr id="440326" name="Text Box 7">
            <a:extLst>
              <a:ext uri="{FF2B5EF4-FFF2-40B4-BE49-F238E27FC236}">
                <a16:creationId xmlns:a16="http://schemas.microsoft.com/office/drawing/2014/main" id="{51A0EED0-4523-9A84-11E2-DE20199C308A}"/>
              </a:ext>
            </a:extLst>
          </p:cNvPr>
          <p:cNvSpPr txBox="1">
            <a:spLocks noChangeArrowheads="1"/>
          </p:cNvSpPr>
          <p:nvPr/>
        </p:nvSpPr>
        <p:spPr bwMode="auto">
          <a:xfrm>
            <a:off x="250825" y="3360738"/>
            <a:ext cx="212407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2004 : victimes palestiniennes a Rafah</a:t>
            </a:r>
            <a:endParaRPr lang="it-IT" altLang="it-CH" sz="1400" b="1">
              <a:solidFill>
                <a:srgbClr val="FFFFFF"/>
              </a:solidFill>
            </a:endParaRPr>
          </a:p>
        </p:txBody>
      </p:sp>
      <p:sp>
        <p:nvSpPr>
          <p:cNvPr id="440327" name="Text Box 8">
            <a:extLst>
              <a:ext uri="{FF2B5EF4-FFF2-40B4-BE49-F238E27FC236}">
                <a16:creationId xmlns:a16="http://schemas.microsoft.com/office/drawing/2014/main" id="{F660755C-798E-073E-3B67-FFF069E79AA0}"/>
              </a:ext>
            </a:extLst>
          </p:cNvPr>
          <p:cNvSpPr txBox="1">
            <a:spLocks noChangeArrowheads="1"/>
          </p:cNvSpPr>
          <p:nvPr/>
        </p:nvSpPr>
        <p:spPr bwMode="auto">
          <a:xfrm>
            <a:off x="4957763" y="2563813"/>
            <a:ext cx="2736850"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400" b="1">
                <a:solidFill>
                  <a:srgbClr val="FFFFFF"/>
                </a:solidFill>
              </a:rPr>
              <a:t>Shaykh Ahmad Yasin guide spirituel de l’organisation de résistance Hamas, assassiné par les Israéliens à Gaza en 2004</a:t>
            </a:r>
            <a:endParaRPr lang="it-IT" altLang="it-CH" sz="1400" b="1">
              <a:solidFill>
                <a:srgbClr val="FFFFFF"/>
              </a:solidFill>
            </a:endParaRPr>
          </a:p>
        </p:txBody>
      </p:sp>
      <p:pic>
        <p:nvPicPr>
          <p:cNvPr id="423945" name="Picture 9">
            <a:extLst>
              <a:ext uri="{FF2B5EF4-FFF2-40B4-BE49-F238E27FC236}">
                <a16:creationId xmlns:a16="http://schemas.microsoft.com/office/drawing/2014/main" id="{64D1CAA5-DDF9-750E-B17D-F1C94B48476B}"/>
              </a:ext>
            </a:extLst>
          </p:cNvPr>
          <p:cNvPicPr>
            <a:picLocks noChangeAspect="1" noChangeArrowheads="1"/>
          </p:cNvPicPr>
          <p:nvPr/>
        </p:nvPicPr>
        <p:blipFill>
          <a:blip r:embed="rId5"/>
          <a:srcRect/>
          <a:stretch>
            <a:fillRect/>
          </a:stretch>
        </p:blipFill>
        <p:spPr bwMode="auto">
          <a:xfrm>
            <a:off x="7813675" y="2647950"/>
            <a:ext cx="1150938" cy="98901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423946" name="Picture 10" descr="bandiera palestinese con asta ">
            <a:extLst>
              <a:ext uri="{FF2B5EF4-FFF2-40B4-BE49-F238E27FC236}">
                <a16:creationId xmlns:a16="http://schemas.microsoft.com/office/drawing/2014/main" id="{AED29E33-2E81-E93E-78D3-DFC2A2482B13}"/>
              </a:ext>
            </a:extLst>
          </p:cNvPr>
          <p:cNvPicPr>
            <a:picLocks noChangeAspect="1" noChangeArrowheads="1" noCrop="1"/>
          </p:cNvPicPr>
          <p:nvPr/>
        </p:nvPicPr>
        <p:blipFill>
          <a:blip r:embed="rId6"/>
          <a:srcRect/>
          <a:stretch>
            <a:fillRect/>
          </a:stretch>
        </p:blipFill>
        <p:spPr bwMode="auto">
          <a:xfrm>
            <a:off x="5300663" y="320675"/>
            <a:ext cx="358775" cy="263525"/>
          </a:xfrm>
          <a:prstGeom prst="rect">
            <a:avLst/>
          </a:prstGeom>
          <a:ln>
            <a:noFill/>
          </a:ln>
          <a:effectLst>
            <a:outerShdw blurRad="292100" dist="139700" dir="2700000" algn="tl" rotWithShape="0">
              <a:srgbClr val="333333">
                <a:alpha val="65000"/>
              </a:srgbClr>
            </a:outerShdw>
          </a:effectLst>
        </p:spPr>
      </p:pic>
      <p:sp>
        <p:nvSpPr>
          <p:cNvPr id="440330" name="Segnaposto numero diapositiva 1">
            <a:extLst>
              <a:ext uri="{FF2B5EF4-FFF2-40B4-BE49-F238E27FC236}">
                <a16:creationId xmlns:a16="http://schemas.microsoft.com/office/drawing/2014/main" id="{C6F28F31-8FB2-DE55-D09F-75E86A3620BF}"/>
              </a:ext>
            </a:extLst>
          </p:cNvPr>
          <p:cNvSpPr>
            <a:spLocks noGrp="1"/>
          </p:cNvSpPr>
          <p:nvPr>
            <p:ph type="sldNum" sz="quarter" idx="12"/>
          </p:nvPr>
        </p:nvSpPr>
        <p:spPr>
          <a:xfrm>
            <a:off x="7840663" y="298450"/>
            <a:ext cx="609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956E64-8190-4913-9920-EEC24AF40250}" type="slidenum">
              <a:rPr lang="it-IT" altLang="en-US" sz="1400" b="1" smtClean="0"/>
              <a:pPr>
                <a:spcBef>
                  <a:spcPct val="0"/>
                </a:spcBef>
                <a:buFontTx/>
                <a:buNone/>
              </a:pPr>
              <a:t>130</a:t>
            </a:fld>
            <a:endParaRPr lang="it-IT" altLang="en-US" sz="1400" b="1"/>
          </a:p>
        </p:txBody>
      </p:sp>
      <p:sp>
        <p:nvSpPr>
          <p:cNvPr id="12" name="Rettangolo 11">
            <a:extLst>
              <a:ext uri="{FF2B5EF4-FFF2-40B4-BE49-F238E27FC236}">
                <a16:creationId xmlns:a16="http://schemas.microsoft.com/office/drawing/2014/main" id="{0A652587-DA48-65D2-F595-67CE8A18CA5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A6D27F9-EBC5-CB94-3FA7-323CA6EBFA6C}"/>
              </a:ext>
            </a:extLst>
          </p:cNvPr>
          <p:cNvSpPr txBox="1"/>
          <p:nvPr/>
        </p:nvSpPr>
        <p:spPr>
          <a:xfrm>
            <a:off x="6372225" y="261938"/>
            <a:ext cx="1150938"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Intifada</a:t>
            </a:r>
          </a:p>
        </p:txBody>
      </p:sp>
      <p:pic>
        <p:nvPicPr>
          <p:cNvPr id="751618" name="Picture 2" descr="Sheikh Ahmad Yassin First Resistance Man in Palestine – Perspective">
            <a:extLst>
              <a:ext uri="{FF2B5EF4-FFF2-40B4-BE49-F238E27FC236}">
                <a16:creationId xmlns:a16="http://schemas.microsoft.com/office/drawing/2014/main" id="{A5698F6E-7484-43CB-D2DB-6B215E12CBAE}"/>
              </a:ext>
            </a:extLst>
          </p:cNvPr>
          <p:cNvPicPr>
            <a:picLocks noChangeAspect="1" noChangeArrowheads="1"/>
          </p:cNvPicPr>
          <p:nvPr/>
        </p:nvPicPr>
        <p:blipFill>
          <a:blip r:embed="rId7"/>
          <a:srcRect/>
          <a:stretch>
            <a:fillRect/>
          </a:stretch>
        </p:blipFill>
        <p:spPr bwMode="auto">
          <a:xfrm>
            <a:off x="4981575" y="3878263"/>
            <a:ext cx="3984625"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0334" name="CasellaDiTesto 2">
            <a:extLst>
              <a:ext uri="{FF2B5EF4-FFF2-40B4-BE49-F238E27FC236}">
                <a16:creationId xmlns:a16="http://schemas.microsoft.com/office/drawing/2014/main" id="{FA4E5730-1975-C2BD-4627-7332ADD1392F}"/>
              </a:ext>
            </a:extLst>
          </p:cNvPr>
          <p:cNvSpPr txBox="1">
            <a:spLocks noChangeArrowheads="1"/>
          </p:cNvSpPr>
          <p:nvPr/>
        </p:nvSpPr>
        <p:spPr bwMode="auto">
          <a:xfrm>
            <a:off x="6156325" y="6500813"/>
            <a:ext cx="13573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Shaykh Ahmad Yasin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052" name="Picture 4">
            <a:extLst>
              <a:ext uri="{FF2B5EF4-FFF2-40B4-BE49-F238E27FC236}">
                <a16:creationId xmlns:a16="http://schemas.microsoft.com/office/drawing/2014/main" id="{32361FD3-F047-EECF-1A77-4C3BA422D805}"/>
              </a:ext>
            </a:extLst>
          </p:cNvPr>
          <p:cNvPicPr>
            <a:picLocks noChangeAspect="1" noChangeArrowheads="1"/>
          </p:cNvPicPr>
          <p:nvPr/>
        </p:nvPicPr>
        <p:blipFill>
          <a:blip r:embed="rId3"/>
          <a:srcRect/>
          <a:stretch>
            <a:fillRect/>
          </a:stretch>
        </p:blipFill>
        <p:spPr bwMode="auto">
          <a:xfrm>
            <a:off x="4356100" y="3357563"/>
            <a:ext cx="4610100" cy="3367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3" name="Picture 5" descr="I">
            <a:extLst>
              <a:ext uri="{FF2B5EF4-FFF2-40B4-BE49-F238E27FC236}">
                <a16:creationId xmlns:a16="http://schemas.microsoft.com/office/drawing/2014/main" id="{E0EA559D-ADEC-B19C-B15D-0E5AC3BCEB39}"/>
              </a:ext>
            </a:extLst>
          </p:cNvPr>
          <p:cNvPicPr>
            <a:picLocks noChangeAspect="1" noChangeArrowheads="1"/>
          </p:cNvPicPr>
          <p:nvPr/>
        </p:nvPicPr>
        <p:blipFill>
          <a:blip r:embed="rId4"/>
          <a:srcRect/>
          <a:stretch>
            <a:fillRect/>
          </a:stretch>
        </p:blipFill>
        <p:spPr bwMode="auto">
          <a:xfrm>
            <a:off x="214313" y="115888"/>
            <a:ext cx="3128962" cy="4159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42055" name="Picture 7" descr="Tank_Israel">
            <a:extLst>
              <a:ext uri="{FF2B5EF4-FFF2-40B4-BE49-F238E27FC236}">
                <a16:creationId xmlns:a16="http://schemas.microsoft.com/office/drawing/2014/main" id="{565B1FCE-F084-F11B-E34A-33A23DCB6626}"/>
              </a:ext>
            </a:extLst>
          </p:cNvPr>
          <p:cNvPicPr>
            <a:picLocks noChangeAspect="1" noChangeArrowheads="1"/>
          </p:cNvPicPr>
          <p:nvPr/>
        </p:nvPicPr>
        <p:blipFill>
          <a:blip r:embed="rId5"/>
          <a:srcRect/>
          <a:stretch>
            <a:fillRect/>
          </a:stretch>
        </p:blipFill>
        <p:spPr bwMode="auto">
          <a:xfrm>
            <a:off x="4356100" y="133350"/>
            <a:ext cx="4608513" cy="30813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42373" name="Segnaposto numero diapositiva 1">
            <a:extLst>
              <a:ext uri="{FF2B5EF4-FFF2-40B4-BE49-F238E27FC236}">
                <a16:creationId xmlns:a16="http://schemas.microsoft.com/office/drawing/2014/main" id="{C73E3D7C-89B2-F78C-19D6-33A356FE1358}"/>
              </a:ext>
            </a:extLst>
          </p:cNvPr>
          <p:cNvSpPr>
            <a:spLocks noGrp="1"/>
          </p:cNvSpPr>
          <p:nvPr>
            <p:ph type="sldNum" sz="quarter" idx="12"/>
          </p:nvPr>
        </p:nvSpPr>
        <p:spPr>
          <a:xfrm>
            <a:off x="3576638" y="6021388"/>
            <a:ext cx="51435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0AA723-88C7-440F-B60B-A6BCCE2ADACA}" type="slidenum">
              <a:rPr lang="it-IT" altLang="en-US" sz="1400" b="1" smtClean="0">
                <a:solidFill>
                  <a:srgbClr val="FFFFFF"/>
                </a:solidFill>
              </a:rPr>
              <a:pPr>
                <a:spcBef>
                  <a:spcPct val="0"/>
                </a:spcBef>
                <a:buFontTx/>
                <a:buNone/>
              </a:pPr>
              <a:t>131</a:t>
            </a:fld>
            <a:endParaRPr lang="it-IT" altLang="en-US" sz="1400" b="1">
              <a:solidFill>
                <a:srgbClr val="FFFFFF"/>
              </a:solidFill>
            </a:endParaRPr>
          </a:p>
        </p:txBody>
      </p:sp>
      <p:sp>
        <p:nvSpPr>
          <p:cNvPr id="9" name="Rettangolo 8">
            <a:extLst>
              <a:ext uri="{FF2B5EF4-FFF2-40B4-BE49-F238E27FC236}">
                <a16:creationId xmlns:a16="http://schemas.microsoft.com/office/drawing/2014/main" id="{6628970A-54D7-A101-E6A0-D6088B6AC5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2">
            <a:extLst>
              <a:ext uri="{FF2B5EF4-FFF2-40B4-BE49-F238E27FC236}">
                <a16:creationId xmlns:a16="http://schemas.microsoft.com/office/drawing/2014/main" id="{37D6B116-59CF-9491-4A3D-3946B12A8E92}"/>
              </a:ext>
            </a:extLst>
          </p:cNvPr>
          <p:cNvSpPr txBox="1">
            <a:spLocks noChangeArrowheads="1"/>
          </p:cNvSpPr>
          <p:nvPr/>
        </p:nvSpPr>
        <p:spPr>
          <a:xfrm>
            <a:off x="3281363" y="3128963"/>
            <a:ext cx="1152525" cy="304800"/>
          </a:xfrm>
          <a:prstGeom prst="rect">
            <a:avLst/>
          </a:prstGeom>
          <a:solidFill>
            <a:srgbClr val="FFFF00"/>
          </a:solidFill>
          <a:ln w="12700">
            <a:solidFill>
              <a:schemeClr val="accent4">
                <a:lumMod val="10000"/>
              </a:schemeClr>
            </a:solidFill>
            <a:miter lim="800000"/>
            <a:headEnd/>
            <a:tailEnd/>
          </a:ln>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500" b="1" kern="0" dirty="0">
                <a:solidFill>
                  <a:schemeClr val="accent4">
                    <a:lumMod val="10000"/>
                  </a:schemeClr>
                </a:solidFill>
              </a:rPr>
              <a:t>INTIFADA</a:t>
            </a:r>
            <a:endParaRPr lang="it-IT" altLang="it-CH" sz="1500" b="1" kern="0" dirty="0">
              <a:solidFill>
                <a:schemeClr val="accent4">
                  <a:lumMod val="10000"/>
                </a:schemeClr>
              </a:solidFill>
            </a:endParaRPr>
          </a:p>
        </p:txBody>
      </p:sp>
      <p:sp>
        <p:nvSpPr>
          <p:cNvPr id="442376" name="Text Box 2">
            <a:extLst>
              <a:ext uri="{FF2B5EF4-FFF2-40B4-BE49-F238E27FC236}">
                <a16:creationId xmlns:a16="http://schemas.microsoft.com/office/drawing/2014/main" id="{699C272A-5E7E-A3D0-97DE-78C354808D82}"/>
              </a:ext>
            </a:extLst>
          </p:cNvPr>
          <p:cNvSpPr txBox="1">
            <a:spLocks noChangeArrowheads="1"/>
          </p:cNvSpPr>
          <p:nvPr/>
        </p:nvSpPr>
        <p:spPr bwMode="auto">
          <a:xfrm>
            <a:off x="3281363" y="2317750"/>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Résistence</a:t>
            </a:r>
            <a:endParaRPr lang="it-IT" altLang="it-CH" sz="1400" b="1">
              <a:solidFill>
                <a:srgbClr val="FFFFFF"/>
              </a:solidFill>
            </a:endParaRPr>
          </a:p>
        </p:txBody>
      </p:sp>
      <p:pic>
        <p:nvPicPr>
          <p:cNvPr id="11" name="Picture 7" descr="http://www.onefamilyfund.org/Portals/0/WWH_Pics/memorial%20services/787/Bus.jpg">
            <a:extLst>
              <a:ext uri="{FF2B5EF4-FFF2-40B4-BE49-F238E27FC236}">
                <a16:creationId xmlns:a16="http://schemas.microsoft.com/office/drawing/2014/main" id="{D660E9B1-FF4E-D63B-70F7-DD71D6A57B06}"/>
              </a:ext>
            </a:extLst>
          </p:cNvPr>
          <p:cNvPicPr>
            <a:picLocks noChangeAspect="1" noChangeArrowheads="1"/>
          </p:cNvPicPr>
          <p:nvPr/>
        </p:nvPicPr>
        <p:blipFill>
          <a:blip r:embed="rId6"/>
          <a:srcRect/>
          <a:stretch>
            <a:fillRect/>
          </a:stretch>
        </p:blipFill>
        <p:spPr bwMode="auto">
          <a:xfrm>
            <a:off x="214313" y="4492625"/>
            <a:ext cx="3128962" cy="22320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42378" name="CasellaDiTesto 1">
            <a:extLst>
              <a:ext uri="{FF2B5EF4-FFF2-40B4-BE49-F238E27FC236}">
                <a16:creationId xmlns:a16="http://schemas.microsoft.com/office/drawing/2014/main" id="{71EC1E2D-846A-C586-7ED9-F74B28F66453}"/>
              </a:ext>
            </a:extLst>
          </p:cNvPr>
          <p:cNvSpPr txBox="1">
            <a:spLocks noChangeArrowheads="1"/>
          </p:cNvSpPr>
          <p:nvPr/>
        </p:nvSpPr>
        <p:spPr bwMode="auto">
          <a:xfrm flipH="1">
            <a:off x="3373438" y="5064125"/>
            <a:ext cx="80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Attaques suicides </a:t>
            </a:r>
          </a:p>
        </p:txBody>
      </p:sp>
      <p:sp>
        <p:nvSpPr>
          <p:cNvPr id="442379" name="CasellaDiTesto 11">
            <a:extLst>
              <a:ext uri="{FF2B5EF4-FFF2-40B4-BE49-F238E27FC236}">
                <a16:creationId xmlns:a16="http://schemas.microsoft.com/office/drawing/2014/main" id="{3962876D-8382-9528-08B7-A029CB988231}"/>
              </a:ext>
            </a:extLst>
          </p:cNvPr>
          <p:cNvSpPr txBox="1">
            <a:spLocks noChangeArrowheads="1"/>
          </p:cNvSpPr>
          <p:nvPr/>
        </p:nvSpPr>
        <p:spPr bwMode="auto">
          <a:xfrm flipH="1">
            <a:off x="3557588" y="3825875"/>
            <a:ext cx="804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Les martyres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4418" name="Slide Number Placeholder 1">
            <a:extLst>
              <a:ext uri="{FF2B5EF4-FFF2-40B4-BE49-F238E27FC236}">
                <a16:creationId xmlns:a16="http://schemas.microsoft.com/office/drawing/2014/main" id="{F77D9971-1FD9-7768-D16B-0D16D8939F5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E19F63-D9CF-4A53-8E83-E1CADDE584E1}" type="slidenum">
              <a:rPr lang="it-IT" altLang="it-CH" sz="1400" smtClean="0">
                <a:solidFill>
                  <a:srgbClr val="000000"/>
                </a:solidFill>
              </a:rPr>
              <a:pPr>
                <a:spcBef>
                  <a:spcPct val="0"/>
                </a:spcBef>
                <a:buFontTx/>
                <a:buNone/>
              </a:pPr>
              <a:t>132</a:t>
            </a:fld>
            <a:endParaRPr lang="it-IT" altLang="it-CH" sz="1400">
              <a:solidFill>
                <a:srgbClr val="000000"/>
              </a:solidFill>
            </a:endParaRPr>
          </a:p>
        </p:txBody>
      </p:sp>
      <p:sp>
        <p:nvSpPr>
          <p:cNvPr id="444419" name="TextBox 4">
            <a:extLst>
              <a:ext uri="{FF2B5EF4-FFF2-40B4-BE49-F238E27FC236}">
                <a16:creationId xmlns:a16="http://schemas.microsoft.com/office/drawing/2014/main" id="{F696BABD-7125-E236-32A5-24E0382012D8}"/>
              </a:ext>
            </a:extLst>
          </p:cNvPr>
          <p:cNvSpPr txBox="1">
            <a:spLocks noChangeArrowheads="1"/>
          </p:cNvSpPr>
          <p:nvPr/>
        </p:nvSpPr>
        <p:spPr bwMode="auto">
          <a:xfrm>
            <a:off x="1298575" y="2678113"/>
            <a:ext cx="3184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Enfants Israéliens et Palestiniens tués</a:t>
            </a:r>
          </a:p>
          <a:p>
            <a:pPr eaLnBrk="1" hangingPunct="1">
              <a:spcBef>
                <a:spcPct val="0"/>
              </a:spcBef>
              <a:buFontTx/>
              <a:buNone/>
            </a:pPr>
            <a:r>
              <a:rPr lang="fr-CH" altLang="it-CH" sz="1200" b="1">
                <a:solidFill>
                  <a:srgbClr val="000000"/>
                </a:solidFill>
              </a:rPr>
              <a:t>Septembre 2000 – 2023</a:t>
            </a:r>
          </a:p>
        </p:txBody>
      </p:sp>
      <p:sp>
        <p:nvSpPr>
          <p:cNvPr id="444420" name="TextBox 10">
            <a:extLst>
              <a:ext uri="{FF2B5EF4-FFF2-40B4-BE49-F238E27FC236}">
                <a16:creationId xmlns:a16="http://schemas.microsoft.com/office/drawing/2014/main" id="{5A9D7A49-4413-40B3-D89D-D08F6C00420A}"/>
              </a:ext>
            </a:extLst>
          </p:cNvPr>
          <p:cNvSpPr txBox="1">
            <a:spLocks noChangeArrowheads="1"/>
          </p:cNvSpPr>
          <p:nvPr/>
        </p:nvSpPr>
        <p:spPr bwMode="auto">
          <a:xfrm>
            <a:off x="5048250" y="2678113"/>
            <a:ext cx="2581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Israéliens et Palestiniens tués</a:t>
            </a:r>
          </a:p>
          <a:p>
            <a:pPr eaLnBrk="1" hangingPunct="1">
              <a:spcBef>
                <a:spcPct val="0"/>
              </a:spcBef>
              <a:buFontTx/>
              <a:buNone/>
            </a:pPr>
            <a:r>
              <a:rPr lang="fr-CH" altLang="it-CH" sz="1200" b="1">
                <a:solidFill>
                  <a:srgbClr val="000000"/>
                </a:solidFill>
              </a:rPr>
              <a:t>Septembre 2000 – 2023</a:t>
            </a:r>
          </a:p>
        </p:txBody>
      </p:sp>
      <p:sp>
        <p:nvSpPr>
          <p:cNvPr id="444421" name="TextBox 12">
            <a:extLst>
              <a:ext uri="{FF2B5EF4-FFF2-40B4-BE49-F238E27FC236}">
                <a16:creationId xmlns:a16="http://schemas.microsoft.com/office/drawing/2014/main" id="{D617719E-8BA4-370E-C432-069D2B111A20}"/>
              </a:ext>
            </a:extLst>
          </p:cNvPr>
          <p:cNvSpPr txBox="1">
            <a:spLocks noChangeArrowheads="1"/>
          </p:cNvSpPr>
          <p:nvPr/>
        </p:nvSpPr>
        <p:spPr bwMode="auto">
          <a:xfrm>
            <a:off x="1460500" y="5837238"/>
            <a:ext cx="2647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Israéliens et Palestiniens blessés</a:t>
            </a:r>
          </a:p>
          <a:p>
            <a:pPr eaLnBrk="1" hangingPunct="1">
              <a:spcBef>
                <a:spcPct val="0"/>
              </a:spcBef>
              <a:buFontTx/>
              <a:buNone/>
            </a:pPr>
            <a:r>
              <a:rPr lang="fr-CH" altLang="it-CH" sz="1200" b="1">
                <a:solidFill>
                  <a:srgbClr val="000000"/>
                </a:solidFill>
              </a:rPr>
              <a:t>Septembre 2000 – 2023</a:t>
            </a:r>
          </a:p>
        </p:txBody>
      </p:sp>
      <p:sp>
        <p:nvSpPr>
          <p:cNvPr id="444422" name="TextBox 15">
            <a:extLst>
              <a:ext uri="{FF2B5EF4-FFF2-40B4-BE49-F238E27FC236}">
                <a16:creationId xmlns:a16="http://schemas.microsoft.com/office/drawing/2014/main" id="{26D73B05-020D-35EC-CFCF-B4D69BDA061C}"/>
              </a:ext>
            </a:extLst>
          </p:cNvPr>
          <p:cNvSpPr txBox="1">
            <a:spLocks noChangeArrowheads="1"/>
          </p:cNvSpPr>
          <p:nvPr/>
        </p:nvSpPr>
        <p:spPr bwMode="auto">
          <a:xfrm>
            <a:off x="5013325" y="5837238"/>
            <a:ext cx="2986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Destruction de maisons israéliennes et palestiniennes 1967– 2023</a:t>
            </a:r>
          </a:p>
        </p:txBody>
      </p:sp>
      <p:sp>
        <p:nvSpPr>
          <p:cNvPr id="444423" name="CasellaDiTesto 1">
            <a:extLst>
              <a:ext uri="{FF2B5EF4-FFF2-40B4-BE49-F238E27FC236}">
                <a16:creationId xmlns:a16="http://schemas.microsoft.com/office/drawing/2014/main" id="{8581A550-7F41-CEC9-478C-3F19AD418000}"/>
              </a:ext>
            </a:extLst>
          </p:cNvPr>
          <p:cNvSpPr txBox="1">
            <a:spLocks noChangeArrowheads="1"/>
          </p:cNvSpPr>
          <p:nvPr/>
        </p:nvSpPr>
        <p:spPr bwMode="auto">
          <a:xfrm>
            <a:off x="2747963" y="6416675"/>
            <a:ext cx="3590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t>Source : http://www.ifamericansknew.org/</a:t>
            </a:r>
          </a:p>
        </p:txBody>
      </p:sp>
      <p:sp>
        <p:nvSpPr>
          <p:cNvPr id="12" name="Rettangolo 11">
            <a:extLst>
              <a:ext uri="{FF2B5EF4-FFF2-40B4-BE49-F238E27FC236}">
                <a16:creationId xmlns:a16="http://schemas.microsoft.com/office/drawing/2014/main" id="{411D4663-9D8A-A993-2814-8739CDD14AD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E078B71-2CD6-1687-6BC4-5CECC6C5C477}"/>
              </a:ext>
            </a:extLst>
          </p:cNvPr>
          <p:cNvSpPr txBox="1"/>
          <p:nvPr/>
        </p:nvSpPr>
        <p:spPr>
          <a:xfrm>
            <a:off x="2546350" y="3233738"/>
            <a:ext cx="3960813" cy="307975"/>
          </a:xfrm>
          <a:prstGeom prst="rect">
            <a:avLst/>
          </a:prstGeom>
          <a:solidFill>
            <a:srgbClr val="FFFF00"/>
          </a:solidFill>
          <a:ln w="12700">
            <a:solidFill>
              <a:schemeClr val="accent4">
                <a:lumMod val="10000"/>
              </a:schemeClr>
            </a:solidFill>
          </a:ln>
        </p:spPr>
        <p:txBody>
          <a:bodyPr>
            <a:spAutoFit/>
          </a:bodyPr>
          <a:lstStyle/>
          <a:p>
            <a:pPr algn="ctr">
              <a:defRPr/>
            </a:pPr>
            <a:r>
              <a:rPr lang="fr-FR" sz="1400" b="1" dirty="0">
                <a:solidFill>
                  <a:schemeClr val="accent4">
                    <a:lumMod val="10000"/>
                  </a:schemeClr>
                </a:solidFill>
              </a:rPr>
              <a:t>Statistiques des victimes et des démolitions</a:t>
            </a:r>
            <a:endParaRPr lang="en-US" sz="1400" b="1" dirty="0">
              <a:solidFill>
                <a:schemeClr val="accent4">
                  <a:lumMod val="10000"/>
                </a:schemeClr>
              </a:solidFill>
            </a:endParaRPr>
          </a:p>
        </p:txBody>
      </p:sp>
      <p:pic>
        <p:nvPicPr>
          <p:cNvPr id="3" name="Immagine 2">
            <a:extLst>
              <a:ext uri="{FF2B5EF4-FFF2-40B4-BE49-F238E27FC236}">
                <a16:creationId xmlns:a16="http://schemas.microsoft.com/office/drawing/2014/main" id="{C693E33E-330B-0641-4BC5-6FC6B0954531}"/>
              </a:ext>
            </a:extLst>
          </p:cNvPr>
          <p:cNvPicPr>
            <a:picLocks noChangeAspect="1"/>
          </p:cNvPicPr>
          <p:nvPr/>
        </p:nvPicPr>
        <p:blipFill rotWithShape="1">
          <a:blip r:embed="rId4"/>
          <a:srcRect r="65962"/>
          <a:stretch/>
        </p:blipFill>
        <p:spPr bwMode="auto">
          <a:xfrm>
            <a:off x="1614488" y="568325"/>
            <a:ext cx="2132012" cy="2008188"/>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2ECF6C92-1B05-02D5-325D-A8DEA0F98542}"/>
              </a:ext>
            </a:extLst>
          </p:cNvPr>
          <p:cNvPicPr>
            <a:picLocks noChangeAspect="1"/>
          </p:cNvPicPr>
          <p:nvPr/>
        </p:nvPicPr>
        <p:blipFill rotWithShape="1">
          <a:blip r:embed="rId5"/>
          <a:srcRect r="66493"/>
          <a:stretch/>
        </p:blipFill>
        <p:spPr bwMode="auto">
          <a:xfrm>
            <a:off x="5238750" y="3736975"/>
            <a:ext cx="2200275"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6F2B39C8-BC23-5EA4-1CAD-2D42803FB504}"/>
              </a:ext>
            </a:extLst>
          </p:cNvPr>
          <p:cNvPicPr>
            <a:picLocks noChangeAspect="1"/>
          </p:cNvPicPr>
          <p:nvPr/>
        </p:nvPicPr>
        <p:blipFill>
          <a:blip r:embed="rId6"/>
          <a:stretch>
            <a:fillRect/>
          </a:stretch>
        </p:blipFill>
        <p:spPr>
          <a:xfrm>
            <a:off x="5270500" y="569913"/>
            <a:ext cx="2168525" cy="20097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331ADD54-34F6-3BB8-746E-C44151540720}"/>
              </a:ext>
            </a:extLst>
          </p:cNvPr>
          <p:cNvPicPr>
            <a:picLocks noChangeAspect="1"/>
          </p:cNvPicPr>
          <p:nvPr/>
        </p:nvPicPr>
        <p:blipFill>
          <a:blip r:embed="rId7"/>
          <a:stretch>
            <a:fillRect/>
          </a:stretch>
        </p:blipFill>
        <p:spPr>
          <a:xfrm>
            <a:off x="1643063" y="3759200"/>
            <a:ext cx="2103437" cy="2035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6" name="Picture 2" descr="stato palestinese Proposta Sharon">
            <a:extLst>
              <a:ext uri="{FF2B5EF4-FFF2-40B4-BE49-F238E27FC236}">
                <a16:creationId xmlns:a16="http://schemas.microsoft.com/office/drawing/2014/main" id="{FAE26D2A-E880-8275-FFFE-678BDAF57455}"/>
              </a:ext>
            </a:extLst>
          </p:cNvPr>
          <p:cNvPicPr>
            <a:picLocks noChangeAspect="1" noChangeArrowheads="1"/>
          </p:cNvPicPr>
          <p:nvPr/>
        </p:nvPicPr>
        <p:blipFill>
          <a:blip r:embed="rId3">
            <a:lum bright="-8000" contrast="4000"/>
          </a:blip>
          <a:srcRect l="4222" r="10326" b="7326"/>
          <a:stretch>
            <a:fillRect/>
          </a:stretch>
        </p:blipFill>
        <p:spPr bwMode="auto">
          <a:xfrm>
            <a:off x="712788" y="393700"/>
            <a:ext cx="4495800" cy="6164263"/>
          </a:xfrm>
          <a:prstGeom prst="rect">
            <a:avLst/>
          </a:prstGeom>
          <a:ln>
            <a:noFill/>
          </a:ln>
          <a:effectLst>
            <a:outerShdw blurRad="292100" dist="139700" dir="2700000" algn="tl" rotWithShape="0">
              <a:srgbClr val="333333">
                <a:alpha val="65000"/>
              </a:srgbClr>
            </a:outerShdw>
          </a:effectLst>
        </p:spPr>
      </p:pic>
      <p:sp>
        <p:nvSpPr>
          <p:cNvPr id="1379331" name="Text Box 3">
            <a:extLst>
              <a:ext uri="{FF2B5EF4-FFF2-40B4-BE49-F238E27FC236}">
                <a16:creationId xmlns:a16="http://schemas.microsoft.com/office/drawing/2014/main" id="{0E3C5017-6F8C-3C33-BA63-3A4741AB0E6F}"/>
              </a:ext>
            </a:extLst>
          </p:cNvPr>
          <p:cNvSpPr txBox="1">
            <a:spLocks noChangeArrowheads="1"/>
          </p:cNvSpPr>
          <p:nvPr/>
        </p:nvSpPr>
        <p:spPr bwMode="auto">
          <a:xfrm>
            <a:off x="5619750" y="4173538"/>
            <a:ext cx="2500313" cy="646112"/>
          </a:xfrm>
          <a:prstGeom prst="rect">
            <a:avLst/>
          </a:prstGeom>
          <a:solidFill>
            <a:srgbClr val="FFFF00"/>
          </a:solidFill>
          <a:ln w="19050">
            <a:solidFill>
              <a:schemeClr val="accent4">
                <a:lumMod val="10000"/>
              </a:schemeClr>
            </a:solidFill>
          </a:ln>
        </p:spPr>
        <p:txBody>
          <a:bodyPr>
            <a:spAutoFit/>
          </a:bodyPr>
          <a:lstStyle>
            <a:defPPr>
              <a:defRPr lang="it-CH"/>
            </a:defPPr>
            <a:lvl1pPr algn="ctr">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 2001                     Proposition Sharon         </a:t>
            </a:r>
          </a:p>
        </p:txBody>
      </p:sp>
      <p:sp>
        <p:nvSpPr>
          <p:cNvPr id="446468" name="Segnaposto numero diapositiva 1">
            <a:extLst>
              <a:ext uri="{FF2B5EF4-FFF2-40B4-BE49-F238E27FC236}">
                <a16:creationId xmlns:a16="http://schemas.microsoft.com/office/drawing/2014/main" id="{E70DC61E-CA4C-8163-DF75-5DD0B67FCFA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1553E9-458F-470D-9A8F-52B3CC05DF18}" type="slidenum">
              <a:rPr lang="it-IT" altLang="en-US" sz="1400" smtClean="0">
                <a:solidFill>
                  <a:srgbClr val="FFFFFF"/>
                </a:solidFill>
              </a:rPr>
              <a:pPr>
                <a:spcBef>
                  <a:spcPct val="0"/>
                </a:spcBef>
                <a:buFontTx/>
                <a:buNone/>
              </a:pPr>
              <a:t>133</a:t>
            </a:fld>
            <a:endParaRPr lang="it-IT" altLang="en-US" sz="1400">
              <a:solidFill>
                <a:srgbClr val="FFFFFF"/>
              </a:solidFill>
            </a:endParaRPr>
          </a:p>
        </p:txBody>
      </p:sp>
      <p:sp>
        <p:nvSpPr>
          <p:cNvPr id="5" name="Rettangolo 4">
            <a:extLst>
              <a:ext uri="{FF2B5EF4-FFF2-40B4-BE49-F238E27FC236}">
                <a16:creationId xmlns:a16="http://schemas.microsoft.com/office/drawing/2014/main" id="{348AC6B3-4A0F-DB4A-3B2B-A2F4C4BA11B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5" descr="Ariel Sharon Biography - Facts, Childhood, Family Life &amp;amp; Achievements of  Israeli Prime Minister">
            <a:extLst>
              <a:ext uri="{FF2B5EF4-FFF2-40B4-BE49-F238E27FC236}">
                <a16:creationId xmlns:a16="http://schemas.microsoft.com/office/drawing/2014/main" id="{62AEFC53-42ED-FF29-7972-9F25FB0D855E}"/>
              </a:ext>
            </a:extLst>
          </p:cNvPr>
          <p:cNvPicPr>
            <a:picLocks noChangeAspect="1" noChangeArrowheads="1"/>
          </p:cNvPicPr>
          <p:nvPr/>
        </p:nvPicPr>
        <p:blipFill>
          <a:blip r:embed="rId4"/>
          <a:srcRect/>
          <a:stretch>
            <a:fillRect/>
          </a:stretch>
        </p:blipFill>
        <p:spPr bwMode="auto">
          <a:xfrm>
            <a:off x="5619750" y="1411288"/>
            <a:ext cx="2460625" cy="2049462"/>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8" descr="bandiera israeliana 2 jpg">
            <a:extLst>
              <a:ext uri="{FF2B5EF4-FFF2-40B4-BE49-F238E27FC236}">
                <a16:creationId xmlns:a16="http://schemas.microsoft.com/office/drawing/2014/main" id="{C264E872-3A5A-BDBB-0226-560EDDD73379}"/>
              </a:ext>
            </a:extLst>
          </p:cNvPr>
          <p:cNvPicPr>
            <a:picLocks noChangeAspect="1" noChangeArrowheads="1"/>
          </p:cNvPicPr>
          <p:nvPr/>
        </p:nvPicPr>
        <p:blipFill>
          <a:blip r:embed="rId5"/>
          <a:srcRect/>
          <a:stretch>
            <a:fillRect/>
          </a:stretch>
        </p:blipFill>
        <p:spPr bwMode="auto">
          <a:xfrm>
            <a:off x="5611813" y="555625"/>
            <a:ext cx="504825" cy="368300"/>
          </a:xfrm>
          <a:prstGeom prst="rect">
            <a:avLst/>
          </a:prstGeom>
          <a:ln>
            <a:noFill/>
          </a:ln>
          <a:effectLst>
            <a:outerShdw blurRad="292100" dist="139700" dir="2700000" algn="tl" rotWithShape="0">
              <a:srgbClr val="333333">
                <a:alpha val="65000"/>
              </a:srgbClr>
            </a:outerShdw>
          </a:effectLst>
        </p:spPr>
      </p:pic>
      <p:sp>
        <p:nvSpPr>
          <p:cNvPr id="446472" name="CasellaDiTesto 1">
            <a:extLst>
              <a:ext uri="{FF2B5EF4-FFF2-40B4-BE49-F238E27FC236}">
                <a16:creationId xmlns:a16="http://schemas.microsoft.com/office/drawing/2014/main" id="{B5400075-3E8F-533A-FA1E-DF02D6D426A7}"/>
              </a:ext>
            </a:extLst>
          </p:cNvPr>
          <p:cNvSpPr txBox="1">
            <a:spLocks noChangeArrowheads="1"/>
          </p:cNvSpPr>
          <p:nvPr/>
        </p:nvSpPr>
        <p:spPr bwMode="auto">
          <a:xfrm>
            <a:off x="5611813" y="4902200"/>
            <a:ext cx="2459037"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Selon la proposition de Sharon, en plus de l'énorme perte de surface, le territoire palestinien restant serait fragmenté et ingérable.</a:t>
            </a:r>
            <a:endParaRPr lang="en-US" altLang="en-US" sz="1400"/>
          </a:p>
        </p:txBody>
      </p:sp>
      <p:sp>
        <p:nvSpPr>
          <p:cNvPr id="446473" name="CasellaDiTesto 2">
            <a:extLst>
              <a:ext uri="{FF2B5EF4-FFF2-40B4-BE49-F238E27FC236}">
                <a16:creationId xmlns:a16="http://schemas.microsoft.com/office/drawing/2014/main" id="{81C4B165-7AE4-EF2F-5EC2-BDE4368CE6D9}"/>
              </a:ext>
            </a:extLst>
          </p:cNvPr>
          <p:cNvSpPr txBox="1">
            <a:spLocks noChangeArrowheads="1"/>
          </p:cNvSpPr>
          <p:nvPr/>
        </p:nvSpPr>
        <p:spPr bwMode="auto">
          <a:xfrm>
            <a:off x="5599113" y="3486150"/>
            <a:ext cx="28114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Ariel Sharon</a:t>
            </a:r>
          </a:p>
          <a:p>
            <a:pPr>
              <a:spcBef>
                <a:spcPct val="0"/>
              </a:spcBef>
              <a:buFontTx/>
              <a:buNone/>
            </a:pPr>
            <a:r>
              <a:rPr lang="en-US" altLang="en-US" sz="1400"/>
              <a:t>Promier ministre isrélien</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2">
            <a:extLst>
              <a:ext uri="{FF2B5EF4-FFF2-40B4-BE49-F238E27FC236}">
                <a16:creationId xmlns:a16="http://schemas.microsoft.com/office/drawing/2014/main" id="{4BA91BBD-EB7F-3C9A-F32E-7DF30E7972CD}"/>
              </a:ext>
            </a:extLst>
          </p:cNvPr>
          <p:cNvSpPr>
            <a:spLocks noGrp="1" noChangeArrowheads="1"/>
          </p:cNvSpPr>
          <p:nvPr>
            <p:ph type="title" sz="quarter"/>
          </p:nvPr>
        </p:nvSpPr>
        <p:spPr>
          <a:xfrm>
            <a:off x="1835150" y="234950"/>
            <a:ext cx="3744913" cy="368300"/>
          </a:xfrm>
          <a:solidFill>
            <a:srgbClr val="FFFF00"/>
          </a:solidFill>
          <a:ln w="19050">
            <a:solidFill>
              <a:schemeClr val="accent4">
                <a:lumMod val="10000"/>
              </a:schemeClr>
            </a:solidFill>
            <a:miter lim="800000"/>
            <a:headEnd/>
            <a:tailEnd/>
          </a:ln>
        </p:spPr>
        <p:txBody>
          <a:bodyPr>
            <a:spAutoFit/>
          </a:bodyPr>
          <a:lstStyle/>
          <a:p>
            <a:pPr eaLnBrk="1" hangingPunct="1">
              <a:spcBef>
                <a:spcPct val="50000"/>
              </a:spcBef>
              <a:defRPr/>
            </a:pPr>
            <a:r>
              <a:rPr lang="fr-CH" altLang="it-CH" sz="1800" b="1" kern="1200" dirty="0">
                <a:solidFill>
                  <a:srgbClr val="000000"/>
                </a:solidFill>
                <a:ea typeface="+mn-ea"/>
                <a:cs typeface="Arial" charset="0"/>
              </a:rPr>
              <a:t>2006 - La guerre du Liban</a:t>
            </a:r>
            <a:endParaRPr lang="it-IT" altLang="it-CH" sz="1800" b="1" kern="1200" dirty="0">
              <a:solidFill>
                <a:srgbClr val="000000"/>
              </a:solidFill>
              <a:ea typeface="+mn-ea"/>
              <a:cs typeface="Arial" charset="0"/>
            </a:endParaRPr>
          </a:p>
        </p:txBody>
      </p:sp>
      <p:pic>
        <p:nvPicPr>
          <p:cNvPr id="473091" name="Picture 3" descr="Beirut luglio 06">
            <a:extLst>
              <a:ext uri="{FF2B5EF4-FFF2-40B4-BE49-F238E27FC236}">
                <a16:creationId xmlns:a16="http://schemas.microsoft.com/office/drawing/2014/main" id="{3ED9C05A-EFE6-7D1F-A4A9-57EF11BAE2F6}"/>
              </a:ext>
            </a:extLst>
          </p:cNvPr>
          <p:cNvPicPr>
            <a:picLocks noGrp="1" noChangeAspect="1" noChangeArrowheads="1"/>
          </p:cNvPicPr>
          <p:nvPr>
            <p:ph sz="quarter" idx="1"/>
          </p:nvPr>
        </p:nvPicPr>
        <p:blipFill>
          <a:blip r:embed="rId3"/>
          <a:srcRect/>
          <a:stretch>
            <a:fillRect/>
          </a:stretch>
        </p:blipFill>
        <p:spPr>
          <a:xfrm>
            <a:off x="179388" y="2373313"/>
            <a:ext cx="3024187" cy="2009775"/>
          </a:xfrm>
          <a:ln w="12700">
            <a:solidFill>
              <a:schemeClr val="tx1"/>
            </a:solidFill>
          </a:ln>
          <a:effectLst>
            <a:outerShdw blurRad="292100" dist="139700" dir="2700000" algn="tl" rotWithShape="0">
              <a:srgbClr val="333333">
                <a:alpha val="65000"/>
              </a:srgbClr>
            </a:outerShdw>
          </a:effectLst>
        </p:spPr>
      </p:pic>
      <p:pic>
        <p:nvPicPr>
          <p:cNvPr id="473092" name="Picture 4" descr="destructionIsraeliarmyF16S">
            <a:extLst>
              <a:ext uri="{FF2B5EF4-FFF2-40B4-BE49-F238E27FC236}">
                <a16:creationId xmlns:a16="http://schemas.microsoft.com/office/drawing/2014/main" id="{F835AEBD-B8EC-41C9-8393-A4B690CC62FF}"/>
              </a:ext>
            </a:extLst>
          </p:cNvPr>
          <p:cNvPicPr>
            <a:picLocks noGrp="1" noChangeAspect="1" noChangeArrowheads="1"/>
          </p:cNvPicPr>
          <p:nvPr>
            <p:ph sz="quarter" idx="2"/>
          </p:nvPr>
        </p:nvPicPr>
        <p:blipFill>
          <a:blip r:embed="rId4"/>
          <a:srcRect/>
          <a:stretch>
            <a:fillRect/>
          </a:stretch>
        </p:blipFill>
        <p:spPr>
          <a:xfrm>
            <a:off x="6791325" y="1341438"/>
            <a:ext cx="2205038" cy="3052762"/>
          </a:xfrm>
          <a:ln w="12700">
            <a:solidFill>
              <a:schemeClr val="tx1"/>
            </a:solidFill>
          </a:ln>
          <a:effectLst>
            <a:outerShdw blurRad="292100" dist="139700" dir="2700000" algn="tl" rotWithShape="0">
              <a:srgbClr val="333333">
                <a:alpha val="65000"/>
              </a:srgbClr>
            </a:outerShdw>
          </a:effectLst>
        </p:spPr>
      </p:pic>
      <p:pic>
        <p:nvPicPr>
          <p:cNvPr id="473093" name="Picture 5" descr="libano 2006 distruzioni">
            <a:extLst>
              <a:ext uri="{FF2B5EF4-FFF2-40B4-BE49-F238E27FC236}">
                <a16:creationId xmlns:a16="http://schemas.microsoft.com/office/drawing/2014/main" id="{5A352494-75A7-1D16-50D2-73AF62ACE9D1}"/>
              </a:ext>
            </a:extLst>
          </p:cNvPr>
          <p:cNvPicPr>
            <a:picLocks noGrp="1" noChangeAspect="1" noChangeArrowheads="1"/>
          </p:cNvPicPr>
          <p:nvPr>
            <p:ph sz="quarter" idx="3"/>
          </p:nvPr>
        </p:nvPicPr>
        <p:blipFill>
          <a:blip r:embed="rId5"/>
          <a:srcRect/>
          <a:stretch>
            <a:fillRect/>
          </a:stretch>
        </p:blipFill>
        <p:spPr>
          <a:xfrm>
            <a:off x="179388" y="4508500"/>
            <a:ext cx="3003550" cy="2187575"/>
          </a:xfrm>
          <a:ln w="12700">
            <a:solidFill>
              <a:schemeClr val="tx1"/>
            </a:solidFill>
          </a:ln>
          <a:effectLst>
            <a:outerShdw blurRad="292100" dist="139700" dir="2700000" algn="tl" rotWithShape="0">
              <a:srgbClr val="333333">
                <a:alpha val="65000"/>
              </a:srgbClr>
            </a:outerShdw>
          </a:effectLst>
        </p:spPr>
      </p:pic>
      <p:pic>
        <p:nvPicPr>
          <p:cNvPr id="473094" name="Picture 6" descr="lebanon_bridges_2006">
            <a:extLst>
              <a:ext uri="{FF2B5EF4-FFF2-40B4-BE49-F238E27FC236}">
                <a16:creationId xmlns:a16="http://schemas.microsoft.com/office/drawing/2014/main" id="{3D2153BE-37F2-9CE1-13D8-227EDC70481F}"/>
              </a:ext>
            </a:extLst>
          </p:cNvPr>
          <p:cNvPicPr>
            <a:picLocks noGrp="1" noChangeAspect="1" noChangeArrowheads="1"/>
          </p:cNvPicPr>
          <p:nvPr>
            <p:ph sz="quarter" idx="4"/>
          </p:nvPr>
        </p:nvPicPr>
        <p:blipFill>
          <a:blip r:embed="rId6"/>
          <a:srcRect/>
          <a:stretch>
            <a:fillRect/>
          </a:stretch>
        </p:blipFill>
        <p:spPr>
          <a:xfrm>
            <a:off x="6804025" y="4508500"/>
            <a:ext cx="2216150" cy="2216150"/>
          </a:xfrm>
          <a:ln w="12700">
            <a:solidFill>
              <a:schemeClr val="tx1"/>
            </a:solidFill>
          </a:ln>
          <a:effectLst>
            <a:outerShdw blurRad="292100" dist="139700" dir="2700000" algn="tl" rotWithShape="0">
              <a:srgbClr val="333333">
                <a:alpha val="65000"/>
              </a:srgbClr>
            </a:outerShdw>
          </a:effectLst>
        </p:spPr>
      </p:pic>
      <p:pic>
        <p:nvPicPr>
          <p:cNvPr id="473095" name="Picture 7" descr="beirut12_2006">
            <a:extLst>
              <a:ext uri="{FF2B5EF4-FFF2-40B4-BE49-F238E27FC236}">
                <a16:creationId xmlns:a16="http://schemas.microsoft.com/office/drawing/2014/main" id="{4A93DECD-D6BE-8369-7584-EFA1A1BA8442}"/>
              </a:ext>
            </a:extLst>
          </p:cNvPr>
          <p:cNvPicPr>
            <a:picLocks noChangeAspect="1" noChangeArrowheads="1"/>
          </p:cNvPicPr>
          <p:nvPr/>
        </p:nvPicPr>
        <p:blipFill>
          <a:blip r:embed="rId7"/>
          <a:srcRect/>
          <a:stretch>
            <a:fillRect/>
          </a:stretch>
        </p:blipFill>
        <p:spPr bwMode="auto">
          <a:xfrm>
            <a:off x="5003800" y="2205038"/>
            <a:ext cx="1655763"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6" name="Picture 8" descr="Libano 2006 2">
            <a:extLst>
              <a:ext uri="{FF2B5EF4-FFF2-40B4-BE49-F238E27FC236}">
                <a16:creationId xmlns:a16="http://schemas.microsoft.com/office/drawing/2014/main" id="{140E0864-8438-081F-7376-470B7DB84A87}"/>
              </a:ext>
            </a:extLst>
          </p:cNvPr>
          <p:cNvPicPr>
            <a:picLocks noChangeAspect="1" noChangeArrowheads="1"/>
          </p:cNvPicPr>
          <p:nvPr/>
        </p:nvPicPr>
        <p:blipFill>
          <a:blip r:embed="rId8"/>
          <a:srcRect/>
          <a:stretch>
            <a:fillRect/>
          </a:stretch>
        </p:blipFill>
        <p:spPr bwMode="auto">
          <a:xfrm>
            <a:off x="3348038" y="4508500"/>
            <a:ext cx="3311525" cy="22018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7" name="Picture 9" descr="Libano 2006 3">
            <a:extLst>
              <a:ext uri="{FF2B5EF4-FFF2-40B4-BE49-F238E27FC236}">
                <a16:creationId xmlns:a16="http://schemas.microsoft.com/office/drawing/2014/main" id="{29344C45-3B1E-2B1D-E689-FFA6EC64A21E}"/>
              </a:ext>
            </a:extLst>
          </p:cNvPr>
          <p:cNvPicPr>
            <a:picLocks noChangeAspect="1" noChangeArrowheads="1"/>
          </p:cNvPicPr>
          <p:nvPr/>
        </p:nvPicPr>
        <p:blipFill>
          <a:blip r:embed="rId9"/>
          <a:srcRect/>
          <a:stretch>
            <a:fillRect/>
          </a:stretch>
        </p:blipFill>
        <p:spPr bwMode="auto">
          <a:xfrm>
            <a:off x="5141913" y="3273425"/>
            <a:ext cx="1511300" cy="1133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8" name="Picture 10" descr="Libano 2006">
            <a:extLst>
              <a:ext uri="{FF2B5EF4-FFF2-40B4-BE49-F238E27FC236}">
                <a16:creationId xmlns:a16="http://schemas.microsoft.com/office/drawing/2014/main" id="{7E695087-4E52-6EC4-2D3D-002DF12E2082}"/>
              </a:ext>
            </a:extLst>
          </p:cNvPr>
          <p:cNvPicPr>
            <a:picLocks noChangeAspect="1" noChangeArrowheads="1"/>
          </p:cNvPicPr>
          <p:nvPr/>
        </p:nvPicPr>
        <p:blipFill>
          <a:blip r:embed="rId10"/>
          <a:srcRect/>
          <a:stretch>
            <a:fillRect/>
          </a:stretch>
        </p:blipFill>
        <p:spPr bwMode="auto">
          <a:xfrm>
            <a:off x="3348038" y="3284538"/>
            <a:ext cx="1655762" cy="1109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099" name="Picture 11" descr="emblem_hezbollah">
            <a:extLst>
              <a:ext uri="{FF2B5EF4-FFF2-40B4-BE49-F238E27FC236}">
                <a16:creationId xmlns:a16="http://schemas.microsoft.com/office/drawing/2014/main" id="{1AB804B1-EFD0-596F-233A-0216918542B3}"/>
              </a:ext>
            </a:extLst>
          </p:cNvPr>
          <p:cNvPicPr>
            <a:picLocks noChangeAspect="1" noChangeArrowheads="1"/>
          </p:cNvPicPr>
          <p:nvPr/>
        </p:nvPicPr>
        <p:blipFill>
          <a:blip r:embed="rId11"/>
          <a:srcRect/>
          <a:stretch>
            <a:fillRect/>
          </a:stretch>
        </p:blipFill>
        <p:spPr bwMode="auto">
          <a:xfrm>
            <a:off x="179388" y="765175"/>
            <a:ext cx="657225" cy="863600"/>
          </a:xfrm>
          <a:prstGeom prst="rect">
            <a:avLst/>
          </a:prstGeom>
          <a:ln>
            <a:noFill/>
          </a:ln>
          <a:effectLst>
            <a:outerShdw blurRad="292100" dist="139700" dir="2700000" algn="tl" rotWithShape="0">
              <a:srgbClr val="333333">
                <a:alpha val="65000"/>
              </a:srgbClr>
            </a:outerShdw>
          </a:effectLst>
        </p:spPr>
      </p:pic>
      <p:pic>
        <p:nvPicPr>
          <p:cNvPr id="473100" name="Picture 12" descr="lebanon-flag">
            <a:extLst>
              <a:ext uri="{FF2B5EF4-FFF2-40B4-BE49-F238E27FC236}">
                <a16:creationId xmlns:a16="http://schemas.microsoft.com/office/drawing/2014/main" id="{8C340E03-F401-790D-C82E-A2EF028EDEF0}"/>
              </a:ext>
            </a:extLst>
          </p:cNvPr>
          <p:cNvPicPr>
            <a:picLocks noChangeAspect="1" noChangeArrowheads="1"/>
          </p:cNvPicPr>
          <p:nvPr/>
        </p:nvPicPr>
        <p:blipFill>
          <a:blip r:embed="rId12"/>
          <a:srcRect/>
          <a:stretch>
            <a:fillRect/>
          </a:stretch>
        </p:blipFill>
        <p:spPr bwMode="auto">
          <a:xfrm>
            <a:off x="179388" y="188913"/>
            <a:ext cx="647700" cy="431800"/>
          </a:xfrm>
          <a:prstGeom prst="rect">
            <a:avLst/>
          </a:prstGeom>
          <a:ln>
            <a:noFill/>
          </a:ln>
          <a:effectLst>
            <a:outerShdw blurRad="292100" dist="139700" dir="2700000" algn="tl" rotWithShape="0">
              <a:srgbClr val="333333">
                <a:alpha val="65000"/>
              </a:srgbClr>
            </a:outerShdw>
          </a:effectLst>
        </p:spPr>
      </p:pic>
      <p:pic>
        <p:nvPicPr>
          <p:cNvPr id="473101" name="Picture 13" descr="bandiera israeliana 2 jpg">
            <a:extLst>
              <a:ext uri="{FF2B5EF4-FFF2-40B4-BE49-F238E27FC236}">
                <a16:creationId xmlns:a16="http://schemas.microsoft.com/office/drawing/2014/main" id="{88427CBB-8BA8-F802-9616-C447342163E1}"/>
              </a:ext>
            </a:extLst>
          </p:cNvPr>
          <p:cNvPicPr>
            <a:picLocks noChangeAspect="1" noChangeArrowheads="1"/>
          </p:cNvPicPr>
          <p:nvPr/>
        </p:nvPicPr>
        <p:blipFill>
          <a:blip r:embed="rId13"/>
          <a:srcRect/>
          <a:stretch>
            <a:fillRect/>
          </a:stretch>
        </p:blipFill>
        <p:spPr bwMode="auto">
          <a:xfrm>
            <a:off x="179388" y="1773238"/>
            <a:ext cx="647700" cy="473075"/>
          </a:xfrm>
          <a:prstGeom prst="rect">
            <a:avLst/>
          </a:prstGeom>
          <a:ln>
            <a:noFill/>
          </a:ln>
          <a:effectLst>
            <a:outerShdw blurRad="292100" dist="139700" dir="2700000" algn="tl" rotWithShape="0">
              <a:srgbClr val="333333">
                <a:alpha val="65000"/>
              </a:srgbClr>
            </a:outerShdw>
          </a:effectLst>
        </p:spPr>
      </p:pic>
      <p:sp>
        <p:nvSpPr>
          <p:cNvPr id="448526" name="Text Box 14">
            <a:extLst>
              <a:ext uri="{FF2B5EF4-FFF2-40B4-BE49-F238E27FC236}">
                <a16:creationId xmlns:a16="http://schemas.microsoft.com/office/drawing/2014/main" id="{DAAB9396-A00A-8586-B453-3601E45487EC}"/>
              </a:ext>
            </a:extLst>
          </p:cNvPr>
          <p:cNvSpPr txBox="1">
            <a:spLocks noChangeArrowheads="1"/>
          </p:cNvSpPr>
          <p:nvPr/>
        </p:nvSpPr>
        <p:spPr bwMode="auto">
          <a:xfrm>
            <a:off x="6732588" y="115888"/>
            <a:ext cx="241141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Avec le prétexte de libérer deux soldats enlevés par le Hetzbollah et arrêter le lancement des missiles Katiusha, Israël envahit et bombarde lourdement le Liban, tue 1200 personnes et cause d’énormes destructions.</a:t>
            </a:r>
            <a:endParaRPr lang="it-IT" altLang="it-CH" sz="1000" b="1">
              <a:solidFill>
                <a:srgbClr val="FFFFFF"/>
              </a:solidFill>
            </a:endParaRPr>
          </a:p>
        </p:txBody>
      </p:sp>
      <p:pic>
        <p:nvPicPr>
          <p:cNvPr id="473103" name="Picture 15" descr="Lebanon 2006 israel bombs un - killed 4">
            <a:extLst>
              <a:ext uri="{FF2B5EF4-FFF2-40B4-BE49-F238E27FC236}">
                <a16:creationId xmlns:a16="http://schemas.microsoft.com/office/drawing/2014/main" id="{9FAE5951-ACF9-0B99-67BA-AAEBB637A6B3}"/>
              </a:ext>
            </a:extLst>
          </p:cNvPr>
          <p:cNvPicPr>
            <a:picLocks noChangeAspect="1" noChangeArrowheads="1"/>
          </p:cNvPicPr>
          <p:nvPr/>
        </p:nvPicPr>
        <p:blipFill>
          <a:blip r:embed="rId14"/>
          <a:srcRect/>
          <a:stretch>
            <a:fillRect/>
          </a:stretch>
        </p:blipFill>
        <p:spPr bwMode="auto">
          <a:xfrm>
            <a:off x="3348038" y="2205038"/>
            <a:ext cx="1511300" cy="10064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104" name="Picture 16" descr="Bambini LIbano">
            <a:extLst>
              <a:ext uri="{FF2B5EF4-FFF2-40B4-BE49-F238E27FC236}">
                <a16:creationId xmlns:a16="http://schemas.microsoft.com/office/drawing/2014/main" id="{2AC2DB37-F264-43A9-8EDA-F768CE17C8B2}"/>
              </a:ext>
            </a:extLst>
          </p:cNvPr>
          <p:cNvPicPr>
            <a:picLocks noChangeAspect="1" noChangeArrowheads="1"/>
          </p:cNvPicPr>
          <p:nvPr/>
        </p:nvPicPr>
        <p:blipFill>
          <a:blip r:embed="rId15"/>
          <a:srcRect/>
          <a:stretch>
            <a:fillRect/>
          </a:stretch>
        </p:blipFill>
        <p:spPr bwMode="auto">
          <a:xfrm>
            <a:off x="971550" y="768350"/>
            <a:ext cx="2232025" cy="14716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73105" name="Picture 17" descr="Libano 2006">
            <a:extLst>
              <a:ext uri="{FF2B5EF4-FFF2-40B4-BE49-F238E27FC236}">
                <a16:creationId xmlns:a16="http://schemas.microsoft.com/office/drawing/2014/main" id="{0DFC381A-A388-2DF2-80A8-BD30D97F3C3E}"/>
              </a:ext>
            </a:extLst>
          </p:cNvPr>
          <p:cNvPicPr>
            <a:picLocks noChangeAspect="1" noChangeArrowheads="1"/>
          </p:cNvPicPr>
          <p:nvPr/>
        </p:nvPicPr>
        <p:blipFill>
          <a:blip r:embed="rId16"/>
          <a:srcRect/>
          <a:stretch>
            <a:fillRect/>
          </a:stretch>
        </p:blipFill>
        <p:spPr bwMode="auto">
          <a:xfrm>
            <a:off x="3348038" y="765175"/>
            <a:ext cx="1800225" cy="13382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73106" name="Picture 18" descr="bambini Libano 2">
            <a:extLst>
              <a:ext uri="{FF2B5EF4-FFF2-40B4-BE49-F238E27FC236}">
                <a16:creationId xmlns:a16="http://schemas.microsoft.com/office/drawing/2014/main" id="{E16C145D-618A-C0D8-9BCB-C88CB6B92A9B}"/>
              </a:ext>
            </a:extLst>
          </p:cNvPr>
          <p:cNvPicPr>
            <a:picLocks noChangeAspect="1" noChangeArrowheads="1"/>
          </p:cNvPicPr>
          <p:nvPr/>
        </p:nvPicPr>
        <p:blipFill>
          <a:blip r:embed="rId17"/>
          <a:srcRect/>
          <a:stretch>
            <a:fillRect/>
          </a:stretch>
        </p:blipFill>
        <p:spPr bwMode="auto">
          <a:xfrm>
            <a:off x="5219700" y="765175"/>
            <a:ext cx="1439863" cy="9620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48531" name="Text Box 19">
            <a:extLst>
              <a:ext uri="{FF2B5EF4-FFF2-40B4-BE49-F238E27FC236}">
                <a16:creationId xmlns:a16="http://schemas.microsoft.com/office/drawing/2014/main" id="{FA78E301-BC87-D7A6-7530-A19249B07BBC}"/>
              </a:ext>
            </a:extLst>
          </p:cNvPr>
          <p:cNvSpPr txBox="1">
            <a:spLocks noChangeArrowheads="1"/>
          </p:cNvSpPr>
          <p:nvPr/>
        </p:nvSpPr>
        <p:spPr bwMode="auto">
          <a:xfrm>
            <a:off x="5148263" y="1773238"/>
            <a:ext cx="1584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Un cadeau des enfants  israéliens aux enfants libanais</a:t>
            </a:r>
            <a:endParaRPr lang="it-IT" altLang="it-CH" sz="800">
              <a:solidFill>
                <a:srgbClr val="FFFFFF"/>
              </a:solidFill>
            </a:endParaRPr>
          </a:p>
        </p:txBody>
      </p:sp>
      <p:sp>
        <p:nvSpPr>
          <p:cNvPr id="448532" name="Text Box 20">
            <a:extLst>
              <a:ext uri="{FF2B5EF4-FFF2-40B4-BE49-F238E27FC236}">
                <a16:creationId xmlns:a16="http://schemas.microsoft.com/office/drawing/2014/main" id="{8D04BBDF-DA90-88C1-D957-1BC1531B2AC5}"/>
              </a:ext>
            </a:extLst>
          </p:cNvPr>
          <p:cNvSpPr txBox="1">
            <a:spLocks noChangeArrowheads="1"/>
          </p:cNvSpPr>
          <p:nvPr/>
        </p:nvSpPr>
        <p:spPr bwMode="auto">
          <a:xfrm>
            <a:off x="7308850" y="4508500"/>
            <a:ext cx="11525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140 ponts détruits</a:t>
            </a:r>
            <a:endParaRPr lang="it-IT" altLang="it-CH" sz="800" b="1">
              <a:solidFill>
                <a:srgbClr val="000000"/>
              </a:solidFill>
            </a:endParaRPr>
          </a:p>
        </p:txBody>
      </p:sp>
      <p:sp>
        <p:nvSpPr>
          <p:cNvPr id="448533" name="Text Box 21">
            <a:extLst>
              <a:ext uri="{FF2B5EF4-FFF2-40B4-BE49-F238E27FC236}">
                <a16:creationId xmlns:a16="http://schemas.microsoft.com/office/drawing/2014/main" id="{E677401D-1DE6-98E3-B51D-6858A64F635C}"/>
              </a:ext>
            </a:extLst>
          </p:cNvPr>
          <p:cNvSpPr txBox="1">
            <a:spLocks noChangeArrowheads="1"/>
          </p:cNvSpPr>
          <p:nvPr/>
        </p:nvSpPr>
        <p:spPr bwMode="auto">
          <a:xfrm>
            <a:off x="8243888" y="1341438"/>
            <a:ext cx="7207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15’000 logements détruits</a:t>
            </a:r>
            <a:endParaRPr lang="it-IT" altLang="it-CH" sz="800" b="1">
              <a:solidFill>
                <a:srgbClr val="000000"/>
              </a:solidFill>
            </a:endParaRPr>
          </a:p>
        </p:txBody>
      </p:sp>
      <p:sp>
        <p:nvSpPr>
          <p:cNvPr id="448534" name="Segnaposto numero diapositiva 1">
            <a:extLst>
              <a:ext uri="{FF2B5EF4-FFF2-40B4-BE49-F238E27FC236}">
                <a16:creationId xmlns:a16="http://schemas.microsoft.com/office/drawing/2014/main" id="{D014B8BD-6892-5D3B-FCD2-4F04055DF2E4}"/>
              </a:ext>
            </a:extLst>
          </p:cNvPr>
          <p:cNvSpPr>
            <a:spLocks noGrp="1"/>
          </p:cNvSpPr>
          <p:nvPr>
            <p:ph type="sldNum" sz="quarter" idx="12"/>
          </p:nvPr>
        </p:nvSpPr>
        <p:spPr>
          <a:xfrm>
            <a:off x="5626100" y="277813"/>
            <a:ext cx="7493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A9170C-291C-4C32-A77F-68BEF334B4A7}" type="slidenum">
              <a:rPr lang="it-IT" altLang="en-US" sz="1400" b="1" smtClean="0">
                <a:solidFill>
                  <a:srgbClr val="FFFFFF"/>
                </a:solidFill>
              </a:rPr>
              <a:pPr>
                <a:spcBef>
                  <a:spcPct val="0"/>
                </a:spcBef>
                <a:buFontTx/>
                <a:buNone/>
              </a:pPr>
              <a:t>134</a:t>
            </a:fld>
            <a:endParaRPr lang="it-IT" altLang="en-US" sz="1400" b="1">
              <a:solidFill>
                <a:srgbClr val="FFFFFF"/>
              </a:solidFill>
            </a:endParaRPr>
          </a:p>
        </p:txBody>
      </p:sp>
      <p:sp>
        <p:nvSpPr>
          <p:cNvPr id="23" name="Rettangolo 22">
            <a:extLst>
              <a:ext uri="{FF2B5EF4-FFF2-40B4-BE49-F238E27FC236}">
                <a16:creationId xmlns:a16="http://schemas.microsoft.com/office/drawing/2014/main" id="{2389401B-A985-24EF-0275-E1FDCB58133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48536" name="CasellaDiTesto 1">
            <a:extLst>
              <a:ext uri="{FF2B5EF4-FFF2-40B4-BE49-F238E27FC236}">
                <a16:creationId xmlns:a16="http://schemas.microsoft.com/office/drawing/2014/main" id="{56E6EBBE-9A9A-BB94-49D3-F55A03B9D820}"/>
              </a:ext>
            </a:extLst>
          </p:cNvPr>
          <p:cNvSpPr txBox="1">
            <a:spLocks noChangeArrowheads="1"/>
          </p:cNvSpPr>
          <p:nvPr/>
        </p:nvSpPr>
        <p:spPr bwMode="auto">
          <a:xfrm>
            <a:off x="5168900" y="6450013"/>
            <a:ext cx="15113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L’infanterie israélienne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Number Placeholder 3">
            <a:extLst>
              <a:ext uri="{FF2B5EF4-FFF2-40B4-BE49-F238E27FC236}">
                <a16:creationId xmlns:a16="http://schemas.microsoft.com/office/drawing/2014/main" id="{DBF6D601-F285-0932-7758-D93C8677068A}"/>
              </a:ext>
            </a:extLst>
          </p:cNvPr>
          <p:cNvSpPr>
            <a:spLocks noGrp="1"/>
          </p:cNvSpPr>
          <p:nvPr>
            <p:ph type="sldNum" sz="quarter" idx="12"/>
          </p:nvPr>
        </p:nvSpPr>
        <p:spPr>
          <a:xfrm>
            <a:off x="8615363" y="6510338"/>
            <a:ext cx="51435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AED6944-57C2-4205-942C-43EF68AFB5E7}" type="slidenum">
              <a:rPr lang="it-IT" altLang="it-CH" sz="1400" smtClean="0">
                <a:solidFill>
                  <a:srgbClr val="FFFFFF"/>
                </a:solidFill>
              </a:rPr>
              <a:pPr>
                <a:spcBef>
                  <a:spcPct val="0"/>
                </a:spcBef>
                <a:buFontTx/>
                <a:buNone/>
              </a:pPr>
              <a:t>135</a:t>
            </a:fld>
            <a:endParaRPr lang="it-IT" altLang="it-CH" sz="1400">
              <a:solidFill>
                <a:srgbClr val="FFFFFF"/>
              </a:solidFill>
            </a:endParaRPr>
          </a:p>
        </p:txBody>
      </p:sp>
      <p:pic>
        <p:nvPicPr>
          <p:cNvPr id="497667" name="Picture 3" descr="massacro nel villaggio giordano di Ein Hazir 26">
            <a:extLst>
              <a:ext uri="{FF2B5EF4-FFF2-40B4-BE49-F238E27FC236}">
                <a16:creationId xmlns:a16="http://schemas.microsoft.com/office/drawing/2014/main" id="{769B8F76-F7BD-52BF-996F-FFD7C08A654D}"/>
              </a:ext>
            </a:extLst>
          </p:cNvPr>
          <p:cNvPicPr>
            <a:picLocks noChangeAspect="1" noChangeArrowheads="1"/>
          </p:cNvPicPr>
          <p:nvPr/>
        </p:nvPicPr>
        <p:blipFill>
          <a:blip r:embed="rId3"/>
          <a:srcRect/>
          <a:stretch>
            <a:fillRect/>
          </a:stretch>
        </p:blipFill>
        <p:spPr bwMode="auto">
          <a:xfrm>
            <a:off x="177800" y="2354263"/>
            <a:ext cx="2657475" cy="19970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68" name="Picture 6" descr="Napalm">
            <a:extLst>
              <a:ext uri="{FF2B5EF4-FFF2-40B4-BE49-F238E27FC236}">
                <a16:creationId xmlns:a16="http://schemas.microsoft.com/office/drawing/2014/main" id="{6A34E3D6-97A7-203E-5862-5F02751BE23F}"/>
              </a:ext>
            </a:extLst>
          </p:cNvPr>
          <p:cNvPicPr>
            <a:picLocks noChangeAspect="1" noChangeArrowheads="1"/>
          </p:cNvPicPr>
          <p:nvPr/>
        </p:nvPicPr>
        <p:blipFill>
          <a:blip r:embed="rId4">
            <a:lum bright="-8000" contrast="8000"/>
          </a:blip>
          <a:srcRect/>
          <a:stretch>
            <a:fillRect/>
          </a:stretch>
        </p:blipFill>
        <p:spPr bwMode="auto">
          <a:xfrm>
            <a:off x="169863" y="401638"/>
            <a:ext cx="2665412" cy="1806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65" name="Text Box 7">
            <a:extLst>
              <a:ext uri="{FF2B5EF4-FFF2-40B4-BE49-F238E27FC236}">
                <a16:creationId xmlns:a16="http://schemas.microsoft.com/office/drawing/2014/main" id="{6C391DB2-B723-4806-4CFD-4077844E7413}"/>
              </a:ext>
            </a:extLst>
          </p:cNvPr>
          <p:cNvSpPr txBox="1">
            <a:spLocks noChangeArrowheads="1"/>
          </p:cNvSpPr>
          <p:nvPr/>
        </p:nvSpPr>
        <p:spPr bwMode="auto">
          <a:xfrm>
            <a:off x="177800" y="1963738"/>
            <a:ext cx="19446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Vitctime du napalm en 1967</a:t>
            </a:r>
            <a:endParaRPr lang="it-IT" altLang="it-CH" sz="1000" b="1">
              <a:solidFill>
                <a:srgbClr val="161616"/>
              </a:solidFill>
            </a:endParaRPr>
          </a:p>
        </p:txBody>
      </p:sp>
      <p:sp>
        <p:nvSpPr>
          <p:cNvPr id="450566" name="Text Box 9">
            <a:extLst>
              <a:ext uri="{FF2B5EF4-FFF2-40B4-BE49-F238E27FC236}">
                <a16:creationId xmlns:a16="http://schemas.microsoft.com/office/drawing/2014/main" id="{CEEA0C10-C8C5-43E5-260B-1F7E4C3426A0}"/>
              </a:ext>
            </a:extLst>
          </p:cNvPr>
          <p:cNvSpPr txBox="1">
            <a:spLocks noChangeArrowheads="1"/>
          </p:cNvSpPr>
          <p:nvPr/>
        </p:nvSpPr>
        <p:spPr bwMode="auto">
          <a:xfrm>
            <a:off x="1928813" y="2354263"/>
            <a:ext cx="935037"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26.3.1969  Ein Hazzar, Jordan</a:t>
            </a:r>
            <a:endParaRPr lang="it-IT" altLang="it-CH" sz="1000" b="1">
              <a:solidFill>
                <a:srgbClr val="161616"/>
              </a:solidFill>
            </a:endParaRPr>
          </a:p>
        </p:txBody>
      </p:sp>
      <p:sp>
        <p:nvSpPr>
          <p:cNvPr id="450567" name="Text Box 12">
            <a:extLst>
              <a:ext uri="{FF2B5EF4-FFF2-40B4-BE49-F238E27FC236}">
                <a16:creationId xmlns:a16="http://schemas.microsoft.com/office/drawing/2014/main" id="{9F88CAD4-3C77-5817-DA14-E36CDB9B6B42}"/>
              </a:ext>
            </a:extLst>
          </p:cNvPr>
          <p:cNvSpPr txBox="1">
            <a:spLocks noChangeArrowheads="1"/>
          </p:cNvSpPr>
          <p:nvPr/>
        </p:nvSpPr>
        <p:spPr bwMode="auto">
          <a:xfrm>
            <a:off x="3025775" y="2967038"/>
            <a:ext cx="30368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Armes biologiques à Acre  </a:t>
            </a:r>
            <a:r>
              <a:rPr lang="fr-CH" altLang="it-CH" sz="1400" u="sng"/>
              <a:t>1948</a:t>
            </a:r>
            <a:r>
              <a:rPr lang="fr-CH" altLang="it-CH" sz="1400"/>
              <a:t>                                                Napalm depuis </a:t>
            </a:r>
            <a:r>
              <a:rPr lang="fr-CH" altLang="it-CH" sz="1400" u="sng"/>
              <a:t>1967</a:t>
            </a:r>
            <a:r>
              <a:rPr lang="fr-CH" altLang="it-CH" sz="1400"/>
              <a:t>                                                          Bombe à sous-munitions, Liban</a:t>
            </a:r>
            <a:r>
              <a:rPr lang="fr-CH" altLang="it-CH" sz="1200"/>
              <a:t> </a:t>
            </a:r>
            <a:r>
              <a:rPr lang="fr-CH" altLang="it-CH" sz="1400"/>
              <a:t>                                     </a:t>
            </a:r>
            <a:r>
              <a:rPr lang="fr-CH" altLang="it-CH" sz="1400" u="sng"/>
              <a:t>1980-82  e 2000-06                                                         </a:t>
            </a:r>
            <a:r>
              <a:rPr lang="fr-CH" altLang="it-CH" sz="1400"/>
              <a:t>Phosphore blanc à Gaza en </a:t>
            </a:r>
            <a:r>
              <a:rPr lang="fr-CH" altLang="it-CH" sz="1400" u="sng"/>
              <a:t>2009</a:t>
            </a:r>
            <a:r>
              <a:rPr lang="fr-CH" altLang="it-CH" sz="1400"/>
              <a:t>                                                      Bombes nucleares, quand?</a:t>
            </a:r>
            <a:endParaRPr lang="it-IT" altLang="it-CH" sz="1400"/>
          </a:p>
        </p:txBody>
      </p:sp>
      <p:sp>
        <p:nvSpPr>
          <p:cNvPr id="450568" name="CasellaDiTesto 1">
            <a:extLst>
              <a:ext uri="{FF2B5EF4-FFF2-40B4-BE49-F238E27FC236}">
                <a16:creationId xmlns:a16="http://schemas.microsoft.com/office/drawing/2014/main" id="{C54F6FAC-38F1-31F7-711C-0E8B18DE6F6F}"/>
              </a:ext>
            </a:extLst>
          </p:cNvPr>
          <p:cNvSpPr txBox="1">
            <a:spLocks noChangeArrowheads="1"/>
          </p:cNvSpPr>
          <p:nvPr/>
        </p:nvSpPr>
        <p:spPr bwMode="auto">
          <a:xfrm>
            <a:off x="169863" y="4106863"/>
            <a:ext cx="649287" cy="24606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161616"/>
                </a:solidFill>
              </a:rPr>
              <a:t>Napalm</a:t>
            </a:r>
          </a:p>
        </p:txBody>
      </p:sp>
      <p:pic>
        <p:nvPicPr>
          <p:cNvPr id="497673" name="Picture 2" descr="C:\Users\Enrico\Desktop\Fosforo b jpeg.jpg">
            <a:extLst>
              <a:ext uri="{FF2B5EF4-FFF2-40B4-BE49-F238E27FC236}">
                <a16:creationId xmlns:a16="http://schemas.microsoft.com/office/drawing/2014/main" id="{4373AF97-0C69-C4E3-1E06-88BAAAAB2B6C}"/>
              </a:ext>
            </a:extLst>
          </p:cNvPr>
          <p:cNvPicPr>
            <a:picLocks noChangeAspect="1" noChangeArrowheads="1"/>
          </p:cNvPicPr>
          <p:nvPr/>
        </p:nvPicPr>
        <p:blipFill>
          <a:blip r:embed="rId5"/>
          <a:srcRect/>
          <a:stretch>
            <a:fillRect/>
          </a:stretch>
        </p:blipFill>
        <p:spPr bwMode="auto">
          <a:xfrm>
            <a:off x="177800" y="4508500"/>
            <a:ext cx="5907088" cy="1892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0" name="CasellaDiTesto 2">
            <a:extLst>
              <a:ext uri="{FF2B5EF4-FFF2-40B4-BE49-F238E27FC236}">
                <a16:creationId xmlns:a16="http://schemas.microsoft.com/office/drawing/2014/main" id="{8C2B2AEE-0D04-7A6E-B133-D4DC7492FBE3}"/>
              </a:ext>
            </a:extLst>
          </p:cNvPr>
          <p:cNvSpPr txBox="1">
            <a:spLocks noChangeArrowheads="1"/>
          </p:cNvSpPr>
          <p:nvPr/>
        </p:nvSpPr>
        <p:spPr bwMode="auto">
          <a:xfrm>
            <a:off x="139700" y="6400800"/>
            <a:ext cx="17891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Phosphore blanc, Gaza, 2009</a:t>
            </a:r>
          </a:p>
        </p:txBody>
      </p:sp>
      <p:pic>
        <p:nvPicPr>
          <p:cNvPr id="497675" name="Picture 3" descr="C:\Users\Enrico\Desktop\Cluster bomb 2 jpeg.jpg">
            <a:extLst>
              <a:ext uri="{FF2B5EF4-FFF2-40B4-BE49-F238E27FC236}">
                <a16:creationId xmlns:a16="http://schemas.microsoft.com/office/drawing/2014/main" id="{BC26FDAD-2A7A-9F88-194F-BF5F7E2EEFB8}"/>
              </a:ext>
            </a:extLst>
          </p:cNvPr>
          <p:cNvPicPr>
            <a:picLocks noChangeAspect="1" noChangeArrowheads="1"/>
          </p:cNvPicPr>
          <p:nvPr/>
        </p:nvPicPr>
        <p:blipFill>
          <a:blip r:embed="rId6"/>
          <a:srcRect/>
          <a:stretch>
            <a:fillRect/>
          </a:stretch>
        </p:blipFill>
        <p:spPr bwMode="auto">
          <a:xfrm>
            <a:off x="6219825" y="401638"/>
            <a:ext cx="2735263" cy="3951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76" name="Picture 4" descr="C:\Users\Enrico\Desktop\Cluster bomb 3 jpeg.jpg">
            <a:extLst>
              <a:ext uri="{FF2B5EF4-FFF2-40B4-BE49-F238E27FC236}">
                <a16:creationId xmlns:a16="http://schemas.microsoft.com/office/drawing/2014/main" id="{502E8EA8-81AA-4650-0028-600F11C41037}"/>
              </a:ext>
            </a:extLst>
          </p:cNvPr>
          <p:cNvPicPr>
            <a:picLocks noChangeAspect="1" noChangeArrowheads="1"/>
          </p:cNvPicPr>
          <p:nvPr/>
        </p:nvPicPr>
        <p:blipFill>
          <a:blip r:embed="rId7"/>
          <a:srcRect/>
          <a:stretch>
            <a:fillRect/>
          </a:stretch>
        </p:blipFill>
        <p:spPr bwMode="auto">
          <a:xfrm>
            <a:off x="6219825" y="4508500"/>
            <a:ext cx="2735263" cy="1895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3" name="CasellaDiTesto 4">
            <a:extLst>
              <a:ext uri="{FF2B5EF4-FFF2-40B4-BE49-F238E27FC236}">
                <a16:creationId xmlns:a16="http://schemas.microsoft.com/office/drawing/2014/main" id="{FC3DC9AE-0FF4-2B36-5D8B-2A24263E4648}"/>
              </a:ext>
            </a:extLst>
          </p:cNvPr>
          <p:cNvSpPr txBox="1">
            <a:spLocks noChangeArrowheads="1"/>
          </p:cNvSpPr>
          <p:nvPr/>
        </p:nvSpPr>
        <p:spPr bwMode="auto">
          <a:xfrm>
            <a:off x="6459538" y="6400800"/>
            <a:ext cx="22336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Liban, victime de bombe à sous munition</a:t>
            </a:r>
          </a:p>
        </p:txBody>
      </p:sp>
      <p:pic>
        <p:nvPicPr>
          <p:cNvPr id="497678" name="Picture 5" descr="C:\Users\Enrico\Desktop\Ph 1 jpeg.jpg">
            <a:extLst>
              <a:ext uri="{FF2B5EF4-FFF2-40B4-BE49-F238E27FC236}">
                <a16:creationId xmlns:a16="http://schemas.microsoft.com/office/drawing/2014/main" id="{A7F8956D-50B8-3661-2E79-FD5991F57EFA}"/>
              </a:ext>
            </a:extLst>
          </p:cNvPr>
          <p:cNvPicPr>
            <a:picLocks noChangeAspect="1" noChangeArrowheads="1"/>
          </p:cNvPicPr>
          <p:nvPr/>
        </p:nvPicPr>
        <p:blipFill>
          <a:blip r:embed="rId8"/>
          <a:srcRect/>
          <a:stretch>
            <a:fillRect/>
          </a:stretch>
        </p:blipFill>
        <p:spPr bwMode="auto">
          <a:xfrm>
            <a:off x="3003550" y="423863"/>
            <a:ext cx="1484313" cy="1125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97679" name="Picture 6" descr="C:\Users\Enrico\Desktop\Ph 2 jpeg.jpg">
            <a:extLst>
              <a:ext uri="{FF2B5EF4-FFF2-40B4-BE49-F238E27FC236}">
                <a16:creationId xmlns:a16="http://schemas.microsoft.com/office/drawing/2014/main" id="{FBFDDDAE-F708-4158-921C-0671B7022EC6}"/>
              </a:ext>
            </a:extLst>
          </p:cNvPr>
          <p:cNvPicPr>
            <a:picLocks noChangeAspect="1" noChangeArrowheads="1"/>
          </p:cNvPicPr>
          <p:nvPr/>
        </p:nvPicPr>
        <p:blipFill>
          <a:blip r:embed="rId9"/>
          <a:srcRect/>
          <a:stretch>
            <a:fillRect/>
          </a:stretch>
        </p:blipFill>
        <p:spPr bwMode="auto">
          <a:xfrm>
            <a:off x="4578350" y="423863"/>
            <a:ext cx="1462088" cy="1125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0576" name="CasellaDiTesto 5">
            <a:extLst>
              <a:ext uri="{FF2B5EF4-FFF2-40B4-BE49-F238E27FC236}">
                <a16:creationId xmlns:a16="http://schemas.microsoft.com/office/drawing/2014/main" id="{E2E23052-D9F7-EE20-1411-E04223D48FA3}"/>
              </a:ext>
            </a:extLst>
          </p:cNvPr>
          <p:cNvSpPr txBox="1">
            <a:spLocks noChangeArrowheads="1"/>
          </p:cNvSpPr>
          <p:nvPr/>
        </p:nvSpPr>
        <p:spPr bwMode="auto">
          <a:xfrm>
            <a:off x="3706813" y="1549400"/>
            <a:ext cx="18018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Gaza, victimes du phosphore blanc</a:t>
            </a:r>
          </a:p>
        </p:txBody>
      </p:sp>
      <p:sp>
        <p:nvSpPr>
          <p:cNvPr id="17" name="Rettangolo 16">
            <a:extLst>
              <a:ext uri="{FF2B5EF4-FFF2-40B4-BE49-F238E27FC236}">
                <a16:creationId xmlns:a16="http://schemas.microsoft.com/office/drawing/2014/main" id="{AB546110-31C2-3387-FD63-CE3556627E7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1F21786-2E2D-5770-5043-59421CD70A4E}"/>
              </a:ext>
            </a:extLst>
          </p:cNvPr>
          <p:cNvSpPr txBox="1"/>
          <p:nvPr/>
        </p:nvSpPr>
        <p:spPr>
          <a:xfrm>
            <a:off x="3121025" y="1943100"/>
            <a:ext cx="2735263" cy="923925"/>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Israël utilise des armes de destruction de masse (illégales)</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8" name="Picture 2" descr="hebron-011 occupazione">
            <a:extLst>
              <a:ext uri="{FF2B5EF4-FFF2-40B4-BE49-F238E27FC236}">
                <a16:creationId xmlns:a16="http://schemas.microsoft.com/office/drawing/2014/main" id="{9034ECD2-E488-6198-ED63-51B35478B4EA}"/>
              </a:ext>
            </a:extLst>
          </p:cNvPr>
          <p:cNvPicPr>
            <a:picLocks noChangeAspect="1" noChangeArrowheads="1"/>
          </p:cNvPicPr>
          <p:nvPr/>
        </p:nvPicPr>
        <p:blipFill rotWithShape="1">
          <a:blip r:embed="rId3"/>
          <a:srcRect/>
          <a:stretch/>
        </p:blipFill>
        <p:spPr bwMode="auto">
          <a:xfrm>
            <a:off x="5508625" y="2890838"/>
            <a:ext cx="3494088" cy="37782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2979" name="Picture 3" descr="truppe israeliane  a Jenin">
            <a:extLst>
              <a:ext uri="{FF2B5EF4-FFF2-40B4-BE49-F238E27FC236}">
                <a16:creationId xmlns:a16="http://schemas.microsoft.com/office/drawing/2014/main" id="{46579026-4089-99DD-1E26-B1982E12F01D}"/>
              </a:ext>
            </a:extLst>
          </p:cNvPr>
          <p:cNvPicPr>
            <a:picLocks noChangeAspect="1" noChangeArrowheads="1"/>
          </p:cNvPicPr>
          <p:nvPr/>
        </p:nvPicPr>
        <p:blipFill>
          <a:blip r:embed="rId4"/>
          <a:srcRect/>
          <a:stretch>
            <a:fillRect/>
          </a:stretch>
        </p:blipFill>
        <p:spPr bwMode="auto">
          <a:xfrm>
            <a:off x="130175" y="2852738"/>
            <a:ext cx="2620963" cy="38163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2980" name="Picture 4" descr="coprifuoco">
            <a:extLst>
              <a:ext uri="{FF2B5EF4-FFF2-40B4-BE49-F238E27FC236}">
                <a16:creationId xmlns:a16="http://schemas.microsoft.com/office/drawing/2014/main" id="{92216675-5F43-D64D-9A7A-DAC0D4546CAB}"/>
              </a:ext>
            </a:extLst>
          </p:cNvPr>
          <p:cNvPicPr>
            <a:picLocks noChangeAspect="1" noChangeArrowheads="1"/>
          </p:cNvPicPr>
          <p:nvPr/>
        </p:nvPicPr>
        <p:blipFill>
          <a:blip r:embed="rId5"/>
          <a:srcRect b="7603"/>
          <a:stretch>
            <a:fillRect/>
          </a:stretch>
        </p:blipFill>
        <p:spPr bwMode="auto">
          <a:xfrm>
            <a:off x="2771775" y="4373563"/>
            <a:ext cx="3313113" cy="2295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82981" name="Text Box 5">
            <a:extLst>
              <a:ext uri="{FF2B5EF4-FFF2-40B4-BE49-F238E27FC236}">
                <a16:creationId xmlns:a16="http://schemas.microsoft.com/office/drawing/2014/main" id="{0FF27CDC-1789-DF90-0478-A1813E13470F}"/>
              </a:ext>
            </a:extLst>
          </p:cNvPr>
          <p:cNvSpPr txBox="1">
            <a:spLocks noChangeArrowheads="1"/>
          </p:cNvSpPr>
          <p:nvPr/>
        </p:nvSpPr>
        <p:spPr bwMode="auto">
          <a:xfrm>
            <a:off x="6516688" y="6092825"/>
            <a:ext cx="1943100" cy="466725"/>
          </a:xfrm>
          <a:prstGeom prst="rect">
            <a:avLst/>
          </a:prstGeom>
          <a:solidFill>
            <a:srgbClr val="FFFF00"/>
          </a:solidFill>
          <a:ln w="12700">
            <a:solidFill>
              <a:schemeClr val="accent4">
                <a:lumMod val="10000"/>
              </a:schemeClr>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chemeClr val="accent4">
                    <a:lumMod val="10000"/>
                  </a:schemeClr>
                </a:solidFill>
                <a:cs typeface="Arial" charset="0"/>
              </a:rPr>
              <a:t>Occupation</a:t>
            </a:r>
            <a:endParaRPr lang="it-IT" altLang="it-CH" sz="2400" b="1" dirty="0">
              <a:solidFill>
                <a:schemeClr val="accent4">
                  <a:lumMod val="10000"/>
                </a:schemeClr>
              </a:solidFill>
              <a:cs typeface="Arial" charset="0"/>
            </a:endParaRPr>
          </a:p>
        </p:txBody>
      </p:sp>
      <p:pic>
        <p:nvPicPr>
          <p:cNvPr id="382983" name="Picture 8" descr="foto 19">
            <a:extLst>
              <a:ext uri="{FF2B5EF4-FFF2-40B4-BE49-F238E27FC236}">
                <a16:creationId xmlns:a16="http://schemas.microsoft.com/office/drawing/2014/main" id="{9EE2BDE4-DAE0-CEB5-8FE4-C29AC9CD9FDB}"/>
              </a:ext>
            </a:extLst>
          </p:cNvPr>
          <p:cNvPicPr>
            <a:picLocks noChangeAspect="1" noChangeArrowheads="1"/>
          </p:cNvPicPr>
          <p:nvPr/>
        </p:nvPicPr>
        <p:blipFill>
          <a:blip r:embed="rId6"/>
          <a:srcRect/>
          <a:stretch>
            <a:fillRect/>
          </a:stretch>
        </p:blipFill>
        <p:spPr bwMode="auto">
          <a:xfrm>
            <a:off x="130175" y="115888"/>
            <a:ext cx="4084638" cy="2774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52615" name="Picture 9" descr="rafah 6">
            <a:extLst>
              <a:ext uri="{FF2B5EF4-FFF2-40B4-BE49-F238E27FC236}">
                <a16:creationId xmlns:a16="http://schemas.microsoft.com/office/drawing/2014/main" id="{5460640F-CDC3-D60A-695F-FAC356C932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0" y="115888"/>
            <a:ext cx="3744913"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2616" name="Picture 10" descr="July2003">
            <a:extLst>
              <a:ext uri="{FF2B5EF4-FFF2-40B4-BE49-F238E27FC236}">
                <a16:creationId xmlns:a16="http://schemas.microsoft.com/office/drawing/2014/main" id="{C58CC1DC-1855-0CDF-2A27-FD19B37CC3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1775" y="1916113"/>
            <a:ext cx="2736850" cy="246380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82986" name="Picture 11" descr="bandiera israeliana 2 jpg">
            <a:extLst>
              <a:ext uri="{FF2B5EF4-FFF2-40B4-BE49-F238E27FC236}">
                <a16:creationId xmlns:a16="http://schemas.microsoft.com/office/drawing/2014/main" id="{E3CC6BD2-E5E5-28B6-845B-65A2C5A7882B}"/>
              </a:ext>
            </a:extLst>
          </p:cNvPr>
          <p:cNvPicPr>
            <a:picLocks noChangeAspect="1" noChangeArrowheads="1"/>
          </p:cNvPicPr>
          <p:nvPr/>
        </p:nvPicPr>
        <p:blipFill>
          <a:blip r:embed="rId9">
            <a:lum bright="-8000" contrast="16000"/>
          </a:blip>
          <a:srcRect/>
          <a:stretch>
            <a:fillRect/>
          </a:stretch>
        </p:blipFill>
        <p:spPr bwMode="auto">
          <a:xfrm>
            <a:off x="4427538" y="333375"/>
            <a:ext cx="649287" cy="474663"/>
          </a:xfrm>
          <a:prstGeom prst="rect">
            <a:avLst/>
          </a:prstGeom>
          <a:ln>
            <a:noFill/>
          </a:ln>
          <a:effectLst>
            <a:outerShdw blurRad="292100" dist="139700" dir="2700000" algn="tl" rotWithShape="0">
              <a:srgbClr val="333333">
                <a:alpha val="65000"/>
              </a:srgbClr>
            </a:outerShdw>
          </a:effectLst>
        </p:spPr>
      </p:pic>
      <p:pic>
        <p:nvPicPr>
          <p:cNvPr id="382987" name="Picture 12" descr="flag tank">
            <a:extLst>
              <a:ext uri="{FF2B5EF4-FFF2-40B4-BE49-F238E27FC236}">
                <a16:creationId xmlns:a16="http://schemas.microsoft.com/office/drawing/2014/main" id="{97C00C84-D3BB-C839-00F0-6F3FB334D732}"/>
              </a:ext>
            </a:extLst>
          </p:cNvPr>
          <p:cNvPicPr>
            <a:picLocks noChangeAspect="1" noChangeArrowheads="1"/>
          </p:cNvPicPr>
          <p:nvPr/>
        </p:nvPicPr>
        <p:blipFill>
          <a:blip r:embed="rId10"/>
          <a:srcRect/>
          <a:stretch>
            <a:fillRect/>
          </a:stretch>
        </p:blipFill>
        <p:spPr bwMode="auto">
          <a:xfrm>
            <a:off x="4427538" y="1196975"/>
            <a:ext cx="649287" cy="468313"/>
          </a:xfrm>
          <a:prstGeom prst="rect">
            <a:avLst/>
          </a:prstGeom>
          <a:ln>
            <a:noFill/>
          </a:ln>
          <a:effectLst>
            <a:outerShdw blurRad="292100" dist="139700" dir="2700000" algn="tl" rotWithShape="0">
              <a:srgbClr val="333333">
                <a:alpha val="65000"/>
              </a:srgbClr>
            </a:outerShdw>
          </a:effectLst>
        </p:spPr>
      </p:pic>
      <p:sp>
        <p:nvSpPr>
          <p:cNvPr id="452619" name="Text Box 13">
            <a:extLst>
              <a:ext uri="{FF2B5EF4-FFF2-40B4-BE49-F238E27FC236}">
                <a16:creationId xmlns:a16="http://schemas.microsoft.com/office/drawing/2014/main" id="{8BFDA031-908F-C1D2-1EDB-83087724D447}"/>
              </a:ext>
            </a:extLst>
          </p:cNvPr>
          <p:cNvSpPr txBox="1">
            <a:spLocks noChangeArrowheads="1"/>
          </p:cNvSpPr>
          <p:nvPr/>
        </p:nvSpPr>
        <p:spPr bwMode="auto">
          <a:xfrm>
            <a:off x="4500563" y="836613"/>
            <a:ext cx="5762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 ?</a:t>
            </a:r>
            <a:endParaRPr lang="it-IT" altLang="it-CH" sz="1800">
              <a:solidFill>
                <a:srgbClr val="FFFFFF"/>
              </a:solidFill>
            </a:endParaRPr>
          </a:p>
        </p:txBody>
      </p:sp>
      <p:sp>
        <p:nvSpPr>
          <p:cNvPr id="452620" name="Segnaposto numero diapositiva 1">
            <a:extLst>
              <a:ext uri="{FF2B5EF4-FFF2-40B4-BE49-F238E27FC236}">
                <a16:creationId xmlns:a16="http://schemas.microsoft.com/office/drawing/2014/main" id="{16F6A305-0EEF-E06D-02AD-59856A90DF54}"/>
              </a:ext>
            </a:extLst>
          </p:cNvPr>
          <p:cNvSpPr>
            <a:spLocks noGrp="1"/>
          </p:cNvSpPr>
          <p:nvPr>
            <p:ph type="sldNum" sz="quarter" idx="12"/>
          </p:nvPr>
        </p:nvSpPr>
        <p:spPr>
          <a:xfrm>
            <a:off x="5354638" y="6326188"/>
            <a:ext cx="657225"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59AE7A8-A6AD-4023-A0FB-6B02CFD683FE}" type="slidenum">
              <a:rPr lang="it-IT" altLang="en-US" sz="1400" smtClean="0">
                <a:solidFill>
                  <a:srgbClr val="FFFFFF"/>
                </a:solidFill>
              </a:rPr>
              <a:pPr>
                <a:spcBef>
                  <a:spcPct val="0"/>
                </a:spcBef>
                <a:buFontTx/>
                <a:buNone/>
              </a:pPr>
              <a:t>136</a:t>
            </a:fld>
            <a:endParaRPr lang="it-IT" altLang="en-US" sz="1400">
              <a:solidFill>
                <a:srgbClr val="FFFFFF"/>
              </a:solidFill>
            </a:endParaRPr>
          </a:p>
        </p:txBody>
      </p:sp>
      <p:sp>
        <p:nvSpPr>
          <p:cNvPr id="452621" name="Text Box 6">
            <a:extLst>
              <a:ext uri="{FF2B5EF4-FFF2-40B4-BE49-F238E27FC236}">
                <a16:creationId xmlns:a16="http://schemas.microsoft.com/office/drawing/2014/main" id="{AB95D1C6-CB50-E596-4AE2-B620FABD14D7}"/>
              </a:ext>
            </a:extLst>
          </p:cNvPr>
          <p:cNvSpPr txBox="1">
            <a:spLocks noChangeArrowheads="1"/>
          </p:cNvSpPr>
          <p:nvPr/>
        </p:nvSpPr>
        <p:spPr bwMode="auto">
          <a:xfrm>
            <a:off x="4518025" y="3973513"/>
            <a:ext cx="9096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Nous gagnerons</a:t>
            </a:r>
            <a:endParaRPr lang="it-IT" altLang="it-CH" sz="1000" b="1">
              <a:solidFill>
                <a:srgbClr val="FFFFFF"/>
              </a:solidFill>
            </a:endParaRPr>
          </a:p>
        </p:txBody>
      </p:sp>
      <p:sp>
        <p:nvSpPr>
          <p:cNvPr id="14" name="Rettangolo 13">
            <a:extLst>
              <a:ext uri="{FF2B5EF4-FFF2-40B4-BE49-F238E27FC236}">
                <a16:creationId xmlns:a16="http://schemas.microsoft.com/office/drawing/2014/main" id="{33011DC6-97D6-E0E4-AC1E-835BDC8FA01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2" name="Picture 2" descr="affumicazione">
            <a:extLst>
              <a:ext uri="{FF2B5EF4-FFF2-40B4-BE49-F238E27FC236}">
                <a16:creationId xmlns:a16="http://schemas.microsoft.com/office/drawing/2014/main" id="{1DDB4352-6B01-840E-DFF9-D73BB76889F7}"/>
              </a:ext>
            </a:extLst>
          </p:cNvPr>
          <p:cNvPicPr>
            <a:picLocks noChangeAspect="1" noChangeArrowheads="1"/>
          </p:cNvPicPr>
          <p:nvPr/>
        </p:nvPicPr>
        <p:blipFill>
          <a:blip r:embed="rId3">
            <a:lum contrast="12000"/>
          </a:blip>
          <a:srcRect/>
          <a:stretch>
            <a:fillRect/>
          </a:stretch>
        </p:blipFill>
        <p:spPr bwMode="auto">
          <a:xfrm>
            <a:off x="179388" y="188913"/>
            <a:ext cx="2879725"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4003" name="Picture 3" descr="coprifuoco a ramallah">
            <a:extLst>
              <a:ext uri="{FF2B5EF4-FFF2-40B4-BE49-F238E27FC236}">
                <a16:creationId xmlns:a16="http://schemas.microsoft.com/office/drawing/2014/main" id="{E372447E-2A03-293A-A684-F2488AADED33}"/>
              </a:ext>
            </a:extLst>
          </p:cNvPr>
          <p:cNvPicPr>
            <a:picLocks noChangeAspect="1" noChangeArrowheads="1"/>
          </p:cNvPicPr>
          <p:nvPr/>
        </p:nvPicPr>
        <p:blipFill>
          <a:blip r:embed="rId4"/>
          <a:srcRect/>
          <a:stretch>
            <a:fillRect/>
          </a:stretch>
        </p:blipFill>
        <p:spPr bwMode="auto">
          <a:xfrm>
            <a:off x="6084888" y="188913"/>
            <a:ext cx="2897187" cy="2160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0" name="Text Box 4">
            <a:extLst>
              <a:ext uri="{FF2B5EF4-FFF2-40B4-BE49-F238E27FC236}">
                <a16:creationId xmlns:a16="http://schemas.microsoft.com/office/drawing/2014/main" id="{2680C4FC-56CF-9E76-60F4-50A384347611}"/>
              </a:ext>
            </a:extLst>
          </p:cNvPr>
          <p:cNvSpPr txBox="1">
            <a:spLocks noChangeArrowheads="1"/>
          </p:cNvSpPr>
          <p:nvPr/>
        </p:nvSpPr>
        <p:spPr bwMode="auto">
          <a:xfrm>
            <a:off x="6372225" y="2395538"/>
            <a:ext cx="1584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garçon défie le       couvre-feu à Ramallah</a:t>
            </a:r>
            <a:endParaRPr lang="it-IT" altLang="it-CH" sz="1000" b="1">
              <a:solidFill>
                <a:srgbClr val="FFFFFF"/>
              </a:solidFill>
            </a:endParaRPr>
          </a:p>
        </p:txBody>
      </p:sp>
      <p:pic>
        <p:nvPicPr>
          <p:cNvPr id="384005" name="Picture 5" descr="hebron coprifuoco">
            <a:extLst>
              <a:ext uri="{FF2B5EF4-FFF2-40B4-BE49-F238E27FC236}">
                <a16:creationId xmlns:a16="http://schemas.microsoft.com/office/drawing/2014/main" id="{1E7FA3D9-A84D-C027-45CD-1F8ED54E12DD}"/>
              </a:ext>
            </a:extLst>
          </p:cNvPr>
          <p:cNvPicPr>
            <a:picLocks noChangeAspect="1" noChangeArrowheads="1"/>
          </p:cNvPicPr>
          <p:nvPr/>
        </p:nvPicPr>
        <p:blipFill>
          <a:blip r:embed="rId5"/>
          <a:srcRect/>
          <a:stretch>
            <a:fillRect/>
          </a:stretch>
        </p:blipFill>
        <p:spPr bwMode="auto">
          <a:xfrm>
            <a:off x="6083300" y="2852738"/>
            <a:ext cx="2865438" cy="38274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2" name="Text Box 6">
            <a:extLst>
              <a:ext uri="{FF2B5EF4-FFF2-40B4-BE49-F238E27FC236}">
                <a16:creationId xmlns:a16="http://schemas.microsoft.com/office/drawing/2014/main" id="{704A8223-1266-4E4C-B082-A9698B388AC0}"/>
              </a:ext>
            </a:extLst>
          </p:cNvPr>
          <p:cNvSpPr txBox="1">
            <a:spLocks noChangeArrowheads="1"/>
          </p:cNvSpPr>
          <p:nvPr/>
        </p:nvSpPr>
        <p:spPr bwMode="auto">
          <a:xfrm>
            <a:off x="6156325" y="6237288"/>
            <a:ext cx="8651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Couvre-feu    à Hebron</a:t>
            </a:r>
            <a:endParaRPr lang="it-IT" altLang="it-CH" sz="1000" b="1">
              <a:solidFill>
                <a:srgbClr val="000000"/>
              </a:solidFill>
            </a:endParaRPr>
          </a:p>
        </p:txBody>
      </p:sp>
      <p:pic>
        <p:nvPicPr>
          <p:cNvPr id="384007" name="Picture 7" descr="bandiera palestinese con asta ">
            <a:extLst>
              <a:ext uri="{FF2B5EF4-FFF2-40B4-BE49-F238E27FC236}">
                <a16:creationId xmlns:a16="http://schemas.microsoft.com/office/drawing/2014/main" id="{A348B80F-2F92-D57A-2143-030D9A090A5D}"/>
              </a:ext>
            </a:extLst>
          </p:cNvPr>
          <p:cNvPicPr>
            <a:picLocks noChangeAspect="1" noChangeArrowheads="1" noCrop="1"/>
          </p:cNvPicPr>
          <p:nvPr/>
        </p:nvPicPr>
        <p:blipFill>
          <a:blip r:embed="rId6"/>
          <a:srcRect/>
          <a:stretch>
            <a:fillRect/>
          </a:stretch>
        </p:blipFill>
        <p:spPr bwMode="auto">
          <a:xfrm>
            <a:off x="5148263" y="4365625"/>
            <a:ext cx="576262" cy="423863"/>
          </a:xfrm>
          <a:prstGeom prst="rect">
            <a:avLst/>
          </a:prstGeom>
          <a:ln>
            <a:noFill/>
          </a:ln>
          <a:effectLst>
            <a:outerShdw blurRad="292100" dist="139700" dir="2700000" algn="tl" rotWithShape="0">
              <a:srgbClr val="333333">
                <a:alpha val="65000"/>
              </a:srgbClr>
            </a:outerShdw>
          </a:effectLst>
        </p:spPr>
      </p:pic>
      <p:pic>
        <p:nvPicPr>
          <p:cNvPr id="384008" name="Picture 8" descr="bandiera israeliana 2 jpg">
            <a:extLst>
              <a:ext uri="{FF2B5EF4-FFF2-40B4-BE49-F238E27FC236}">
                <a16:creationId xmlns:a16="http://schemas.microsoft.com/office/drawing/2014/main" id="{C449BDFD-A1BC-77B1-9348-D370DBB2717B}"/>
              </a:ext>
            </a:extLst>
          </p:cNvPr>
          <p:cNvPicPr>
            <a:picLocks noChangeAspect="1" noChangeArrowheads="1"/>
          </p:cNvPicPr>
          <p:nvPr/>
        </p:nvPicPr>
        <p:blipFill>
          <a:blip r:embed="rId7"/>
          <a:srcRect/>
          <a:stretch>
            <a:fillRect/>
          </a:stretch>
        </p:blipFill>
        <p:spPr bwMode="auto">
          <a:xfrm>
            <a:off x="5292725" y="4292600"/>
            <a:ext cx="503238" cy="366713"/>
          </a:xfrm>
          <a:prstGeom prst="rect">
            <a:avLst/>
          </a:prstGeom>
          <a:ln>
            <a:noFill/>
          </a:ln>
          <a:effectLst>
            <a:outerShdw blurRad="292100" dist="139700" dir="2700000" algn="tl" rotWithShape="0">
              <a:srgbClr val="333333">
                <a:alpha val="65000"/>
              </a:srgbClr>
            </a:outerShdw>
          </a:effectLst>
        </p:spPr>
      </p:pic>
      <p:sp>
        <p:nvSpPr>
          <p:cNvPr id="454665" name="Text Box 9">
            <a:extLst>
              <a:ext uri="{FF2B5EF4-FFF2-40B4-BE49-F238E27FC236}">
                <a16:creationId xmlns:a16="http://schemas.microsoft.com/office/drawing/2014/main" id="{A176C110-2A8A-17DB-EB1F-0787D74CA6B2}"/>
              </a:ext>
            </a:extLst>
          </p:cNvPr>
          <p:cNvSpPr txBox="1">
            <a:spLocks noChangeArrowheads="1"/>
          </p:cNvSpPr>
          <p:nvPr/>
        </p:nvSpPr>
        <p:spPr bwMode="auto">
          <a:xfrm>
            <a:off x="3563938" y="3254375"/>
            <a:ext cx="22669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Le    </a:t>
            </a:r>
            <a:r>
              <a:rPr lang="fr-CH" altLang="it-CH" sz="1600" b="1"/>
              <a:t>COUVRE-FEU</a:t>
            </a:r>
            <a:r>
              <a:rPr lang="fr-CH" altLang="it-CH" sz="1600" b="1">
                <a:solidFill>
                  <a:srgbClr val="FFFFFF"/>
                </a:solidFill>
              </a:rPr>
              <a:t>  s’étend pendent des journées et même des semaines</a:t>
            </a:r>
            <a:endParaRPr lang="it-IT" altLang="it-CH" sz="1600" b="1">
              <a:solidFill>
                <a:srgbClr val="FFFFFF"/>
              </a:solidFill>
            </a:endParaRPr>
          </a:p>
        </p:txBody>
      </p:sp>
      <p:pic>
        <p:nvPicPr>
          <p:cNvPr id="384010" name="Picture 10" descr="coprifuoco a jenin">
            <a:extLst>
              <a:ext uri="{FF2B5EF4-FFF2-40B4-BE49-F238E27FC236}">
                <a16:creationId xmlns:a16="http://schemas.microsoft.com/office/drawing/2014/main" id="{1DABBD52-E073-C04F-88AD-DC9E292B3795}"/>
              </a:ext>
            </a:extLst>
          </p:cNvPr>
          <p:cNvPicPr>
            <a:picLocks noChangeAspect="1" noChangeArrowheads="1"/>
          </p:cNvPicPr>
          <p:nvPr/>
        </p:nvPicPr>
        <p:blipFill>
          <a:blip r:embed="rId8">
            <a:lum contrast="12000"/>
          </a:blip>
          <a:srcRect/>
          <a:stretch>
            <a:fillRect/>
          </a:stretch>
        </p:blipFill>
        <p:spPr bwMode="auto">
          <a:xfrm>
            <a:off x="179388" y="4722813"/>
            <a:ext cx="2879725" cy="19573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67" name="Text Box 11">
            <a:extLst>
              <a:ext uri="{FF2B5EF4-FFF2-40B4-BE49-F238E27FC236}">
                <a16:creationId xmlns:a16="http://schemas.microsoft.com/office/drawing/2014/main" id="{40ED614C-E678-8CC4-C97C-D99E2A45826F}"/>
              </a:ext>
            </a:extLst>
          </p:cNvPr>
          <p:cNvSpPr txBox="1">
            <a:spLocks noChangeArrowheads="1"/>
          </p:cNvSpPr>
          <p:nvPr/>
        </p:nvSpPr>
        <p:spPr bwMode="auto">
          <a:xfrm>
            <a:off x="2051050" y="6237288"/>
            <a:ext cx="1008063"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Couvre-feu   à Jénine</a:t>
            </a:r>
            <a:endParaRPr lang="it-IT" altLang="it-CH" sz="1000" b="1">
              <a:solidFill>
                <a:srgbClr val="000000"/>
              </a:solidFill>
            </a:endParaRPr>
          </a:p>
        </p:txBody>
      </p:sp>
      <p:sp>
        <p:nvSpPr>
          <p:cNvPr id="454668" name="Text Box 13">
            <a:extLst>
              <a:ext uri="{FF2B5EF4-FFF2-40B4-BE49-F238E27FC236}">
                <a16:creationId xmlns:a16="http://schemas.microsoft.com/office/drawing/2014/main" id="{7B400C96-238A-6185-8913-2F4420825A68}"/>
              </a:ext>
            </a:extLst>
          </p:cNvPr>
          <p:cNvSpPr txBox="1">
            <a:spLocks noChangeArrowheads="1"/>
          </p:cNvSpPr>
          <p:nvPr/>
        </p:nvSpPr>
        <p:spPr bwMode="auto">
          <a:xfrm>
            <a:off x="3132138" y="4437063"/>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Couvre-feu       à Bethléem</a:t>
            </a:r>
            <a:endParaRPr lang="it-IT" altLang="it-CH" sz="1000" b="1">
              <a:solidFill>
                <a:srgbClr val="FFFFFF"/>
              </a:solidFill>
            </a:endParaRPr>
          </a:p>
        </p:txBody>
      </p:sp>
      <p:pic>
        <p:nvPicPr>
          <p:cNvPr id="384013" name="Picture 14" descr="coprifuoco a">
            <a:extLst>
              <a:ext uri="{FF2B5EF4-FFF2-40B4-BE49-F238E27FC236}">
                <a16:creationId xmlns:a16="http://schemas.microsoft.com/office/drawing/2014/main" id="{9212D795-36C5-4097-7BBE-591E3B778412}"/>
              </a:ext>
            </a:extLst>
          </p:cNvPr>
          <p:cNvPicPr>
            <a:picLocks noChangeAspect="1" noChangeArrowheads="1"/>
          </p:cNvPicPr>
          <p:nvPr/>
        </p:nvPicPr>
        <p:blipFill>
          <a:blip r:embed="rId9"/>
          <a:srcRect/>
          <a:stretch>
            <a:fillRect/>
          </a:stretch>
        </p:blipFill>
        <p:spPr bwMode="auto">
          <a:xfrm>
            <a:off x="3168650" y="190500"/>
            <a:ext cx="2806700" cy="215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70" name="Text Box 15">
            <a:extLst>
              <a:ext uri="{FF2B5EF4-FFF2-40B4-BE49-F238E27FC236}">
                <a16:creationId xmlns:a16="http://schemas.microsoft.com/office/drawing/2014/main" id="{A59EC34D-6AF3-16F6-0AF7-4590A632C392}"/>
              </a:ext>
            </a:extLst>
          </p:cNvPr>
          <p:cNvSpPr txBox="1">
            <a:spLocks noChangeArrowheads="1"/>
          </p:cNvSpPr>
          <p:nvPr/>
        </p:nvSpPr>
        <p:spPr bwMode="auto">
          <a:xfrm>
            <a:off x="3132138" y="2349500"/>
            <a:ext cx="86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Bethléem</a:t>
            </a:r>
            <a:endParaRPr lang="it-IT" altLang="it-CH" sz="1000" b="1">
              <a:solidFill>
                <a:srgbClr val="FFFFFF"/>
              </a:solidFill>
            </a:endParaRPr>
          </a:p>
        </p:txBody>
      </p:sp>
      <p:pic>
        <p:nvPicPr>
          <p:cNvPr id="384015" name="Picture 16" descr="curfew-street">
            <a:extLst>
              <a:ext uri="{FF2B5EF4-FFF2-40B4-BE49-F238E27FC236}">
                <a16:creationId xmlns:a16="http://schemas.microsoft.com/office/drawing/2014/main" id="{7ECB33C3-93AB-38F5-DC46-4501773C22F6}"/>
              </a:ext>
            </a:extLst>
          </p:cNvPr>
          <p:cNvPicPr>
            <a:picLocks noChangeAspect="1" noChangeArrowheads="1"/>
          </p:cNvPicPr>
          <p:nvPr/>
        </p:nvPicPr>
        <p:blipFill>
          <a:blip r:embed="rId10"/>
          <a:srcRect/>
          <a:stretch>
            <a:fillRect/>
          </a:stretch>
        </p:blipFill>
        <p:spPr bwMode="auto">
          <a:xfrm>
            <a:off x="3152775" y="4922838"/>
            <a:ext cx="2822575" cy="17573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84016" name="Picture 17" descr="coprifuoco a Nablus">
            <a:extLst>
              <a:ext uri="{FF2B5EF4-FFF2-40B4-BE49-F238E27FC236}">
                <a16:creationId xmlns:a16="http://schemas.microsoft.com/office/drawing/2014/main" id="{E9D57CEB-E75E-317C-62AA-E48DD74127B1}"/>
              </a:ext>
            </a:extLst>
          </p:cNvPr>
          <p:cNvPicPr>
            <a:picLocks noChangeAspect="1" noChangeArrowheads="1"/>
          </p:cNvPicPr>
          <p:nvPr/>
        </p:nvPicPr>
        <p:blipFill>
          <a:blip r:embed="rId11"/>
          <a:srcRect/>
          <a:stretch>
            <a:fillRect/>
          </a:stretch>
        </p:blipFill>
        <p:spPr bwMode="auto">
          <a:xfrm>
            <a:off x="179388" y="2436813"/>
            <a:ext cx="2879725" cy="2198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54673" name="Text Box 18">
            <a:extLst>
              <a:ext uri="{FF2B5EF4-FFF2-40B4-BE49-F238E27FC236}">
                <a16:creationId xmlns:a16="http://schemas.microsoft.com/office/drawing/2014/main" id="{652110DF-8BDD-3C17-804D-EC14401D393B}"/>
              </a:ext>
            </a:extLst>
          </p:cNvPr>
          <p:cNvSpPr txBox="1">
            <a:spLocks noChangeArrowheads="1"/>
          </p:cNvSpPr>
          <p:nvPr/>
        </p:nvSpPr>
        <p:spPr bwMode="auto">
          <a:xfrm>
            <a:off x="179388" y="4365625"/>
            <a:ext cx="9350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Napluse</a:t>
            </a:r>
            <a:endParaRPr lang="it-IT" altLang="it-CH" sz="1200" b="1">
              <a:solidFill>
                <a:srgbClr val="FFFFFF"/>
              </a:solidFill>
            </a:endParaRPr>
          </a:p>
        </p:txBody>
      </p:sp>
      <p:sp>
        <p:nvSpPr>
          <p:cNvPr id="454674" name="Segnaposto numero diapositiva 1">
            <a:extLst>
              <a:ext uri="{FF2B5EF4-FFF2-40B4-BE49-F238E27FC236}">
                <a16:creationId xmlns:a16="http://schemas.microsoft.com/office/drawing/2014/main" id="{CBD5D20B-710C-21DD-6AEC-BDDF827AE833}"/>
              </a:ext>
            </a:extLst>
          </p:cNvPr>
          <p:cNvSpPr>
            <a:spLocks noGrp="1"/>
          </p:cNvSpPr>
          <p:nvPr>
            <p:ph type="sldNum" sz="quarter" idx="12"/>
          </p:nvPr>
        </p:nvSpPr>
        <p:spPr>
          <a:xfrm>
            <a:off x="8172450" y="2427288"/>
            <a:ext cx="6334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03E31F2-6136-405D-A697-F17534A18FDD}" type="slidenum">
              <a:rPr lang="it-IT" altLang="en-US" sz="1400" smtClean="0">
                <a:solidFill>
                  <a:srgbClr val="FFFFFF"/>
                </a:solidFill>
              </a:rPr>
              <a:pPr>
                <a:spcBef>
                  <a:spcPct val="0"/>
                </a:spcBef>
                <a:buFontTx/>
                <a:buNone/>
              </a:pPr>
              <a:t>137</a:t>
            </a:fld>
            <a:endParaRPr lang="it-IT" altLang="en-US" sz="1400">
              <a:solidFill>
                <a:srgbClr val="FFFFFF"/>
              </a:solidFill>
            </a:endParaRPr>
          </a:p>
        </p:txBody>
      </p:sp>
      <p:sp>
        <p:nvSpPr>
          <p:cNvPr id="19" name="Rettangolo 18">
            <a:extLst>
              <a:ext uri="{FF2B5EF4-FFF2-40B4-BE49-F238E27FC236}">
                <a16:creationId xmlns:a16="http://schemas.microsoft.com/office/drawing/2014/main" id="{5F3F41E0-DCD4-AE0C-F8B9-5B7DECD4C9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 Box 20">
            <a:extLst>
              <a:ext uri="{FF2B5EF4-FFF2-40B4-BE49-F238E27FC236}">
                <a16:creationId xmlns:a16="http://schemas.microsoft.com/office/drawing/2014/main" id="{0D7F138B-3BA9-931F-099F-DDCB263FAA44}"/>
              </a:ext>
            </a:extLst>
          </p:cNvPr>
          <p:cNvSpPr txBox="1">
            <a:spLocks noChangeArrowheads="1"/>
          </p:cNvSpPr>
          <p:nvPr/>
        </p:nvSpPr>
        <p:spPr bwMode="auto">
          <a:xfrm>
            <a:off x="3638550" y="2795588"/>
            <a:ext cx="1851025" cy="36988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OCCUPATION</a:t>
            </a:r>
            <a:endParaRPr lang="it-IT" altLang="it-CH" sz="1800" b="1" dirty="0">
              <a:solidFill>
                <a:schemeClr val="accent4">
                  <a:lumMod val="10000"/>
                </a:schemeClr>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6" name="Immagine 2">
            <a:extLst>
              <a:ext uri="{FF2B5EF4-FFF2-40B4-BE49-F238E27FC236}">
                <a16:creationId xmlns:a16="http://schemas.microsoft.com/office/drawing/2014/main" id="{25687DA4-AFC6-BE77-8D1D-13396A9FA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6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6707" name="Segnaposto numero diapositiva 1">
            <a:extLst>
              <a:ext uri="{FF2B5EF4-FFF2-40B4-BE49-F238E27FC236}">
                <a16:creationId xmlns:a16="http://schemas.microsoft.com/office/drawing/2014/main" id="{81124033-1A6E-96AC-57C0-A043A8DB3F60}"/>
              </a:ext>
            </a:extLst>
          </p:cNvPr>
          <p:cNvSpPr>
            <a:spLocks noGrp="1" noChangeArrowheads="1"/>
          </p:cNvSpPr>
          <p:nvPr>
            <p:ph type="sldNum" sz="quarter" idx="12"/>
          </p:nvPr>
        </p:nvSpPr>
        <p:spPr>
          <a:xfrm>
            <a:off x="4224338" y="4149725"/>
            <a:ext cx="549275"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7A81AE9-C294-43D7-A48C-64C0CF95B115}" type="slidenum">
              <a:rPr lang="it-IT" altLang="en-US" sz="1400" b="1" smtClean="0">
                <a:solidFill>
                  <a:srgbClr val="FFFFFF"/>
                </a:solidFill>
              </a:rPr>
              <a:pPr algn="ctr">
                <a:spcBef>
                  <a:spcPct val="0"/>
                </a:spcBef>
                <a:buFontTx/>
                <a:buNone/>
              </a:pPr>
              <a:t>138</a:t>
            </a:fld>
            <a:endParaRPr lang="it-IT" altLang="en-US" sz="1400" b="1">
              <a:solidFill>
                <a:srgbClr val="FFFFFF"/>
              </a:solidFill>
            </a:endParaRPr>
          </a:p>
        </p:txBody>
      </p:sp>
      <p:sp>
        <p:nvSpPr>
          <p:cNvPr id="1552389" name="CasellaDiTesto 5">
            <a:extLst>
              <a:ext uri="{FF2B5EF4-FFF2-40B4-BE49-F238E27FC236}">
                <a16:creationId xmlns:a16="http://schemas.microsoft.com/office/drawing/2014/main" id="{287B1F09-5230-C2A8-2BEA-BC92678385EB}"/>
              </a:ext>
            </a:extLst>
          </p:cNvPr>
          <p:cNvSpPr txBox="1">
            <a:spLocks noChangeArrowheads="1"/>
          </p:cNvSpPr>
          <p:nvPr/>
        </p:nvSpPr>
        <p:spPr bwMode="auto">
          <a:xfrm>
            <a:off x="3995738" y="2454275"/>
            <a:ext cx="1008062" cy="147796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fr-FR" altLang="en-US" sz="1800" b="1" dirty="0">
                <a:solidFill>
                  <a:schemeClr val="accent4">
                    <a:lumMod val="10000"/>
                  </a:schemeClr>
                </a:solidFill>
              </a:rPr>
              <a:t>Le difficile chemin de l'école.</a:t>
            </a:r>
          </a:p>
        </p:txBody>
      </p:sp>
      <p:sp>
        <p:nvSpPr>
          <p:cNvPr id="5" name="Rettangolo 4">
            <a:extLst>
              <a:ext uri="{FF2B5EF4-FFF2-40B4-BE49-F238E27FC236}">
                <a16:creationId xmlns:a16="http://schemas.microsoft.com/office/drawing/2014/main" id="{48EF762F-434E-04C6-82F3-2C90D206CB1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kidsschool destroyed n Gaza by IA 03 10 04 GZRR">
            <a:extLst>
              <a:ext uri="{FF2B5EF4-FFF2-40B4-BE49-F238E27FC236}">
                <a16:creationId xmlns:a16="http://schemas.microsoft.com/office/drawing/2014/main" id="{689A55B3-D129-1E5D-DAD1-2C5D32B0D131}"/>
              </a:ext>
            </a:extLst>
          </p:cNvPr>
          <p:cNvPicPr>
            <a:picLocks noChangeAspect="1" noChangeArrowheads="1"/>
          </p:cNvPicPr>
          <p:nvPr/>
        </p:nvPicPr>
        <p:blipFill>
          <a:blip r:embed="rId3">
            <a:lum bright="-10000" contrast="8000"/>
          </a:blip>
          <a:srcRect/>
          <a:stretch>
            <a:fillRect/>
          </a:stretch>
        </p:blipFill>
        <p:spPr bwMode="auto">
          <a:xfrm>
            <a:off x="352425" y="252413"/>
            <a:ext cx="2305050" cy="1844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6" name="Picture 4" descr="Gaza college 16 03 04 GZ RR2">
            <a:extLst>
              <a:ext uri="{FF2B5EF4-FFF2-40B4-BE49-F238E27FC236}">
                <a16:creationId xmlns:a16="http://schemas.microsoft.com/office/drawing/2014/main" id="{0DB98B2E-B3BC-8184-BDC4-C2F67CBD5C0A}"/>
              </a:ext>
            </a:extLst>
          </p:cNvPr>
          <p:cNvPicPr>
            <a:picLocks noChangeAspect="1" noChangeArrowheads="1"/>
          </p:cNvPicPr>
          <p:nvPr/>
        </p:nvPicPr>
        <p:blipFill>
          <a:blip r:embed="rId4">
            <a:lum bright="-10000" contrast="8000"/>
          </a:blip>
          <a:srcRect/>
          <a:stretch>
            <a:fillRect/>
          </a:stretch>
        </p:blipFill>
        <p:spPr bwMode="auto">
          <a:xfrm>
            <a:off x="352425" y="4051300"/>
            <a:ext cx="4302125" cy="2581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7" name="Picture 5" descr="school">
            <a:extLst>
              <a:ext uri="{FF2B5EF4-FFF2-40B4-BE49-F238E27FC236}">
                <a16:creationId xmlns:a16="http://schemas.microsoft.com/office/drawing/2014/main" id="{675E86E5-DDAD-E2C4-2BAA-800A36A55B9D}"/>
              </a:ext>
            </a:extLst>
          </p:cNvPr>
          <p:cNvPicPr>
            <a:picLocks noChangeAspect="1" noChangeArrowheads="1"/>
          </p:cNvPicPr>
          <p:nvPr/>
        </p:nvPicPr>
        <p:blipFill>
          <a:blip r:embed="rId5">
            <a:lum bright="-10000" contrast="8000"/>
          </a:blip>
          <a:srcRect/>
          <a:stretch>
            <a:fillRect/>
          </a:stretch>
        </p:blipFill>
        <p:spPr bwMode="auto">
          <a:xfrm>
            <a:off x="6545263" y="2171700"/>
            <a:ext cx="2233612" cy="17510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8" name="Picture 6" descr="insegnanti trattenuti per ore dai soldati israeliani">
            <a:extLst>
              <a:ext uri="{FF2B5EF4-FFF2-40B4-BE49-F238E27FC236}">
                <a16:creationId xmlns:a16="http://schemas.microsoft.com/office/drawing/2014/main" id="{8A1D5EA0-0E1A-8E57-CFAC-0CB2AF7C1497}"/>
              </a:ext>
            </a:extLst>
          </p:cNvPr>
          <p:cNvPicPr>
            <a:picLocks noChangeAspect="1" noChangeArrowheads="1"/>
          </p:cNvPicPr>
          <p:nvPr/>
        </p:nvPicPr>
        <p:blipFill>
          <a:blip r:embed="rId6">
            <a:lum bright="-10000" contrast="8000"/>
          </a:blip>
          <a:srcRect/>
          <a:stretch>
            <a:fillRect/>
          </a:stretch>
        </p:blipFill>
        <p:spPr bwMode="auto">
          <a:xfrm>
            <a:off x="3560763" y="252413"/>
            <a:ext cx="2873375" cy="1820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39" name="Picture 7" descr="blocco strada per birzeit">
            <a:extLst>
              <a:ext uri="{FF2B5EF4-FFF2-40B4-BE49-F238E27FC236}">
                <a16:creationId xmlns:a16="http://schemas.microsoft.com/office/drawing/2014/main" id="{AB754762-5F67-61B3-E829-8FEC54D9677C}"/>
              </a:ext>
            </a:extLst>
          </p:cNvPr>
          <p:cNvPicPr>
            <a:picLocks noChangeAspect="1" noChangeArrowheads="1"/>
          </p:cNvPicPr>
          <p:nvPr/>
        </p:nvPicPr>
        <p:blipFill>
          <a:blip r:embed="rId7">
            <a:lum bright="-10000" contrast="8000"/>
          </a:blip>
          <a:srcRect/>
          <a:stretch>
            <a:fillRect/>
          </a:stretch>
        </p:blipFill>
        <p:spPr bwMode="auto">
          <a:xfrm>
            <a:off x="6545263" y="5437188"/>
            <a:ext cx="2227262" cy="1230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40" name="Picture 8" descr="school2001">
            <a:extLst>
              <a:ext uri="{FF2B5EF4-FFF2-40B4-BE49-F238E27FC236}">
                <a16:creationId xmlns:a16="http://schemas.microsoft.com/office/drawing/2014/main" id="{AF6BF618-1561-4C22-3DEA-8B887E15D08C}"/>
              </a:ext>
            </a:extLst>
          </p:cNvPr>
          <p:cNvPicPr>
            <a:picLocks noChangeAspect="1" noChangeArrowheads="1"/>
          </p:cNvPicPr>
          <p:nvPr/>
        </p:nvPicPr>
        <p:blipFill>
          <a:blip r:embed="rId8">
            <a:lum bright="-10000" contrast="8000"/>
          </a:blip>
          <a:srcRect/>
          <a:stretch>
            <a:fillRect/>
          </a:stretch>
        </p:blipFill>
        <p:spPr bwMode="auto">
          <a:xfrm>
            <a:off x="6545263" y="252413"/>
            <a:ext cx="2233612" cy="1822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7641" name="Picture 9" descr="back_toschool6">
            <a:extLst>
              <a:ext uri="{FF2B5EF4-FFF2-40B4-BE49-F238E27FC236}">
                <a16:creationId xmlns:a16="http://schemas.microsoft.com/office/drawing/2014/main" id="{55AF96FC-04D6-8859-F23A-0EC295F5F243}"/>
              </a:ext>
            </a:extLst>
          </p:cNvPr>
          <p:cNvPicPr>
            <a:picLocks noChangeAspect="1" noChangeArrowheads="1"/>
          </p:cNvPicPr>
          <p:nvPr/>
        </p:nvPicPr>
        <p:blipFill>
          <a:blip r:embed="rId9">
            <a:lum bright="-10000" contrast="8000"/>
          </a:blip>
          <a:srcRect r="3755"/>
          <a:stretch>
            <a:fillRect/>
          </a:stretch>
        </p:blipFill>
        <p:spPr bwMode="auto">
          <a:xfrm>
            <a:off x="6545263" y="4019550"/>
            <a:ext cx="2232025" cy="13239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58761" name="Text Box 10">
            <a:extLst>
              <a:ext uri="{FF2B5EF4-FFF2-40B4-BE49-F238E27FC236}">
                <a16:creationId xmlns:a16="http://schemas.microsoft.com/office/drawing/2014/main" id="{963F2F32-94A5-4557-CD23-A641EA423C1B}"/>
              </a:ext>
            </a:extLst>
          </p:cNvPr>
          <p:cNvSpPr txBox="1">
            <a:spLocks noChangeArrowheads="1"/>
          </p:cNvSpPr>
          <p:nvPr/>
        </p:nvSpPr>
        <p:spPr bwMode="auto">
          <a:xfrm>
            <a:off x="2657475" y="476250"/>
            <a:ext cx="852488"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Écoles enfan-tines endom-magées</a:t>
            </a:r>
            <a:endParaRPr lang="it-IT" altLang="it-CH" sz="1000" b="1">
              <a:solidFill>
                <a:srgbClr val="FFFFFF"/>
              </a:solidFill>
            </a:endParaRPr>
          </a:p>
        </p:txBody>
      </p:sp>
      <p:sp>
        <p:nvSpPr>
          <p:cNvPr id="458762" name="Text Box 11">
            <a:extLst>
              <a:ext uri="{FF2B5EF4-FFF2-40B4-BE49-F238E27FC236}">
                <a16:creationId xmlns:a16="http://schemas.microsoft.com/office/drawing/2014/main" id="{124D2C0F-C1B7-FDC3-98F7-31C6C8AC22D7}"/>
              </a:ext>
            </a:extLst>
          </p:cNvPr>
          <p:cNvSpPr txBox="1">
            <a:spLocks noChangeArrowheads="1"/>
          </p:cNvSpPr>
          <p:nvPr/>
        </p:nvSpPr>
        <p:spPr bwMode="auto">
          <a:xfrm>
            <a:off x="4676775" y="4457700"/>
            <a:ext cx="11525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École palestinienne          détruite à Gaza le 16.03.2004</a:t>
            </a:r>
            <a:endParaRPr lang="it-IT" altLang="it-CH" sz="1000" b="1">
              <a:solidFill>
                <a:srgbClr val="FFFFFF"/>
              </a:solidFill>
            </a:endParaRPr>
          </a:p>
        </p:txBody>
      </p:sp>
      <p:sp>
        <p:nvSpPr>
          <p:cNvPr id="458763" name="Text Box 12">
            <a:extLst>
              <a:ext uri="{FF2B5EF4-FFF2-40B4-BE49-F238E27FC236}">
                <a16:creationId xmlns:a16="http://schemas.microsoft.com/office/drawing/2014/main" id="{D7874170-EDBA-1235-7C3B-106FC6B6D076}"/>
              </a:ext>
            </a:extLst>
          </p:cNvPr>
          <p:cNvSpPr txBox="1">
            <a:spLocks noChangeArrowheads="1"/>
          </p:cNvSpPr>
          <p:nvPr/>
        </p:nvSpPr>
        <p:spPr bwMode="auto">
          <a:xfrm>
            <a:off x="5465763" y="5508625"/>
            <a:ext cx="10795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Les Israéliens empêchent  les étudiants de l’université de Birzeit de se rendre à l’école</a:t>
            </a:r>
            <a:endParaRPr lang="it-IT" altLang="it-CH" sz="1000" b="1">
              <a:solidFill>
                <a:srgbClr val="FFFFFF"/>
              </a:solidFill>
            </a:endParaRPr>
          </a:p>
        </p:txBody>
      </p:sp>
      <p:sp>
        <p:nvSpPr>
          <p:cNvPr id="458764" name="Text Box 13">
            <a:extLst>
              <a:ext uri="{FF2B5EF4-FFF2-40B4-BE49-F238E27FC236}">
                <a16:creationId xmlns:a16="http://schemas.microsoft.com/office/drawing/2014/main" id="{7F36C656-8D3F-B034-EA6C-2A3E9EED931E}"/>
              </a:ext>
            </a:extLst>
          </p:cNvPr>
          <p:cNvSpPr txBox="1">
            <a:spLocks noChangeArrowheads="1"/>
          </p:cNvSpPr>
          <p:nvPr/>
        </p:nvSpPr>
        <p:spPr bwMode="auto">
          <a:xfrm>
            <a:off x="3409950" y="2144713"/>
            <a:ext cx="28797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israéliens empêchent aux enseignants palestiniens de se rendre à leur travail dans les  écoles</a:t>
            </a:r>
            <a:endParaRPr lang="it-IT" altLang="it-CH" sz="1000" b="1">
              <a:solidFill>
                <a:srgbClr val="FFFFFF"/>
              </a:solidFill>
            </a:endParaRPr>
          </a:p>
        </p:txBody>
      </p:sp>
      <p:sp>
        <p:nvSpPr>
          <p:cNvPr id="458765" name="Text Box 14">
            <a:extLst>
              <a:ext uri="{FF2B5EF4-FFF2-40B4-BE49-F238E27FC236}">
                <a16:creationId xmlns:a16="http://schemas.microsoft.com/office/drawing/2014/main" id="{32C2D539-F1DA-BBE1-9D2B-D66C53A03AD2}"/>
              </a:ext>
            </a:extLst>
          </p:cNvPr>
          <p:cNvSpPr txBox="1">
            <a:spLocks noChangeArrowheads="1"/>
          </p:cNvSpPr>
          <p:nvPr/>
        </p:nvSpPr>
        <p:spPr bwMode="auto">
          <a:xfrm>
            <a:off x="5734050" y="38528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Écoliers retenus</a:t>
            </a:r>
            <a:endParaRPr lang="it-IT" altLang="it-CH" sz="1000" b="1">
              <a:solidFill>
                <a:srgbClr val="FFFFFF"/>
              </a:solidFill>
            </a:endParaRPr>
          </a:p>
        </p:txBody>
      </p:sp>
      <p:sp>
        <p:nvSpPr>
          <p:cNvPr id="458766" name="Text Box 15">
            <a:extLst>
              <a:ext uri="{FF2B5EF4-FFF2-40B4-BE49-F238E27FC236}">
                <a16:creationId xmlns:a16="http://schemas.microsoft.com/office/drawing/2014/main" id="{380EF190-122C-4D64-F3C8-3A03C3B1ABD6}"/>
              </a:ext>
            </a:extLst>
          </p:cNvPr>
          <p:cNvSpPr txBox="1">
            <a:spLocks noChangeArrowheads="1"/>
          </p:cNvSpPr>
          <p:nvPr/>
        </p:nvSpPr>
        <p:spPr bwMode="auto">
          <a:xfrm>
            <a:off x="3376613" y="3124200"/>
            <a:ext cx="30432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Les Israéliens empêchent les Palestiniens de recevoir une instruction appropriée.</a:t>
            </a:r>
            <a:endParaRPr lang="it-IT" altLang="it-CH" sz="1400">
              <a:solidFill>
                <a:srgbClr val="FFFFFF"/>
              </a:solidFill>
            </a:endParaRPr>
          </a:p>
        </p:txBody>
      </p:sp>
      <p:sp>
        <p:nvSpPr>
          <p:cNvPr id="458767" name="Segnaposto numero diapositiva 1">
            <a:extLst>
              <a:ext uri="{FF2B5EF4-FFF2-40B4-BE49-F238E27FC236}">
                <a16:creationId xmlns:a16="http://schemas.microsoft.com/office/drawing/2014/main" id="{78C7B7FF-27D4-1A27-9E54-82D4F7E21607}"/>
              </a:ext>
            </a:extLst>
          </p:cNvPr>
          <p:cNvSpPr>
            <a:spLocks noGrp="1"/>
          </p:cNvSpPr>
          <p:nvPr>
            <p:ph type="sldNum" sz="quarter" idx="12"/>
          </p:nvPr>
        </p:nvSpPr>
        <p:spPr>
          <a:xfrm>
            <a:off x="3187700" y="6278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0CB1266-D4FA-4EFE-A555-029B4BAF382A}" type="slidenum">
              <a:rPr lang="fr-FR" altLang="en-US" sz="1400" smtClean="0">
                <a:solidFill>
                  <a:srgbClr val="FFFFFF"/>
                </a:solidFill>
              </a:rPr>
              <a:pPr>
                <a:spcBef>
                  <a:spcPct val="0"/>
                </a:spcBef>
                <a:buFontTx/>
                <a:buNone/>
              </a:pPr>
              <a:t>139</a:t>
            </a:fld>
            <a:endParaRPr lang="fr-FR" altLang="en-US" sz="1400">
              <a:solidFill>
                <a:srgbClr val="FFFFFF"/>
              </a:solidFill>
            </a:endParaRPr>
          </a:p>
        </p:txBody>
      </p:sp>
      <p:pic>
        <p:nvPicPr>
          <p:cNvPr id="18" name="Immagine 17">
            <a:extLst>
              <a:ext uri="{FF2B5EF4-FFF2-40B4-BE49-F238E27FC236}">
                <a16:creationId xmlns:a16="http://schemas.microsoft.com/office/drawing/2014/main" id="{26A257DE-24E9-042F-021E-9C2CAF23FD1C}"/>
              </a:ext>
            </a:extLst>
          </p:cNvPr>
          <p:cNvPicPr>
            <a:picLocks noChangeAspect="1"/>
          </p:cNvPicPr>
          <p:nvPr/>
        </p:nvPicPr>
        <p:blipFill>
          <a:blip r:embed="rId10">
            <a:lum bright="-10000" contrast="8000"/>
          </a:blip>
          <a:stretch>
            <a:fillRect/>
          </a:stretch>
        </p:blipFill>
        <p:spPr>
          <a:xfrm>
            <a:off x="352425" y="2195513"/>
            <a:ext cx="2305050" cy="1735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 name="CasellaDiTesto 18">
            <a:extLst>
              <a:ext uri="{FF2B5EF4-FFF2-40B4-BE49-F238E27FC236}">
                <a16:creationId xmlns:a16="http://schemas.microsoft.com/office/drawing/2014/main" id="{594B73F0-32A5-66DD-C4BB-9A064FEA4D25}"/>
              </a:ext>
            </a:extLst>
          </p:cNvPr>
          <p:cNvSpPr txBox="1"/>
          <p:nvPr/>
        </p:nvSpPr>
        <p:spPr>
          <a:xfrm>
            <a:off x="1331913" y="2171700"/>
            <a:ext cx="1385887" cy="461963"/>
          </a:xfrm>
          <a:prstGeom prst="rect">
            <a:avLst/>
          </a:prstGeom>
          <a:noFill/>
        </p:spPr>
        <p:txBody>
          <a:bodyPr>
            <a:spAutoFit/>
          </a:bodyPr>
          <a:lstStyle/>
          <a:p>
            <a:pPr algn="r">
              <a:defRPr/>
            </a:pPr>
            <a:r>
              <a:rPr lang="fr-FR" sz="800" dirty="0">
                <a:solidFill>
                  <a:schemeClr val="accent4">
                    <a:lumMod val="10000"/>
                  </a:schemeClr>
                </a:solidFill>
              </a:rPr>
              <a:t>L'école de Abu </a:t>
            </a:r>
            <a:r>
              <a:rPr lang="fr-FR" sz="800" dirty="0" err="1">
                <a:solidFill>
                  <a:schemeClr val="accent4">
                    <a:lumMod val="10000"/>
                  </a:schemeClr>
                </a:solidFill>
              </a:rPr>
              <a:t>Nowar</a:t>
            </a:r>
            <a:r>
              <a:rPr lang="fr-FR" sz="800" dirty="0">
                <a:solidFill>
                  <a:schemeClr val="accent4">
                    <a:lumMod val="10000"/>
                  </a:schemeClr>
                </a:solidFill>
              </a:rPr>
              <a:t> a été détruite par les Israéliens en février 2018</a:t>
            </a:r>
            <a:endParaRPr lang="en-US" sz="800" dirty="0">
              <a:solidFill>
                <a:schemeClr val="accent4">
                  <a:lumMod val="10000"/>
                </a:schemeClr>
              </a:solidFill>
            </a:endParaRPr>
          </a:p>
        </p:txBody>
      </p:sp>
      <p:sp>
        <p:nvSpPr>
          <p:cNvPr id="2" name="TextBox 6">
            <a:extLst>
              <a:ext uri="{FF2B5EF4-FFF2-40B4-BE49-F238E27FC236}">
                <a16:creationId xmlns:a16="http://schemas.microsoft.com/office/drawing/2014/main" id="{3EFDE590-1042-23C6-5125-6E48F08E6771}"/>
              </a:ext>
            </a:extLst>
          </p:cNvPr>
          <p:cNvSpPr txBox="1">
            <a:spLocks noChangeArrowheads="1"/>
          </p:cNvSpPr>
          <p:nvPr/>
        </p:nvSpPr>
        <p:spPr bwMode="auto">
          <a:xfrm>
            <a:off x="3484563" y="2684463"/>
            <a:ext cx="171450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OCCUPATION</a:t>
            </a:r>
            <a:endParaRPr lang="it-IT" altLang="it-CH" sz="1800" b="1" dirty="0">
              <a:solidFill>
                <a:schemeClr val="accent4">
                  <a:lumMod val="10000"/>
                </a:schemeClr>
              </a:solidFill>
            </a:endParaRPr>
          </a:p>
        </p:txBody>
      </p:sp>
      <p:sp>
        <p:nvSpPr>
          <p:cNvPr id="20" name="Rettangolo 19">
            <a:extLst>
              <a:ext uri="{FF2B5EF4-FFF2-40B4-BE49-F238E27FC236}">
                <a16:creationId xmlns:a16="http://schemas.microsoft.com/office/drawing/2014/main" id="{5868148E-6FA6-A833-1868-EDC34D1BE6E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2" descr="le fasi storiche di Israele mappe semplici e chiare">
            <a:extLst>
              <a:ext uri="{FF2B5EF4-FFF2-40B4-BE49-F238E27FC236}">
                <a16:creationId xmlns:a16="http://schemas.microsoft.com/office/drawing/2014/main" id="{E43311B1-5546-468A-032E-915CC1FE9ACF}"/>
              </a:ext>
            </a:extLst>
          </p:cNvPr>
          <p:cNvPicPr>
            <a:picLocks noGrp="1" noChangeAspect="1" noChangeArrowheads="1"/>
          </p:cNvPicPr>
          <p:nvPr>
            <p:ph idx="4294967295"/>
          </p:nvPr>
        </p:nvPicPr>
        <p:blipFill>
          <a:blip r:embed="rId3"/>
          <a:srcRect l="1611" t="5946" r="68564" b="53145"/>
          <a:stretch>
            <a:fillRect/>
          </a:stretch>
        </p:blipFill>
        <p:spPr>
          <a:xfrm>
            <a:off x="684213" y="476250"/>
            <a:ext cx="3633787" cy="6029325"/>
          </a:xfrm>
          <a:ln w="38100">
            <a:solidFill>
              <a:schemeClr val="tx1"/>
            </a:solidFill>
          </a:ln>
          <a:effectLst>
            <a:outerShdw blurRad="292100" dist="139700" dir="2700000" algn="tl" rotWithShape="0">
              <a:srgbClr val="333333">
                <a:alpha val="65000"/>
              </a:srgbClr>
            </a:outerShdw>
          </a:effectLst>
        </p:spPr>
      </p:pic>
      <p:sp>
        <p:nvSpPr>
          <p:cNvPr id="521219" name="Text Box 3">
            <a:extLst>
              <a:ext uri="{FF2B5EF4-FFF2-40B4-BE49-F238E27FC236}">
                <a16:creationId xmlns:a16="http://schemas.microsoft.com/office/drawing/2014/main" id="{6541695B-AE98-8ADD-961B-FBA4D7A23EF7}"/>
              </a:ext>
            </a:extLst>
          </p:cNvPr>
          <p:cNvSpPr txBox="1">
            <a:spLocks noChangeArrowheads="1"/>
          </p:cNvSpPr>
          <p:nvPr/>
        </p:nvSpPr>
        <p:spPr bwMode="auto">
          <a:xfrm>
            <a:off x="4968875" y="2997200"/>
            <a:ext cx="3168650" cy="18161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200" b="1" dirty="0">
                <a:solidFill>
                  <a:schemeClr val="accent4">
                    <a:lumMod val="10000"/>
                  </a:schemeClr>
                </a:solidFill>
              </a:rPr>
              <a:t>Les juifs en Palestine:</a:t>
            </a:r>
          </a:p>
          <a:p>
            <a:pPr eaLnBrk="1" hangingPunct="1">
              <a:spcBef>
                <a:spcPct val="50000"/>
              </a:spcBef>
              <a:buFontTx/>
              <a:buNone/>
              <a:defRPr/>
            </a:pPr>
            <a:r>
              <a:rPr lang="fr-CH" altLang="it-CH" sz="2000" b="1" dirty="0">
                <a:solidFill>
                  <a:schemeClr val="accent4">
                    <a:lumMod val="10000"/>
                  </a:schemeClr>
                </a:solidFill>
              </a:rPr>
              <a:t>Les règnes de</a:t>
            </a:r>
          </a:p>
          <a:p>
            <a:pPr eaLnBrk="1" hangingPunct="1">
              <a:spcBef>
                <a:spcPct val="50000"/>
              </a:spcBef>
              <a:buFontTx/>
              <a:buNone/>
              <a:defRPr/>
            </a:pPr>
            <a:r>
              <a:rPr lang="fr-CH" altLang="it-CH" sz="2000" b="1" dirty="0">
                <a:solidFill>
                  <a:schemeClr val="accent4">
                    <a:lumMod val="10000"/>
                  </a:schemeClr>
                </a:solidFill>
              </a:rPr>
              <a:t>David (970 </a:t>
            </a:r>
            <a:r>
              <a:rPr lang="fr-CH" altLang="it-CH" sz="2000" b="1" dirty="0" err="1">
                <a:solidFill>
                  <a:schemeClr val="accent4">
                    <a:lumMod val="10000"/>
                  </a:schemeClr>
                </a:solidFill>
              </a:rPr>
              <a:t>av.JC</a:t>
            </a:r>
            <a:r>
              <a:rPr lang="fr-CH" altLang="it-CH" sz="2000" b="1" dirty="0">
                <a:solidFill>
                  <a:schemeClr val="accent4">
                    <a:lumMod val="10000"/>
                  </a:schemeClr>
                </a:solidFill>
              </a:rPr>
              <a:t>.) et de</a:t>
            </a:r>
          </a:p>
          <a:p>
            <a:pPr eaLnBrk="1" hangingPunct="1">
              <a:spcBef>
                <a:spcPct val="50000"/>
              </a:spcBef>
              <a:buFontTx/>
              <a:buNone/>
              <a:defRPr/>
            </a:pPr>
            <a:r>
              <a:rPr lang="fr-CH" altLang="it-CH" sz="2000" b="1" dirty="0">
                <a:solidFill>
                  <a:schemeClr val="accent4">
                    <a:lumMod val="10000"/>
                  </a:schemeClr>
                </a:solidFill>
              </a:rPr>
              <a:t>Salomon (930 </a:t>
            </a:r>
            <a:r>
              <a:rPr lang="fr-CH" altLang="it-CH" sz="2000" b="1" dirty="0" err="1">
                <a:solidFill>
                  <a:schemeClr val="accent4">
                    <a:lumMod val="10000"/>
                  </a:schemeClr>
                </a:solidFill>
              </a:rPr>
              <a:t>av.JC</a:t>
            </a:r>
            <a:r>
              <a:rPr lang="fr-CH" altLang="it-CH" sz="2000" b="1" dirty="0">
                <a:solidFill>
                  <a:schemeClr val="accent4">
                    <a:lumMod val="10000"/>
                  </a:schemeClr>
                </a:solidFill>
              </a:rPr>
              <a:t>.)</a:t>
            </a:r>
            <a:endParaRPr lang="it-IT" altLang="it-CH" sz="1200" dirty="0">
              <a:solidFill>
                <a:schemeClr val="accent4">
                  <a:lumMod val="10000"/>
                </a:schemeClr>
              </a:solidFill>
            </a:endParaRPr>
          </a:p>
        </p:txBody>
      </p:sp>
      <p:pic>
        <p:nvPicPr>
          <p:cNvPr id="153604" name="Picture 4" descr="gifmenorah">
            <a:extLst>
              <a:ext uri="{FF2B5EF4-FFF2-40B4-BE49-F238E27FC236}">
                <a16:creationId xmlns:a16="http://schemas.microsoft.com/office/drawing/2014/main" id="{C07B4951-1F8E-2370-20A1-15580F19B3C7}"/>
              </a:ext>
            </a:extLst>
          </p:cNvPr>
          <p:cNvPicPr>
            <a:picLocks noChangeAspect="1" noChangeArrowheads="1"/>
          </p:cNvPicPr>
          <p:nvPr/>
        </p:nvPicPr>
        <p:blipFill>
          <a:blip r:embed="rId4"/>
          <a:srcRect/>
          <a:stretch>
            <a:fillRect/>
          </a:stretch>
        </p:blipFill>
        <p:spPr bwMode="auto">
          <a:xfrm>
            <a:off x="5435600" y="692150"/>
            <a:ext cx="2089150" cy="1857375"/>
          </a:xfrm>
          <a:prstGeom prst="rect">
            <a:avLst/>
          </a:prstGeom>
          <a:ln>
            <a:noFill/>
          </a:ln>
          <a:effectLst>
            <a:outerShdw blurRad="292100" dist="139700" dir="2700000" algn="tl" rotWithShape="0">
              <a:srgbClr val="333333">
                <a:alpha val="65000"/>
              </a:srgbClr>
            </a:outerShdw>
          </a:effectLst>
        </p:spPr>
      </p:pic>
      <p:sp>
        <p:nvSpPr>
          <p:cNvPr id="202757" name="Segnaposto numero diapositiva 1">
            <a:extLst>
              <a:ext uri="{FF2B5EF4-FFF2-40B4-BE49-F238E27FC236}">
                <a16:creationId xmlns:a16="http://schemas.microsoft.com/office/drawing/2014/main" id="{26065203-F5CE-EA52-57A2-7C65847E3345}"/>
              </a:ext>
            </a:extLst>
          </p:cNvPr>
          <p:cNvSpPr>
            <a:spLocks noGrp="1"/>
          </p:cNvSpPr>
          <p:nvPr>
            <p:ph type="sldNum" sz="quarter" idx="12"/>
          </p:nvPr>
        </p:nvSpPr>
        <p:spPr>
          <a:xfrm>
            <a:off x="8027988" y="624522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231E99-C2C3-44B0-A9FD-20BBE2EDF1C5}" type="slidenum">
              <a:rPr lang="it-IT" altLang="en-US" sz="1400" b="1" smtClean="0">
                <a:solidFill>
                  <a:srgbClr val="FFFFFF"/>
                </a:solidFill>
              </a:rPr>
              <a:pPr>
                <a:spcBef>
                  <a:spcPct val="0"/>
                </a:spcBef>
                <a:buFontTx/>
                <a:buNone/>
              </a:pPr>
              <a:t>14</a:t>
            </a:fld>
            <a:endParaRPr lang="it-IT" altLang="en-US" sz="1400" b="1">
              <a:solidFill>
                <a:srgbClr val="FFFFFF"/>
              </a:solidFill>
            </a:endParaRPr>
          </a:p>
        </p:txBody>
      </p:sp>
      <p:sp>
        <p:nvSpPr>
          <p:cNvPr id="6" name="Rettangolo 5">
            <a:extLst>
              <a:ext uri="{FF2B5EF4-FFF2-40B4-BE49-F238E27FC236}">
                <a16:creationId xmlns:a16="http://schemas.microsoft.com/office/drawing/2014/main" id="{A48A139F-6196-A87F-2B0C-3A63BC836C1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8B422DE6-87FE-C9B4-3DFF-C9EDB39D3116}"/>
              </a:ext>
            </a:extLst>
          </p:cNvPr>
          <p:cNvSpPr txBox="1"/>
          <p:nvPr/>
        </p:nvSpPr>
        <p:spPr>
          <a:xfrm>
            <a:off x="2878138" y="6151563"/>
            <a:ext cx="1439862" cy="331787"/>
          </a:xfrm>
          <a:prstGeom prst="rect">
            <a:avLst/>
          </a:prstGeom>
          <a:solidFill>
            <a:srgbClr val="FFFF00"/>
          </a:solidFill>
          <a:ln w="12700">
            <a:solidFill>
              <a:schemeClr val="accent4">
                <a:lumMod val="10000"/>
              </a:schemeClr>
            </a:solidFill>
          </a:ln>
        </p:spPr>
        <p:txBody>
          <a:bodyPr tIns="9144">
            <a:spAutoFit/>
          </a:bodyPr>
          <a:lstStyle/>
          <a:p>
            <a:pPr>
              <a:defRPr/>
            </a:pPr>
            <a:r>
              <a:rPr lang="en-US" dirty="0"/>
              <a:t> </a:t>
            </a:r>
            <a:r>
              <a:rPr lang="en-US" sz="1200" b="1" dirty="0">
                <a:solidFill>
                  <a:schemeClr val="accent4">
                    <a:lumMod val="10000"/>
                  </a:schemeClr>
                </a:solidFill>
              </a:rPr>
              <a:t>Version </a:t>
            </a:r>
            <a:r>
              <a:rPr lang="en-US" sz="1200" b="1" dirty="0" err="1">
                <a:solidFill>
                  <a:schemeClr val="accent4">
                    <a:lumMod val="10000"/>
                  </a:schemeClr>
                </a:solidFill>
              </a:rPr>
              <a:t>biblique</a:t>
            </a:r>
            <a:r>
              <a:rPr lang="en-US" sz="1200" b="1" dirty="0">
                <a:solidFill>
                  <a:schemeClr val="accent4">
                    <a:lumMod val="10000"/>
                  </a:schemeClr>
                </a:solidFill>
              </a:rPr>
              <a:t> </a:t>
            </a:r>
          </a:p>
        </p:txBody>
      </p:sp>
      <p:sp>
        <p:nvSpPr>
          <p:cNvPr id="202760" name="CasellaDiTesto 1">
            <a:extLst>
              <a:ext uri="{FF2B5EF4-FFF2-40B4-BE49-F238E27FC236}">
                <a16:creationId xmlns:a16="http://schemas.microsoft.com/office/drawing/2014/main" id="{E02240CF-4333-0074-DC8C-D0480B175A68}"/>
              </a:ext>
            </a:extLst>
          </p:cNvPr>
          <p:cNvSpPr txBox="1">
            <a:spLocks noChangeArrowheads="1"/>
          </p:cNvSpPr>
          <p:nvPr/>
        </p:nvSpPr>
        <p:spPr bwMode="auto">
          <a:xfrm>
            <a:off x="5078413" y="5130800"/>
            <a:ext cx="3059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200"/>
              <a:t>Selon certains chercheurs modernes les royaumes juifs étaient seulement des petits domaines tribaux  et Jérusalem était peu plus qu'un village.</a:t>
            </a:r>
          </a:p>
        </p:txBody>
      </p:sp>
      <p:sp>
        <p:nvSpPr>
          <p:cNvPr id="202761" name="Text Box 6">
            <a:extLst>
              <a:ext uri="{FF2B5EF4-FFF2-40B4-BE49-F238E27FC236}">
                <a16:creationId xmlns:a16="http://schemas.microsoft.com/office/drawing/2014/main" id="{C08E364B-A586-5CBF-83CA-A1128E1C72E0}"/>
              </a:ext>
            </a:extLst>
          </p:cNvPr>
          <p:cNvSpPr txBox="1">
            <a:spLocks noChangeArrowheads="1"/>
          </p:cNvSpPr>
          <p:nvPr/>
        </p:nvSpPr>
        <p:spPr bwMode="auto">
          <a:xfrm>
            <a:off x="900113" y="4221163"/>
            <a:ext cx="4318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000000"/>
                </a:solidFill>
              </a:rPr>
              <a:t>Gaza</a:t>
            </a:r>
            <a:endParaRPr lang="it-IT" altLang="it-CH" sz="800" b="1">
              <a:solidFill>
                <a:srgbClr val="000000"/>
              </a:solidFill>
            </a:endParaRPr>
          </a:p>
        </p:txBody>
      </p:sp>
      <p:sp>
        <p:nvSpPr>
          <p:cNvPr id="3" name="CasellaDiTesto 2">
            <a:extLst>
              <a:ext uri="{FF2B5EF4-FFF2-40B4-BE49-F238E27FC236}">
                <a16:creationId xmlns:a16="http://schemas.microsoft.com/office/drawing/2014/main" id="{D6A9E6E3-8B55-DA49-A6E1-9D9237FC72AD}"/>
              </a:ext>
            </a:extLst>
          </p:cNvPr>
          <p:cNvSpPr txBox="1"/>
          <p:nvPr/>
        </p:nvSpPr>
        <p:spPr>
          <a:xfrm rot="17580006">
            <a:off x="1291431" y="2120107"/>
            <a:ext cx="1101725" cy="287338"/>
          </a:xfrm>
          <a:prstGeom prst="rect">
            <a:avLst/>
          </a:prstGeom>
          <a:noFill/>
        </p:spPr>
        <p:txBody>
          <a:bodyPr>
            <a:spAutoFit/>
          </a:bodyPr>
          <a:lstStyle/>
          <a:p>
            <a:pPr>
              <a:defRPr/>
            </a:pPr>
            <a:r>
              <a:rPr lang="en-US" sz="1200" b="1" dirty="0">
                <a:solidFill>
                  <a:schemeClr val="accent4">
                    <a:lumMod val="10000"/>
                  </a:schemeClr>
                </a:solidFill>
              </a:rPr>
              <a:t>Phoenicians</a:t>
            </a:r>
          </a:p>
        </p:txBody>
      </p:sp>
      <p:sp>
        <p:nvSpPr>
          <p:cNvPr id="4" name="CasellaDiTesto 3">
            <a:extLst>
              <a:ext uri="{FF2B5EF4-FFF2-40B4-BE49-F238E27FC236}">
                <a16:creationId xmlns:a16="http://schemas.microsoft.com/office/drawing/2014/main" id="{8119B163-D5E1-06FB-EDDE-EB99AF0C98CE}"/>
              </a:ext>
            </a:extLst>
          </p:cNvPr>
          <p:cNvSpPr txBox="1"/>
          <p:nvPr/>
        </p:nvSpPr>
        <p:spPr>
          <a:xfrm rot="18395208">
            <a:off x="512763" y="3910012"/>
            <a:ext cx="1009650" cy="276225"/>
          </a:xfrm>
          <a:prstGeom prst="rect">
            <a:avLst/>
          </a:prstGeom>
          <a:noFill/>
        </p:spPr>
        <p:txBody>
          <a:bodyPr>
            <a:spAutoFit/>
          </a:bodyPr>
          <a:lstStyle/>
          <a:p>
            <a:pPr>
              <a:defRPr/>
            </a:pPr>
            <a:r>
              <a:rPr lang="en-US" sz="1200" b="1" dirty="0">
                <a:solidFill>
                  <a:schemeClr val="accent4">
                    <a:lumMod val="10000"/>
                  </a:schemeClr>
                </a:solidFill>
              </a:rPr>
              <a:t>Philistines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8" name="Picture 2" descr="02_03_05_Dianne_and_Markie_before_detained_school_children">
            <a:extLst>
              <a:ext uri="{FF2B5EF4-FFF2-40B4-BE49-F238E27FC236}">
                <a16:creationId xmlns:a16="http://schemas.microsoft.com/office/drawing/2014/main" id="{126BC792-70D0-4987-FC08-48C6785CAB6D}"/>
              </a:ext>
            </a:extLst>
          </p:cNvPr>
          <p:cNvPicPr>
            <a:picLocks noChangeAspect="1" noChangeArrowheads="1"/>
          </p:cNvPicPr>
          <p:nvPr/>
        </p:nvPicPr>
        <p:blipFill>
          <a:blip r:embed="rId3"/>
          <a:srcRect/>
          <a:stretch>
            <a:fillRect/>
          </a:stretch>
        </p:blipFill>
        <p:spPr bwMode="auto">
          <a:xfrm>
            <a:off x="0"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19" name="Picture 3" descr="03_01_21_Tear_chases_school_girls_as_John_and_Loren_watch">
            <a:extLst>
              <a:ext uri="{FF2B5EF4-FFF2-40B4-BE49-F238E27FC236}">
                <a16:creationId xmlns:a16="http://schemas.microsoft.com/office/drawing/2014/main" id="{3D98003D-AEC9-BA19-22D9-17ABB8E002B4}"/>
              </a:ext>
            </a:extLst>
          </p:cNvPr>
          <p:cNvPicPr>
            <a:picLocks noChangeAspect="1" noChangeArrowheads="1"/>
          </p:cNvPicPr>
          <p:nvPr/>
        </p:nvPicPr>
        <p:blipFill>
          <a:blip r:embed="rId4"/>
          <a:srcRect/>
          <a:stretch>
            <a:fillRect/>
          </a:stretch>
        </p:blipFill>
        <p:spPr bwMode="auto">
          <a:xfrm>
            <a:off x="0"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0" name="Picture 4" descr="03_02_01_07_Kathy_Barbra_and_Tracy_stand_by_as_girls_forced_out_of_school">
            <a:extLst>
              <a:ext uri="{FF2B5EF4-FFF2-40B4-BE49-F238E27FC236}">
                <a16:creationId xmlns:a16="http://schemas.microsoft.com/office/drawing/2014/main" id="{C81D2AB6-6F35-4F5E-0938-94CACA071F82}"/>
              </a:ext>
            </a:extLst>
          </p:cNvPr>
          <p:cNvPicPr>
            <a:picLocks noChangeAspect="1" noChangeArrowheads="1"/>
          </p:cNvPicPr>
          <p:nvPr/>
        </p:nvPicPr>
        <p:blipFill>
          <a:blip r:embed="rId5"/>
          <a:srcRect/>
          <a:stretch>
            <a:fillRect/>
          </a:stretch>
        </p:blipFill>
        <p:spPr bwMode="auto">
          <a:xfrm>
            <a:off x="0"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1" name="Picture 5" descr="03_07_14_06_Students_smash_open_welded_gates_of_Polytech">
            <a:extLst>
              <a:ext uri="{FF2B5EF4-FFF2-40B4-BE49-F238E27FC236}">
                <a16:creationId xmlns:a16="http://schemas.microsoft.com/office/drawing/2014/main" id="{3DC938A8-B7A5-9DE1-7A9F-BD238ECD5ABB}"/>
              </a:ext>
            </a:extLst>
          </p:cNvPr>
          <p:cNvPicPr>
            <a:picLocks noChangeAspect="1" noChangeArrowheads="1"/>
          </p:cNvPicPr>
          <p:nvPr/>
        </p:nvPicPr>
        <p:blipFill>
          <a:blip r:embed="rId6"/>
          <a:srcRect/>
          <a:stretch>
            <a:fillRect/>
          </a:stretch>
        </p:blipFill>
        <p:spPr bwMode="auto">
          <a:xfrm>
            <a:off x="6156325" y="0"/>
            <a:ext cx="29876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2" name="Picture 6" descr="03_07_16_04_Student_smashing_door_with_a_hammer">
            <a:extLst>
              <a:ext uri="{FF2B5EF4-FFF2-40B4-BE49-F238E27FC236}">
                <a16:creationId xmlns:a16="http://schemas.microsoft.com/office/drawing/2014/main" id="{7EE09195-B2F7-1215-DF12-80D879680097}"/>
              </a:ext>
            </a:extLst>
          </p:cNvPr>
          <p:cNvPicPr>
            <a:picLocks noChangeAspect="1" noChangeArrowheads="1"/>
          </p:cNvPicPr>
          <p:nvPr/>
        </p:nvPicPr>
        <p:blipFill>
          <a:blip r:embed="rId7"/>
          <a:srcRect/>
          <a:stretch>
            <a:fillRect/>
          </a:stretch>
        </p:blipFill>
        <p:spPr bwMode="auto">
          <a:xfrm>
            <a:off x="6156325" y="2349500"/>
            <a:ext cx="2987675" cy="21685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3" name="Picture 7" descr="03_07_16_28_Lab_with_missing_equipment">
            <a:extLst>
              <a:ext uri="{FF2B5EF4-FFF2-40B4-BE49-F238E27FC236}">
                <a16:creationId xmlns:a16="http://schemas.microsoft.com/office/drawing/2014/main" id="{E5B53947-603D-853D-30A4-433414D1FE78}"/>
              </a:ext>
            </a:extLst>
          </p:cNvPr>
          <p:cNvPicPr>
            <a:picLocks noChangeAspect="1" noChangeArrowheads="1"/>
          </p:cNvPicPr>
          <p:nvPr/>
        </p:nvPicPr>
        <p:blipFill>
          <a:blip r:embed="rId8"/>
          <a:srcRect/>
          <a:stretch>
            <a:fillRect/>
          </a:stretch>
        </p:blipFill>
        <p:spPr bwMode="auto">
          <a:xfrm>
            <a:off x="6156325" y="4616450"/>
            <a:ext cx="29876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4" name="Picture 8" descr="02_08_31_10_Girls_walk_past_soldiers">
            <a:extLst>
              <a:ext uri="{FF2B5EF4-FFF2-40B4-BE49-F238E27FC236}">
                <a16:creationId xmlns:a16="http://schemas.microsoft.com/office/drawing/2014/main" id="{AD9C9E05-AAC3-7504-8819-7F6B3C3F84D1}"/>
              </a:ext>
            </a:extLst>
          </p:cNvPr>
          <p:cNvPicPr>
            <a:picLocks noChangeAspect="1" noChangeArrowheads="1"/>
          </p:cNvPicPr>
          <p:nvPr/>
        </p:nvPicPr>
        <p:blipFill>
          <a:blip r:embed="rId9"/>
          <a:srcRect/>
          <a:stretch>
            <a:fillRect/>
          </a:stretch>
        </p:blipFill>
        <p:spPr bwMode="auto">
          <a:xfrm>
            <a:off x="3059113" y="0"/>
            <a:ext cx="3025775" cy="2239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23625" name="Picture 9">
            <a:extLst>
              <a:ext uri="{FF2B5EF4-FFF2-40B4-BE49-F238E27FC236}">
                <a16:creationId xmlns:a16="http://schemas.microsoft.com/office/drawing/2014/main" id="{32EC1824-397C-96C8-D340-113066A2627F}"/>
              </a:ext>
            </a:extLst>
          </p:cNvPr>
          <p:cNvPicPr>
            <a:picLocks noChangeAspect="1" noChangeArrowheads="1"/>
          </p:cNvPicPr>
          <p:nvPr/>
        </p:nvPicPr>
        <p:blipFill>
          <a:blip r:embed="rId10"/>
          <a:srcRect/>
          <a:stretch>
            <a:fillRect/>
          </a:stretch>
        </p:blipFill>
        <p:spPr bwMode="auto">
          <a:xfrm>
            <a:off x="3059113" y="4616450"/>
            <a:ext cx="3025775" cy="2241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556490" name="Text Box 10">
            <a:extLst>
              <a:ext uri="{FF2B5EF4-FFF2-40B4-BE49-F238E27FC236}">
                <a16:creationId xmlns:a16="http://schemas.microsoft.com/office/drawing/2014/main" id="{DAA14F82-9032-7D2C-1EE4-9BE2D7A65E1A}"/>
              </a:ext>
            </a:extLst>
          </p:cNvPr>
          <p:cNvSpPr txBox="1">
            <a:spLocks noChangeArrowheads="1"/>
          </p:cNvSpPr>
          <p:nvPr/>
        </p:nvSpPr>
        <p:spPr bwMode="auto">
          <a:xfrm>
            <a:off x="3059113" y="2514600"/>
            <a:ext cx="2987675" cy="646113"/>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Les occupants ferment                les écoles palestiniennes</a:t>
            </a:r>
            <a:endParaRPr lang="it-IT" altLang="it-CH" sz="1800" b="1" dirty="0">
              <a:solidFill>
                <a:schemeClr val="accent4">
                  <a:lumMod val="10000"/>
                </a:schemeClr>
              </a:solidFill>
            </a:endParaRPr>
          </a:p>
        </p:txBody>
      </p:sp>
      <p:sp>
        <p:nvSpPr>
          <p:cNvPr id="460811" name="Text Box 11">
            <a:extLst>
              <a:ext uri="{FF2B5EF4-FFF2-40B4-BE49-F238E27FC236}">
                <a16:creationId xmlns:a16="http://schemas.microsoft.com/office/drawing/2014/main" id="{53C3AB88-26A2-5800-2F31-BDFA50E255CF}"/>
              </a:ext>
            </a:extLst>
          </p:cNvPr>
          <p:cNvSpPr txBox="1">
            <a:spLocks noChangeArrowheads="1"/>
          </p:cNvSpPr>
          <p:nvPr/>
        </p:nvSpPr>
        <p:spPr bwMode="auto">
          <a:xfrm>
            <a:off x="6227763" y="4652963"/>
            <a:ext cx="26638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appareils du laboratoire ont disparu</a:t>
            </a:r>
            <a:endParaRPr lang="it-IT" altLang="it-CH" sz="1400" b="1">
              <a:solidFill>
                <a:srgbClr val="FFFFFF"/>
              </a:solidFill>
            </a:endParaRPr>
          </a:p>
        </p:txBody>
      </p:sp>
      <p:sp>
        <p:nvSpPr>
          <p:cNvPr id="460812" name="Text Box 12">
            <a:extLst>
              <a:ext uri="{FF2B5EF4-FFF2-40B4-BE49-F238E27FC236}">
                <a16:creationId xmlns:a16="http://schemas.microsoft.com/office/drawing/2014/main" id="{EDCD9519-BD7B-ECA4-7BFF-9188335CAAB1}"/>
              </a:ext>
            </a:extLst>
          </p:cNvPr>
          <p:cNvSpPr txBox="1">
            <a:spLocks noChangeArrowheads="1"/>
          </p:cNvSpPr>
          <p:nvPr/>
        </p:nvSpPr>
        <p:spPr bwMode="auto">
          <a:xfrm>
            <a:off x="0" y="4581525"/>
            <a:ext cx="2879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L’école primaire est fermée</a:t>
            </a:r>
            <a:endParaRPr lang="it-IT" altLang="it-CH" sz="1400" b="1">
              <a:solidFill>
                <a:srgbClr val="FFFFFF"/>
              </a:solidFill>
            </a:endParaRPr>
          </a:p>
        </p:txBody>
      </p:sp>
      <p:sp>
        <p:nvSpPr>
          <p:cNvPr id="460813" name="Text Box 13">
            <a:extLst>
              <a:ext uri="{FF2B5EF4-FFF2-40B4-BE49-F238E27FC236}">
                <a16:creationId xmlns:a16="http://schemas.microsoft.com/office/drawing/2014/main" id="{43ADB333-0A9A-36D7-4176-76F51BCDA124}"/>
              </a:ext>
            </a:extLst>
          </p:cNvPr>
          <p:cNvSpPr txBox="1">
            <a:spLocks noChangeArrowheads="1"/>
          </p:cNvSpPr>
          <p:nvPr/>
        </p:nvSpPr>
        <p:spPr bwMode="auto">
          <a:xfrm>
            <a:off x="4500563" y="3217863"/>
            <a:ext cx="15843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Les portes de l’école polytechnique universitaire    ont été soudées </a:t>
            </a:r>
            <a:endParaRPr lang="it-IT" altLang="it-CH" sz="1400" b="1">
              <a:solidFill>
                <a:srgbClr val="FFFFFF"/>
              </a:solidFill>
            </a:endParaRPr>
          </a:p>
        </p:txBody>
      </p:sp>
      <p:pic>
        <p:nvPicPr>
          <p:cNvPr id="623630" name="Picture 14" descr="bandiera palestinese 2">
            <a:extLst>
              <a:ext uri="{FF2B5EF4-FFF2-40B4-BE49-F238E27FC236}">
                <a16:creationId xmlns:a16="http://schemas.microsoft.com/office/drawing/2014/main" id="{CFD6063A-A0FE-765E-E150-F7E27A2C6F3D}"/>
              </a:ext>
            </a:extLst>
          </p:cNvPr>
          <p:cNvPicPr>
            <a:picLocks noChangeAspect="1" noChangeArrowheads="1" noCrop="1"/>
          </p:cNvPicPr>
          <p:nvPr/>
        </p:nvPicPr>
        <p:blipFill>
          <a:blip r:embed="rId11"/>
          <a:srcRect/>
          <a:stretch>
            <a:fillRect/>
          </a:stretch>
        </p:blipFill>
        <p:spPr bwMode="auto">
          <a:xfrm>
            <a:off x="3203575" y="3860800"/>
            <a:ext cx="863600" cy="557213"/>
          </a:xfrm>
          <a:prstGeom prst="rect">
            <a:avLst/>
          </a:prstGeom>
          <a:ln>
            <a:noFill/>
          </a:ln>
          <a:effectLst>
            <a:outerShdw blurRad="292100" dist="139700" dir="2700000" algn="tl" rotWithShape="0">
              <a:srgbClr val="333333">
                <a:alpha val="65000"/>
              </a:srgbClr>
            </a:outerShdw>
          </a:effectLst>
        </p:spPr>
      </p:pic>
      <p:pic>
        <p:nvPicPr>
          <p:cNvPr id="623631" name="Picture 15" descr="bandiera israeliana 2 jpg">
            <a:extLst>
              <a:ext uri="{FF2B5EF4-FFF2-40B4-BE49-F238E27FC236}">
                <a16:creationId xmlns:a16="http://schemas.microsoft.com/office/drawing/2014/main" id="{657F0DE4-DEA1-92CB-6737-CCF634C0DDC4}"/>
              </a:ext>
            </a:extLst>
          </p:cNvPr>
          <p:cNvPicPr>
            <a:picLocks noChangeAspect="1" noChangeArrowheads="1"/>
          </p:cNvPicPr>
          <p:nvPr/>
        </p:nvPicPr>
        <p:blipFill>
          <a:blip r:embed="rId12"/>
          <a:srcRect/>
          <a:stretch>
            <a:fillRect/>
          </a:stretch>
        </p:blipFill>
        <p:spPr bwMode="auto">
          <a:xfrm>
            <a:off x="3419475" y="3500438"/>
            <a:ext cx="1000125" cy="730250"/>
          </a:xfrm>
          <a:prstGeom prst="rect">
            <a:avLst/>
          </a:prstGeom>
          <a:ln>
            <a:noFill/>
          </a:ln>
          <a:effectLst>
            <a:outerShdw blurRad="292100" dist="139700" dir="2700000" algn="tl" rotWithShape="0">
              <a:srgbClr val="333333">
                <a:alpha val="65000"/>
              </a:srgbClr>
            </a:outerShdw>
          </a:effectLst>
        </p:spPr>
      </p:pic>
      <p:sp>
        <p:nvSpPr>
          <p:cNvPr id="460816" name="Segnaposto numero diapositiva 1">
            <a:extLst>
              <a:ext uri="{FF2B5EF4-FFF2-40B4-BE49-F238E27FC236}">
                <a16:creationId xmlns:a16="http://schemas.microsoft.com/office/drawing/2014/main" id="{7C753C48-D96D-CF08-175D-2D93A4BD5BA6}"/>
              </a:ext>
            </a:extLst>
          </p:cNvPr>
          <p:cNvSpPr>
            <a:spLocks noGrp="1"/>
          </p:cNvSpPr>
          <p:nvPr>
            <p:ph type="sldNum" sz="quarter" idx="12"/>
          </p:nvPr>
        </p:nvSpPr>
        <p:spPr>
          <a:xfrm>
            <a:off x="8316913" y="6497638"/>
            <a:ext cx="69215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3FE9D83-4BE7-43C4-99C0-EABC20E326ED}" type="slidenum">
              <a:rPr lang="it-IT" altLang="en-US" sz="1400" b="1" smtClean="0">
                <a:solidFill>
                  <a:srgbClr val="FFFFFF"/>
                </a:solidFill>
              </a:rPr>
              <a:pPr>
                <a:spcBef>
                  <a:spcPct val="0"/>
                </a:spcBef>
                <a:buFontTx/>
                <a:buNone/>
              </a:pPr>
              <a:t>140</a:t>
            </a:fld>
            <a:endParaRPr lang="it-IT" altLang="en-US" sz="1400" b="1">
              <a:solidFill>
                <a:srgbClr val="FFFFFF"/>
              </a:solidFill>
            </a:endParaRPr>
          </a:p>
        </p:txBody>
      </p:sp>
      <p:sp>
        <p:nvSpPr>
          <p:cNvPr id="17" name="Rettangolo 16">
            <a:extLst>
              <a:ext uri="{FF2B5EF4-FFF2-40B4-BE49-F238E27FC236}">
                <a16:creationId xmlns:a16="http://schemas.microsoft.com/office/drawing/2014/main" id="{44350058-DE4B-D757-9C2E-7CAFADD0866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6" name="Picture 2" descr="020724_gaza_khamees">
            <a:extLst>
              <a:ext uri="{FF2B5EF4-FFF2-40B4-BE49-F238E27FC236}">
                <a16:creationId xmlns:a16="http://schemas.microsoft.com/office/drawing/2014/main" id="{AF9F6F99-474C-8056-D73E-FA447A68B773}"/>
              </a:ext>
            </a:extLst>
          </p:cNvPr>
          <p:cNvPicPr>
            <a:picLocks noChangeAspect="1" noChangeArrowheads="1"/>
          </p:cNvPicPr>
          <p:nvPr/>
        </p:nvPicPr>
        <p:blipFill>
          <a:blip r:embed="rId3"/>
          <a:srcRect/>
          <a:stretch>
            <a:fillRect/>
          </a:stretch>
        </p:blipFill>
        <p:spPr bwMode="auto">
          <a:xfrm>
            <a:off x="4491038" y="3175"/>
            <a:ext cx="14176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7" name="Picture 3" descr="bambino colpito">
            <a:extLst>
              <a:ext uri="{FF2B5EF4-FFF2-40B4-BE49-F238E27FC236}">
                <a16:creationId xmlns:a16="http://schemas.microsoft.com/office/drawing/2014/main" id="{EDB7630B-DCD9-B93C-3140-0D7B25F5409B}"/>
              </a:ext>
            </a:extLst>
          </p:cNvPr>
          <p:cNvPicPr>
            <a:picLocks noChangeAspect="1" noChangeArrowheads="1"/>
          </p:cNvPicPr>
          <p:nvPr/>
        </p:nvPicPr>
        <p:blipFill>
          <a:blip r:embed="rId4"/>
          <a:srcRect/>
          <a:stretch>
            <a:fillRect/>
          </a:stretch>
        </p:blipFill>
        <p:spPr bwMode="auto">
          <a:xfrm>
            <a:off x="0" y="5575300"/>
            <a:ext cx="1692275" cy="12827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8" name="Picture 4" descr="bambino Mohammed Qasem colpito alla testa da una pallottola di gomma semiparalizzato  a vita">
            <a:extLst>
              <a:ext uri="{FF2B5EF4-FFF2-40B4-BE49-F238E27FC236}">
                <a16:creationId xmlns:a16="http://schemas.microsoft.com/office/drawing/2014/main" id="{3B567F39-4ED0-4DB2-B895-E8317B9F9AFC}"/>
              </a:ext>
            </a:extLst>
          </p:cNvPr>
          <p:cNvPicPr>
            <a:picLocks noChangeAspect="1" noChangeArrowheads="1"/>
          </p:cNvPicPr>
          <p:nvPr/>
        </p:nvPicPr>
        <p:blipFill>
          <a:blip r:embed="rId5"/>
          <a:srcRect/>
          <a:stretch>
            <a:fillRect/>
          </a:stretch>
        </p:blipFill>
        <p:spPr bwMode="auto">
          <a:xfrm>
            <a:off x="5364163" y="4176713"/>
            <a:ext cx="3779837" cy="26812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29" name="Picture 5" descr="gaza strip una vittima dei setlers">
            <a:extLst>
              <a:ext uri="{FF2B5EF4-FFF2-40B4-BE49-F238E27FC236}">
                <a16:creationId xmlns:a16="http://schemas.microsoft.com/office/drawing/2014/main" id="{FAE5B246-07D7-7E74-E21A-481DA50B9A06}"/>
              </a:ext>
            </a:extLst>
          </p:cNvPr>
          <p:cNvPicPr>
            <a:picLocks noChangeAspect="1" noChangeArrowheads="1"/>
          </p:cNvPicPr>
          <p:nvPr/>
        </p:nvPicPr>
        <p:blipFill>
          <a:blip r:embed="rId6"/>
          <a:srcRect/>
          <a:stretch>
            <a:fillRect/>
          </a:stretch>
        </p:blipFill>
        <p:spPr bwMode="auto">
          <a:xfrm>
            <a:off x="6084888" y="0"/>
            <a:ext cx="1506537"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0" name="Picture 6" descr="husan village palestine 1997 i setlers hanno attaccato la sua casa con una bomba molotov">
            <a:extLst>
              <a:ext uri="{FF2B5EF4-FFF2-40B4-BE49-F238E27FC236}">
                <a16:creationId xmlns:a16="http://schemas.microsoft.com/office/drawing/2014/main" id="{EB6EBE9E-E63D-0A3C-C1D9-C21623498A22}"/>
              </a:ext>
            </a:extLst>
          </p:cNvPr>
          <p:cNvPicPr>
            <a:picLocks noChangeAspect="1" noChangeArrowheads="1"/>
          </p:cNvPicPr>
          <p:nvPr/>
        </p:nvPicPr>
        <p:blipFill>
          <a:blip r:embed="rId7"/>
          <a:srcRect/>
          <a:stretch>
            <a:fillRect/>
          </a:stretch>
        </p:blipFill>
        <p:spPr bwMode="auto">
          <a:xfrm>
            <a:off x="2817813" y="3175"/>
            <a:ext cx="1477962" cy="19129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1" name="Picture 7" descr="Mohammed Qasem-hosp">
            <a:extLst>
              <a:ext uri="{FF2B5EF4-FFF2-40B4-BE49-F238E27FC236}">
                <a16:creationId xmlns:a16="http://schemas.microsoft.com/office/drawing/2014/main" id="{0E0EAD52-9694-FD55-A8BA-0E880BBBFC95}"/>
              </a:ext>
            </a:extLst>
          </p:cNvPr>
          <p:cNvPicPr>
            <a:picLocks noChangeAspect="1" noChangeArrowheads="1"/>
          </p:cNvPicPr>
          <p:nvPr/>
        </p:nvPicPr>
        <p:blipFill>
          <a:blip r:embed="rId8"/>
          <a:srcRect/>
          <a:stretch>
            <a:fillRect/>
          </a:stretch>
        </p:blipFill>
        <p:spPr bwMode="auto">
          <a:xfrm>
            <a:off x="6084888" y="1989138"/>
            <a:ext cx="3059112" cy="2120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2" name="Picture 8" descr="back_toschool10">
            <a:extLst>
              <a:ext uri="{FF2B5EF4-FFF2-40B4-BE49-F238E27FC236}">
                <a16:creationId xmlns:a16="http://schemas.microsoft.com/office/drawing/2014/main" id="{DEE955E0-138F-0BF1-EA4F-2C6510F18639}"/>
              </a:ext>
            </a:extLst>
          </p:cNvPr>
          <p:cNvPicPr>
            <a:picLocks noChangeAspect="1" noChangeArrowheads="1"/>
          </p:cNvPicPr>
          <p:nvPr/>
        </p:nvPicPr>
        <p:blipFill>
          <a:blip r:embed="rId9"/>
          <a:srcRect/>
          <a:stretch>
            <a:fillRect/>
          </a:stretch>
        </p:blipFill>
        <p:spPr bwMode="auto">
          <a:xfrm>
            <a:off x="0" y="1989138"/>
            <a:ext cx="1692275" cy="18716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3" name="Picture 9" descr="injured4-small">
            <a:extLst>
              <a:ext uri="{FF2B5EF4-FFF2-40B4-BE49-F238E27FC236}">
                <a16:creationId xmlns:a16="http://schemas.microsoft.com/office/drawing/2014/main" id="{AE878276-5EED-106C-5D2B-A03994334976}"/>
              </a:ext>
            </a:extLst>
          </p:cNvPr>
          <p:cNvPicPr>
            <a:picLocks noChangeAspect="1" noChangeArrowheads="1"/>
          </p:cNvPicPr>
          <p:nvPr/>
        </p:nvPicPr>
        <p:blipFill>
          <a:blip r:embed="rId10"/>
          <a:srcRect/>
          <a:stretch>
            <a:fillRect/>
          </a:stretch>
        </p:blipFill>
        <p:spPr bwMode="auto">
          <a:xfrm>
            <a:off x="0" y="3933825"/>
            <a:ext cx="1692275" cy="15509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4" name="Picture 10" descr="Adham Fayaud intifada">
            <a:extLst>
              <a:ext uri="{FF2B5EF4-FFF2-40B4-BE49-F238E27FC236}">
                <a16:creationId xmlns:a16="http://schemas.microsoft.com/office/drawing/2014/main" id="{E84A1D40-5019-80EB-6BC1-07AE2AF7095F}"/>
              </a:ext>
            </a:extLst>
          </p:cNvPr>
          <p:cNvPicPr>
            <a:picLocks noChangeAspect="1" noChangeArrowheads="1"/>
          </p:cNvPicPr>
          <p:nvPr/>
        </p:nvPicPr>
        <p:blipFill>
          <a:blip r:embed="rId11"/>
          <a:srcRect/>
          <a:stretch>
            <a:fillRect/>
          </a:stretch>
        </p:blipFill>
        <p:spPr bwMode="auto">
          <a:xfrm>
            <a:off x="7740650" y="0"/>
            <a:ext cx="1403350" cy="1916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41035" name="Picture 11" descr="BBAEFA6922FA4B25AC43ADAF328A87AE">
            <a:extLst>
              <a:ext uri="{FF2B5EF4-FFF2-40B4-BE49-F238E27FC236}">
                <a16:creationId xmlns:a16="http://schemas.microsoft.com/office/drawing/2014/main" id="{0F1D5987-602B-4F45-0374-ACEF18764B6B}"/>
              </a:ext>
            </a:extLst>
          </p:cNvPr>
          <p:cNvPicPr>
            <a:picLocks noChangeAspect="1" noChangeArrowheads="1"/>
          </p:cNvPicPr>
          <p:nvPr/>
        </p:nvPicPr>
        <p:blipFill>
          <a:blip r:embed="rId12"/>
          <a:srcRect/>
          <a:stretch>
            <a:fillRect/>
          </a:stretch>
        </p:blipFill>
        <p:spPr bwMode="auto">
          <a:xfrm>
            <a:off x="1835150" y="4167188"/>
            <a:ext cx="3384550" cy="2690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62860" name="Text Box 12">
            <a:extLst>
              <a:ext uri="{FF2B5EF4-FFF2-40B4-BE49-F238E27FC236}">
                <a16:creationId xmlns:a16="http://schemas.microsoft.com/office/drawing/2014/main" id="{3FF1634A-1F91-8FAB-5AED-517C74293720}"/>
              </a:ext>
            </a:extLst>
          </p:cNvPr>
          <p:cNvSpPr txBox="1">
            <a:spLocks noChangeArrowheads="1"/>
          </p:cNvSpPr>
          <p:nvPr/>
        </p:nvSpPr>
        <p:spPr bwMode="auto">
          <a:xfrm>
            <a:off x="2339975" y="2782888"/>
            <a:ext cx="22383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600">
                <a:solidFill>
                  <a:srgbClr val="FFFFFF"/>
                </a:solidFill>
              </a:rPr>
              <a:t>Avec grande perfidie les Israéliens mirent à la tête pour créer des invalides.</a:t>
            </a:r>
            <a:endParaRPr lang="it-IT" altLang="it-CH" sz="1600">
              <a:solidFill>
                <a:srgbClr val="FFFFFF"/>
              </a:solidFill>
            </a:endParaRPr>
          </a:p>
        </p:txBody>
      </p:sp>
      <p:sp>
        <p:nvSpPr>
          <p:cNvPr id="462861" name="Text Box 13">
            <a:extLst>
              <a:ext uri="{FF2B5EF4-FFF2-40B4-BE49-F238E27FC236}">
                <a16:creationId xmlns:a16="http://schemas.microsoft.com/office/drawing/2014/main" id="{1537071D-55A1-56F1-915A-B3E39B5A2349}"/>
              </a:ext>
            </a:extLst>
          </p:cNvPr>
          <p:cNvSpPr txBox="1">
            <a:spLocks noChangeArrowheads="1"/>
          </p:cNvSpPr>
          <p:nvPr/>
        </p:nvSpPr>
        <p:spPr bwMode="auto">
          <a:xfrm>
            <a:off x="4860925" y="2060575"/>
            <a:ext cx="122396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Mohammed Qasem est à demi paralysé</a:t>
            </a:r>
            <a:endParaRPr lang="it-IT" altLang="it-CH" sz="1400" b="1">
              <a:solidFill>
                <a:srgbClr val="FFFFFF"/>
              </a:solidFill>
            </a:endParaRPr>
          </a:p>
        </p:txBody>
      </p:sp>
      <p:sp>
        <p:nvSpPr>
          <p:cNvPr id="462862" name="Text Box 14">
            <a:extLst>
              <a:ext uri="{FF2B5EF4-FFF2-40B4-BE49-F238E27FC236}">
                <a16:creationId xmlns:a16="http://schemas.microsoft.com/office/drawing/2014/main" id="{A067839E-8255-65DF-FC7B-9EC5AE22CB36}"/>
              </a:ext>
            </a:extLst>
          </p:cNvPr>
          <p:cNvSpPr txBox="1">
            <a:spLocks noChangeArrowheads="1"/>
          </p:cNvSpPr>
          <p:nvPr/>
        </p:nvSpPr>
        <p:spPr bwMode="auto">
          <a:xfrm>
            <a:off x="4932363" y="3500438"/>
            <a:ext cx="122396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crâne de Mohammed</a:t>
            </a:r>
            <a:endParaRPr lang="it-IT" altLang="it-CH" sz="1400" b="1">
              <a:solidFill>
                <a:srgbClr val="FFFFFF"/>
              </a:solidFill>
            </a:endParaRPr>
          </a:p>
        </p:txBody>
      </p:sp>
      <p:pic>
        <p:nvPicPr>
          <p:cNvPr id="641039" name="Picture 15" descr="palest2">
            <a:extLst>
              <a:ext uri="{FF2B5EF4-FFF2-40B4-BE49-F238E27FC236}">
                <a16:creationId xmlns:a16="http://schemas.microsoft.com/office/drawing/2014/main" id="{8C4F6FB4-4116-A542-D2B8-8A0093B57581}"/>
              </a:ext>
            </a:extLst>
          </p:cNvPr>
          <p:cNvPicPr>
            <a:picLocks noChangeAspect="1" noChangeArrowheads="1"/>
          </p:cNvPicPr>
          <p:nvPr/>
        </p:nvPicPr>
        <p:blipFill>
          <a:blip r:embed="rId13"/>
          <a:srcRect/>
          <a:stretch>
            <a:fillRect/>
          </a:stretch>
        </p:blipFill>
        <p:spPr bwMode="auto">
          <a:xfrm>
            <a:off x="0" y="0"/>
            <a:ext cx="2700338" cy="18938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62864" name="Segnaposto numero diapositiva 1">
            <a:extLst>
              <a:ext uri="{FF2B5EF4-FFF2-40B4-BE49-F238E27FC236}">
                <a16:creationId xmlns:a16="http://schemas.microsoft.com/office/drawing/2014/main" id="{3BB4955E-EA29-9CA9-3316-5C90588B2DD3}"/>
              </a:ext>
            </a:extLst>
          </p:cNvPr>
          <p:cNvSpPr>
            <a:spLocks noGrp="1"/>
          </p:cNvSpPr>
          <p:nvPr>
            <p:ph type="sldNum" sz="quarter" idx="12"/>
          </p:nvPr>
        </p:nvSpPr>
        <p:spPr>
          <a:xfrm>
            <a:off x="5135563" y="3087688"/>
            <a:ext cx="587375" cy="42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7656B4-075D-4A43-B015-62F0FE6FFD7C}" type="slidenum">
              <a:rPr lang="it-IT" altLang="en-US" sz="1400" smtClean="0">
                <a:solidFill>
                  <a:srgbClr val="FFFFFF"/>
                </a:solidFill>
              </a:rPr>
              <a:pPr>
                <a:spcBef>
                  <a:spcPct val="0"/>
                </a:spcBef>
                <a:buFontTx/>
                <a:buNone/>
              </a:pPr>
              <a:t>141</a:t>
            </a:fld>
            <a:endParaRPr lang="it-IT" altLang="en-US" sz="1400">
              <a:solidFill>
                <a:srgbClr val="FFFFFF"/>
              </a:solidFill>
            </a:endParaRPr>
          </a:p>
        </p:txBody>
      </p:sp>
      <p:sp>
        <p:nvSpPr>
          <p:cNvPr id="2" name="TextBox 6">
            <a:extLst>
              <a:ext uri="{FF2B5EF4-FFF2-40B4-BE49-F238E27FC236}">
                <a16:creationId xmlns:a16="http://schemas.microsoft.com/office/drawing/2014/main" id="{6137D93D-2844-BA91-CBD1-9D3703A15E0D}"/>
              </a:ext>
            </a:extLst>
          </p:cNvPr>
          <p:cNvSpPr txBox="1">
            <a:spLocks noChangeArrowheads="1"/>
          </p:cNvSpPr>
          <p:nvPr/>
        </p:nvSpPr>
        <p:spPr bwMode="auto">
          <a:xfrm>
            <a:off x="2581275" y="2305050"/>
            <a:ext cx="1714500" cy="36988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OCCUPATION</a:t>
            </a:r>
            <a:endParaRPr lang="it-IT" altLang="it-CH" sz="1800" b="1" dirty="0">
              <a:solidFill>
                <a:schemeClr val="accent4">
                  <a:lumMod val="10000"/>
                </a:schemeClr>
              </a:solidFill>
            </a:endParaRPr>
          </a:p>
        </p:txBody>
      </p:sp>
      <p:sp>
        <p:nvSpPr>
          <p:cNvPr id="18" name="Rettangolo 17">
            <a:extLst>
              <a:ext uri="{FF2B5EF4-FFF2-40B4-BE49-F238E27FC236}">
                <a16:creationId xmlns:a16="http://schemas.microsoft.com/office/drawing/2014/main" id="{43F8F1A4-4C90-5386-0FBC-1F9C54BB0F5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8" name="Picture 2">
            <a:extLst>
              <a:ext uri="{FF2B5EF4-FFF2-40B4-BE49-F238E27FC236}">
                <a16:creationId xmlns:a16="http://schemas.microsoft.com/office/drawing/2014/main" id="{42BC5DB2-2476-0673-4A7D-5082BFDE2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66" r="42084"/>
          <a:stretch>
            <a:fillRect/>
          </a:stretch>
        </p:blipFill>
        <p:spPr bwMode="auto">
          <a:xfrm>
            <a:off x="6835775" y="490538"/>
            <a:ext cx="1854200"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Users\Enrico\Enrico\Documenti\AA Enrico nuovo\Palestina\A Foto\Diversi\bandiera palestinese.GIF">
            <a:extLst>
              <a:ext uri="{FF2B5EF4-FFF2-40B4-BE49-F238E27FC236}">
                <a16:creationId xmlns:a16="http://schemas.microsoft.com/office/drawing/2014/main" id="{E9EE1BF0-4CDF-647B-569F-E8C8305F1535}"/>
              </a:ext>
            </a:extLst>
          </p:cNvPr>
          <p:cNvPicPr>
            <a:picLocks noChangeAspect="1" noChangeArrowheads="1"/>
          </p:cNvPicPr>
          <p:nvPr/>
        </p:nvPicPr>
        <p:blipFill rotWithShape="1">
          <a:blip r:embed="rId4"/>
          <a:srcRect r="18618"/>
          <a:stretch/>
        </p:blipFill>
        <p:spPr bwMode="auto">
          <a:xfrm>
            <a:off x="7519988" y="1600200"/>
            <a:ext cx="560387" cy="346075"/>
          </a:xfrm>
          <a:prstGeom prst="rect">
            <a:avLst/>
          </a:prstGeom>
          <a:ln>
            <a:noFill/>
          </a:ln>
          <a:effectLst>
            <a:outerShdw blurRad="292100" dist="139700" dir="2700000" algn="tl" rotWithShape="0">
              <a:srgbClr val="333333">
                <a:alpha val="65000"/>
              </a:srgbClr>
            </a:outerShdw>
          </a:effectLst>
        </p:spPr>
      </p:pic>
      <p:sp>
        <p:nvSpPr>
          <p:cNvPr id="464900" name="Segnaposto numero diapositiva 1">
            <a:extLst>
              <a:ext uri="{FF2B5EF4-FFF2-40B4-BE49-F238E27FC236}">
                <a16:creationId xmlns:a16="http://schemas.microsoft.com/office/drawing/2014/main" id="{0591851B-B14A-91FC-0982-09EF7530FA82}"/>
              </a:ext>
            </a:extLst>
          </p:cNvPr>
          <p:cNvSpPr>
            <a:spLocks noGrp="1"/>
          </p:cNvSpPr>
          <p:nvPr>
            <p:ph type="sldNum" sz="quarter" idx="12"/>
          </p:nvPr>
        </p:nvSpPr>
        <p:spPr>
          <a:xfrm>
            <a:off x="7002463" y="3529013"/>
            <a:ext cx="1009650" cy="477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F4E698-B2D7-48A1-A392-0D3BF804DBBF}" type="slidenum">
              <a:rPr lang="it-IT" altLang="en-US" sz="1400" smtClean="0">
                <a:solidFill>
                  <a:srgbClr val="FFFFFF"/>
                </a:solidFill>
              </a:rPr>
              <a:pPr>
                <a:spcBef>
                  <a:spcPct val="0"/>
                </a:spcBef>
                <a:buFontTx/>
                <a:buNone/>
              </a:pPr>
              <a:t>142</a:t>
            </a:fld>
            <a:endParaRPr lang="it-IT" altLang="en-US" sz="1400">
              <a:solidFill>
                <a:srgbClr val="FFFFFF"/>
              </a:solidFill>
            </a:endParaRPr>
          </a:p>
        </p:txBody>
      </p:sp>
      <p:sp>
        <p:nvSpPr>
          <p:cNvPr id="11" name="Rettangolo 10">
            <a:extLst>
              <a:ext uri="{FF2B5EF4-FFF2-40B4-BE49-F238E27FC236}">
                <a16:creationId xmlns:a16="http://schemas.microsoft.com/office/drawing/2014/main" id="{CB86CFED-71FC-375F-8DFA-9ECFD0716FC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F361825-D9F0-6925-6102-6FEC4840C831}"/>
              </a:ext>
            </a:extLst>
          </p:cNvPr>
          <p:cNvSpPr txBox="1"/>
          <p:nvPr/>
        </p:nvSpPr>
        <p:spPr>
          <a:xfrm>
            <a:off x="5189538" y="3392488"/>
            <a:ext cx="1692275" cy="477837"/>
          </a:xfrm>
          <a:prstGeom prst="rect">
            <a:avLst/>
          </a:prstGeom>
          <a:solidFill>
            <a:srgbClr val="FFFF00"/>
          </a:solidFill>
          <a:ln w="12700">
            <a:solidFill>
              <a:schemeClr val="accent4">
                <a:lumMod val="10000"/>
              </a:schemeClr>
            </a:solidFill>
          </a:ln>
        </p:spPr>
        <p:txBody>
          <a:bodyPr>
            <a:spAutoFit/>
          </a:bodyPr>
          <a:lstStyle/>
          <a:p>
            <a:pPr algn="ctr">
              <a:defRPr/>
            </a:pPr>
            <a:r>
              <a:rPr lang="en-US" sz="2500" b="1" dirty="0">
                <a:solidFill>
                  <a:schemeClr val="accent4">
                    <a:lumMod val="10000"/>
                  </a:schemeClr>
                </a:solidFill>
              </a:rPr>
              <a:t>LE MUR</a:t>
            </a:r>
          </a:p>
        </p:txBody>
      </p:sp>
      <p:sp>
        <p:nvSpPr>
          <p:cNvPr id="464903" name="CasellaDiTesto 2">
            <a:extLst>
              <a:ext uri="{FF2B5EF4-FFF2-40B4-BE49-F238E27FC236}">
                <a16:creationId xmlns:a16="http://schemas.microsoft.com/office/drawing/2014/main" id="{66D64B09-DBE6-EFF4-E885-BD90066B8DBF}"/>
              </a:ext>
            </a:extLst>
          </p:cNvPr>
          <p:cNvSpPr txBox="1">
            <a:spLocks noChangeArrowheads="1"/>
          </p:cNvSpPr>
          <p:nvPr/>
        </p:nvSpPr>
        <p:spPr bwMode="auto">
          <a:xfrm>
            <a:off x="5097463" y="407988"/>
            <a:ext cx="1439862"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Israël a confiné les Palestiniens dans deux petites zones                    (+ Gaza) entièrement encerclées par un mur.</a:t>
            </a:r>
            <a:endParaRPr lang="en-US" altLang="en-US" sz="1800"/>
          </a:p>
        </p:txBody>
      </p:sp>
      <p:pic>
        <p:nvPicPr>
          <p:cNvPr id="15" name="Picture 3" descr="C:\Dokumente und Einstellungen\Enrico\Eigene Dateien\Enrico\Documenti\AA Enrico nuovo\Palestina\A Foto\Mappe\mappe muro\FenceMap.gif">
            <a:extLst>
              <a:ext uri="{FF2B5EF4-FFF2-40B4-BE49-F238E27FC236}">
                <a16:creationId xmlns:a16="http://schemas.microsoft.com/office/drawing/2014/main" id="{F9118471-D4F3-7EA6-AC6E-D5BAC95FE32F}"/>
              </a:ext>
            </a:extLst>
          </p:cNvPr>
          <p:cNvPicPr>
            <a:picLocks noChangeAspect="1" noChangeArrowheads="1"/>
          </p:cNvPicPr>
          <p:nvPr/>
        </p:nvPicPr>
        <p:blipFill>
          <a:blip r:embed="rId5"/>
          <a:srcRect/>
          <a:stretch>
            <a:fillRect/>
          </a:stretch>
        </p:blipFill>
        <p:spPr bwMode="auto">
          <a:xfrm>
            <a:off x="250825" y="244475"/>
            <a:ext cx="4484688" cy="6357938"/>
          </a:xfrm>
          <a:prstGeom prst="rect">
            <a:avLst/>
          </a:prstGeom>
          <a:ln w="38100">
            <a:noFill/>
            <a:miter lim="800000"/>
            <a:headEnd/>
            <a:tailEnd/>
          </a:ln>
          <a:effectLst>
            <a:outerShdw blurRad="292100" dist="139700" dir="2700000" algn="tl" rotWithShape="0">
              <a:srgbClr val="333333">
                <a:alpha val="65000"/>
              </a:srgbClr>
            </a:outerShdw>
          </a:effectLst>
        </p:spPr>
      </p:pic>
      <p:pic>
        <p:nvPicPr>
          <p:cNvPr id="16" name="Picture 4" descr="Muren ved Qalqilya på Vestbredden. (Foto: AP/Scanpix)">
            <a:extLst>
              <a:ext uri="{FF2B5EF4-FFF2-40B4-BE49-F238E27FC236}">
                <a16:creationId xmlns:a16="http://schemas.microsoft.com/office/drawing/2014/main" id="{BE52E938-27FD-E34C-4067-551491B0994C}"/>
              </a:ext>
            </a:extLst>
          </p:cNvPr>
          <p:cNvPicPr>
            <a:picLocks noChangeAspect="1" noChangeArrowheads="1"/>
          </p:cNvPicPr>
          <p:nvPr/>
        </p:nvPicPr>
        <p:blipFill>
          <a:blip r:embed="rId6"/>
          <a:srcRect/>
          <a:stretch>
            <a:fillRect/>
          </a:stretch>
        </p:blipFill>
        <p:spPr bwMode="auto">
          <a:xfrm>
            <a:off x="4857750" y="3990975"/>
            <a:ext cx="4071938" cy="260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sraeli apartheid wall in Jerusalem">
            <a:extLst>
              <a:ext uri="{FF2B5EF4-FFF2-40B4-BE49-F238E27FC236}">
                <a16:creationId xmlns:a16="http://schemas.microsoft.com/office/drawing/2014/main" id="{9D668307-3F49-29FF-49F4-9B67FAA91691}"/>
              </a:ext>
            </a:extLst>
          </p:cNvPr>
          <p:cNvPicPr>
            <a:picLocks noChangeAspect="1" noChangeArrowheads="1"/>
          </p:cNvPicPr>
          <p:nvPr/>
        </p:nvPicPr>
        <p:blipFill>
          <a:blip r:embed="rId3"/>
          <a:srcRect/>
          <a:stretch>
            <a:fillRect/>
          </a:stretch>
        </p:blipFill>
        <p:spPr bwMode="auto">
          <a:xfrm>
            <a:off x="6346825" y="3362325"/>
            <a:ext cx="2366963" cy="31781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 name="Rettangolo 15">
            <a:extLst>
              <a:ext uri="{FF2B5EF4-FFF2-40B4-BE49-F238E27FC236}">
                <a16:creationId xmlns:a16="http://schemas.microsoft.com/office/drawing/2014/main" id="{9D1DFC52-9F47-332C-BD4D-6686336169A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ACADCD2B-23A0-F748-04B3-106B805A7634}"/>
              </a:ext>
            </a:extLst>
          </p:cNvPr>
          <p:cNvSpPr txBox="1"/>
          <p:nvPr/>
        </p:nvSpPr>
        <p:spPr>
          <a:xfrm>
            <a:off x="4748213" y="3357563"/>
            <a:ext cx="123825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LE MUR</a:t>
            </a:r>
          </a:p>
        </p:txBody>
      </p:sp>
      <p:pic>
        <p:nvPicPr>
          <p:cNvPr id="19" name="Picture 2" descr="C:\Dokumente und Einstellungen\Enrico\Eigene Dateien\Enrico\Documenti\AA Enrico nuovo\Palestina\A Foto\Muro\Muro muro.JPG">
            <a:extLst>
              <a:ext uri="{FF2B5EF4-FFF2-40B4-BE49-F238E27FC236}">
                <a16:creationId xmlns:a16="http://schemas.microsoft.com/office/drawing/2014/main" id="{FF5A5E05-BFA5-B424-5147-8D1B49F8373B}"/>
              </a:ext>
            </a:extLst>
          </p:cNvPr>
          <p:cNvPicPr>
            <a:picLocks noChangeAspect="1" noChangeArrowheads="1"/>
          </p:cNvPicPr>
          <p:nvPr/>
        </p:nvPicPr>
        <p:blipFill>
          <a:blip r:embed="rId4"/>
          <a:srcRect t="1817"/>
          <a:stretch>
            <a:fillRect/>
          </a:stretch>
        </p:blipFill>
        <p:spPr bwMode="auto">
          <a:xfrm>
            <a:off x="449263" y="3970338"/>
            <a:ext cx="5743575" cy="25701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portone">
            <a:extLst>
              <a:ext uri="{FF2B5EF4-FFF2-40B4-BE49-F238E27FC236}">
                <a16:creationId xmlns:a16="http://schemas.microsoft.com/office/drawing/2014/main" id="{E1DFAE77-6A41-F0F4-14D5-DD11ED0EC715}"/>
              </a:ext>
            </a:extLst>
          </p:cNvPr>
          <p:cNvPicPr>
            <a:picLocks noChangeAspect="1" noChangeArrowheads="1"/>
          </p:cNvPicPr>
          <p:nvPr/>
        </p:nvPicPr>
        <p:blipFill>
          <a:blip r:embed="rId5"/>
          <a:srcRect/>
          <a:stretch>
            <a:fillRect/>
          </a:stretch>
        </p:blipFill>
        <p:spPr bwMode="auto">
          <a:xfrm>
            <a:off x="479425" y="269875"/>
            <a:ext cx="3892550" cy="34448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cxnSp>
        <p:nvCxnSpPr>
          <p:cNvPr id="20" name="Connettore 2 19">
            <a:extLst>
              <a:ext uri="{FF2B5EF4-FFF2-40B4-BE49-F238E27FC236}">
                <a16:creationId xmlns:a16="http://schemas.microsoft.com/office/drawing/2014/main" id="{462A8AB0-FF9E-E2EA-34FF-5A48A6E1DD47}"/>
              </a:ext>
            </a:extLst>
          </p:cNvPr>
          <p:cNvCxnSpPr>
            <a:cxnSpLocks/>
          </p:cNvCxnSpPr>
          <p:nvPr/>
        </p:nvCxnSpPr>
        <p:spPr>
          <a:xfrm flipH="1">
            <a:off x="3132138" y="1062038"/>
            <a:ext cx="431800" cy="12176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CasellaDiTesto 20">
            <a:extLst>
              <a:ext uri="{FF2B5EF4-FFF2-40B4-BE49-F238E27FC236}">
                <a16:creationId xmlns:a16="http://schemas.microsoft.com/office/drawing/2014/main" id="{458D1E7C-9790-AE39-6093-24887005F8E6}"/>
              </a:ext>
            </a:extLst>
          </p:cNvPr>
          <p:cNvSpPr txBox="1"/>
          <p:nvPr/>
        </p:nvSpPr>
        <p:spPr>
          <a:xfrm>
            <a:off x="2771775" y="600075"/>
            <a:ext cx="1479550" cy="461963"/>
          </a:xfrm>
          <a:prstGeom prst="rect">
            <a:avLst/>
          </a:prstGeom>
          <a:noFill/>
        </p:spPr>
        <p:txBody>
          <a:bodyPr>
            <a:spAutoFit/>
          </a:bodyPr>
          <a:lstStyle/>
          <a:p>
            <a:pPr algn="ctr">
              <a:defRPr/>
            </a:pPr>
            <a:r>
              <a:rPr lang="fr-FR" sz="1200" b="1" dirty="0">
                <a:solidFill>
                  <a:schemeClr val="accent4">
                    <a:lumMod val="10000"/>
                  </a:schemeClr>
                </a:solidFill>
              </a:rPr>
              <a:t>QUE LA PAIX SOIT AVEC VOUS</a:t>
            </a:r>
            <a:endParaRPr lang="en-US" sz="1200" b="1" dirty="0">
              <a:solidFill>
                <a:schemeClr val="accent4">
                  <a:lumMod val="10000"/>
                </a:schemeClr>
              </a:solidFill>
            </a:endParaRPr>
          </a:p>
        </p:txBody>
      </p:sp>
      <p:pic>
        <p:nvPicPr>
          <p:cNvPr id="22" name="Picture 3" descr="DSC00487">
            <a:extLst>
              <a:ext uri="{FF2B5EF4-FFF2-40B4-BE49-F238E27FC236}">
                <a16:creationId xmlns:a16="http://schemas.microsoft.com/office/drawing/2014/main" id="{957911C3-FBDE-B6E8-DD6E-657DD8785EF5}"/>
              </a:ext>
            </a:extLst>
          </p:cNvPr>
          <p:cNvPicPr>
            <a:picLocks noChangeAspect="1" noChangeArrowheads="1"/>
          </p:cNvPicPr>
          <p:nvPr/>
        </p:nvPicPr>
        <p:blipFill>
          <a:blip r:embed="rId6"/>
          <a:srcRect/>
          <a:stretch>
            <a:fillRect/>
          </a:stretch>
        </p:blipFill>
        <p:spPr bwMode="auto">
          <a:xfrm>
            <a:off x="4560888" y="261938"/>
            <a:ext cx="4152900" cy="284956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BA75F6E4-AEA0-2788-3444-3D9B05729F2F}"/>
              </a:ext>
            </a:extLst>
          </p:cNvPr>
          <p:cNvSpPr txBox="1"/>
          <p:nvPr/>
        </p:nvSpPr>
        <p:spPr>
          <a:xfrm>
            <a:off x="7967663" y="404813"/>
            <a:ext cx="833437" cy="276225"/>
          </a:xfrm>
          <a:prstGeom prst="rect">
            <a:avLst/>
          </a:prstGeom>
          <a:noFill/>
        </p:spPr>
        <p:txBody>
          <a:bodyPr>
            <a:spAutoFit/>
          </a:bodyPr>
          <a:lstStyle/>
          <a:p>
            <a:pPr>
              <a:defRPr/>
            </a:pPr>
            <a:r>
              <a:rPr lang="en-US" sz="1200" b="1" dirty="0">
                <a:solidFill>
                  <a:schemeClr val="accent4">
                    <a:lumMod val="10000"/>
                  </a:schemeClr>
                </a:solidFill>
              </a:rPr>
              <a:t>Qalqilya</a:t>
            </a:r>
          </a:p>
        </p:txBody>
      </p:sp>
      <p:sp>
        <p:nvSpPr>
          <p:cNvPr id="458755" name="Segnaposto numero diapositiva 1">
            <a:extLst>
              <a:ext uri="{FF2B5EF4-FFF2-40B4-BE49-F238E27FC236}">
                <a16:creationId xmlns:a16="http://schemas.microsoft.com/office/drawing/2014/main" id="{D4B5127E-DA62-5026-8313-0556D3B5DA0B}"/>
              </a:ext>
            </a:extLst>
          </p:cNvPr>
          <p:cNvSpPr>
            <a:spLocks noGrp="1"/>
          </p:cNvSpPr>
          <p:nvPr>
            <p:ph type="sldNum" sz="quarter" idx="12"/>
          </p:nvPr>
        </p:nvSpPr>
        <p:spPr>
          <a:xfrm>
            <a:off x="8113713" y="931863"/>
            <a:ext cx="539750" cy="3365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B13FEC75-6C69-4741-9C6B-DACAC8BA9285}" type="slidenum">
              <a:rPr lang="it-IT" altLang="en-US" sz="1400" b="1" smtClean="0">
                <a:solidFill>
                  <a:schemeClr val="accent4">
                    <a:lumMod val="10000"/>
                  </a:schemeClr>
                </a:solidFill>
              </a:rPr>
              <a:pPr>
                <a:spcBef>
                  <a:spcPct val="0"/>
                </a:spcBef>
                <a:buFontTx/>
                <a:buNone/>
                <a:defRPr/>
              </a:pPr>
              <a:t>143</a:t>
            </a:fld>
            <a:endParaRPr lang="it-IT" altLang="en-US" sz="1400" b="1" dirty="0">
              <a:solidFill>
                <a:schemeClr val="accent4">
                  <a:lumMod val="10000"/>
                </a:schemeClr>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egnaposto numero diapositiva 1">
            <a:extLst>
              <a:ext uri="{FF2B5EF4-FFF2-40B4-BE49-F238E27FC236}">
                <a16:creationId xmlns:a16="http://schemas.microsoft.com/office/drawing/2014/main" id="{3851E781-8AAF-5781-C8EE-5C22066F3E36}"/>
              </a:ext>
            </a:extLst>
          </p:cNvPr>
          <p:cNvSpPr>
            <a:spLocks noGrp="1" noChangeArrowheads="1"/>
          </p:cNvSpPr>
          <p:nvPr>
            <p:ph type="sldNum" sz="quarter" idx="12"/>
          </p:nvPr>
        </p:nvSpPr>
        <p:spPr>
          <a:xfrm>
            <a:off x="8213725" y="572135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D4B0E2-A60E-4FB8-8136-0AEAE2DEC8D0}" type="slidenum">
              <a:rPr lang="it-IT" altLang="en-US" sz="1400" b="1" smtClean="0"/>
              <a:pPr>
                <a:spcBef>
                  <a:spcPct val="0"/>
                </a:spcBef>
                <a:buFontTx/>
                <a:buNone/>
              </a:pPr>
              <a:t>144</a:t>
            </a:fld>
            <a:endParaRPr lang="it-IT" altLang="en-US" sz="1400" b="1"/>
          </a:p>
        </p:txBody>
      </p:sp>
      <p:pic>
        <p:nvPicPr>
          <p:cNvPr id="468995" name="Immagine 2">
            <a:extLst>
              <a:ext uri="{FF2B5EF4-FFF2-40B4-BE49-F238E27FC236}">
                <a16:creationId xmlns:a16="http://schemas.microsoft.com/office/drawing/2014/main" id="{114DAE61-FDB7-FEED-6DD9-B02BB7FBB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 y="466725"/>
            <a:ext cx="8629650" cy="48545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08260" name="CasellaDiTesto 3">
            <a:extLst>
              <a:ext uri="{FF2B5EF4-FFF2-40B4-BE49-F238E27FC236}">
                <a16:creationId xmlns:a16="http://schemas.microsoft.com/office/drawing/2014/main" id="{CC875B55-6313-9D9D-4D60-04D3BD4A0CEF}"/>
              </a:ext>
            </a:extLst>
          </p:cNvPr>
          <p:cNvSpPr txBox="1">
            <a:spLocks noChangeArrowheads="1"/>
          </p:cNvSpPr>
          <p:nvPr/>
        </p:nvSpPr>
        <p:spPr bwMode="auto">
          <a:xfrm>
            <a:off x="954088" y="5637213"/>
            <a:ext cx="7235825" cy="6461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fr-FR" altLang="en-US" sz="1800" b="1" dirty="0">
                <a:solidFill>
                  <a:schemeClr val="accent4">
                    <a:lumMod val="10000"/>
                  </a:schemeClr>
                </a:solidFill>
              </a:rPr>
              <a:t>L'impressionnante porte et poste de contrôle militaire entre Jérusalem (Israël) et Bethléem (Cisjordanie)</a:t>
            </a:r>
            <a:endParaRPr lang="en-US" altLang="en-US" sz="1800" b="1" dirty="0">
              <a:solidFill>
                <a:schemeClr val="accent4">
                  <a:lumMod val="10000"/>
                </a:schemeClr>
              </a:solidFill>
            </a:endParaRPr>
          </a:p>
        </p:txBody>
      </p:sp>
      <p:sp>
        <p:nvSpPr>
          <p:cNvPr id="468997" name="Rettangolo 11">
            <a:extLst>
              <a:ext uri="{FF2B5EF4-FFF2-40B4-BE49-F238E27FC236}">
                <a16:creationId xmlns:a16="http://schemas.microsoft.com/office/drawing/2014/main" id="{3A524EEF-ECC6-04D2-36BE-57E8E2346AC8}"/>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8" name="Picture 2">
            <a:extLst>
              <a:ext uri="{FF2B5EF4-FFF2-40B4-BE49-F238E27FC236}">
                <a16:creationId xmlns:a16="http://schemas.microsoft.com/office/drawing/2014/main" id="{D7709CF2-937E-E163-8BCA-9902F0BD4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741"/>
          <a:stretch>
            <a:fillRect/>
          </a:stretch>
        </p:blipFill>
        <p:spPr bwMode="auto">
          <a:xfrm>
            <a:off x="376238" y="4286250"/>
            <a:ext cx="4337050" cy="216535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qalqilya dic 2003">
            <a:extLst>
              <a:ext uri="{FF2B5EF4-FFF2-40B4-BE49-F238E27FC236}">
                <a16:creationId xmlns:a16="http://schemas.microsoft.com/office/drawing/2014/main" id="{9BD0C763-0B3F-EDF0-D33E-0115A0B15986}"/>
              </a:ext>
            </a:extLst>
          </p:cNvPr>
          <p:cNvPicPr>
            <a:picLocks noChangeAspect="1" noChangeArrowheads="1"/>
          </p:cNvPicPr>
          <p:nvPr/>
        </p:nvPicPr>
        <p:blipFill>
          <a:blip r:embed="rId4"/>
          <a:srcRect b="33836"/>
          <a:stretch>
            <a:fillRect/>
          </a:stretch>
        </p:blipFill>
        <p:spPr bwMode="auto">
          <a:xfrm>
            <a:off x="376238" y="438150"/>
            <a:ext cx="3814762" cy="34385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Picture 2">
            <a:extLst>
              <a:ext uri="{FF2B5EF4-FFF2-40B4-BE49-F238E27FC236}">
                <a16:creationId xmlns:a16="http://schemas.microsoft.com/office/drawing/2014/main" id="{721CB137-010F-17D0-99FF-B5D4FF102473}"/>
              </a:ext>
            </a:extLst>
          </p:cNvPr>
          <p:cNvPicPr>
            <a:picLocks noChangeAspect="1" noChangeArrowheads="1"/>
          </p:cNvPicPr>
          <p:nvPr/>
        </p:nvPicPr>
        <p:blipFill>
          <a:blip r:embed="rId5"/>
          <a:srcRect/>
          <a:stretch>
            <a:fillRect/>
          </a:stretch>
        </p:blipFill>
        <p:spPr bwMode="auto">
          <a:xfrm>
            <a:off x="4302125" y="436563"/>
            <a:ext cx="4464050" cy="2598737"/>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2" descr="C:\Users\Enrico\Desktop\Qalqilya acqua jpeg.jpg">
            <a:extLst>
              <a:ext uri="{FF2B5EF4-FFF2-40B4-BE49-F238E27FC236}">
                <a16:creationId xmlns:a16="http://schemas.microsoft.com/office/drawing/2014/main" id="{76A1DCCF-ED04-9A54-B06D-1961DB809DCB}"/>
              </a:ext>
            </a:extLst>
          </p:cNvPr>
          <p:cNvPicPr>
            <a:picLocks noChangeAspect="1" noChangeArrowheads="1"/>
          </p:cNvPicPr>
          <p:nvPr/>
        </p:nvPicPr>
        <p:blipFill>
          <a:blip r:embed="rId6"/>
          <a:srcRect/>
          <a:stretch>
            <a:fillRect/>
          </a:stretch>
        </p:blipFill>
        <p:spPr bwMode="auto">
          <a:xfrm>
            <a:off x="4832350" y="3567113"/>
            <a:ext cx="3933825" cy="2884487"/>
          </a:xfrm>
          <a:prstGeom prst="rect">
            <a:avLst/>
          </a:prstGeom>
          <a:ln w="28575">
            <a:solidFill>
              <a:schemeClr val="tx1"/>
            </a:solidFill>
          </a:ln>
          <a:effectLst>
            <a:outerShdw blurRad="292100" dist="139700" dir="2700000" algn="tl" rotWithShape="0">
              <a:srgbClr val="333333">
                <a:alpha val="65000"/>
              </a:srgbClr>
            </a:outerShdw>
          </a:effectLst>
        </p:spPr>
      </p:pic>
      <p:sp>
        <p:nvSpPr>
          <p:cNvPr id="470022" name="CasellaDiTesto 1">
            <a:extLst>
              <a:ext uri="{FF2B5EF4-FFF2-40B4-BE49-F238E27FC236}">
                <a16:creationId xmlns:a16="http://schemas.microsoft.com/office/drawing/2014/main" id="{CC6236D5-0C00-76D7-37D7-F0196CC3403D}"/>
              </a:ext>
            </a:extLst>
          </p:cNvPr>
          <p:cNvSpPr txBox="1">
            <a:spLocks noChangeArrowheads="1"/>
          </p:cNvSpPr>
          <p:nvPr/>
        </p:nvSpPr>
        <p:spPr bwMode="auto">
          <a:xfrm>
            <a:off x="5359400" y="30813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a:t>La ville palestinienne de Qalqilya  (40’000                             habitants) est complètement embouteillée</a:t>
            </a:r>
          </a:p>
        </p:txBody>
      </p:sp>
      <p:sp>
        <p:nvSpPr>
          <p:cNvPr id="9" name="Rettangolo 8">
            <a:extLst>
              <a:ext uri="{FF2B5EF4-FFF2-40B4-BE49-F238E27FC236}">
                <a16:creationId xmlns:a16="http://schemas.microsoft.com/office/drawing/2014/main" id="{165109AF-123E-5EDA-4A51-48970EAACF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470024" name="Text Box 3">
            <a:extLst>
              <a:ext uri="{FF2B5EF4-FFF2-40B4-BE49-F238E27FC236}">
                <a16:creationId xmlns:a16="http://schemas.microsoft.com/office/drawing/2014/main" id="{5523A4F5-6941-91BE-7F7D-30C1F8A9694F}"/>
              </a:ext>
            </a:extLst>
          </p:cNvPr>
          <p:cNvSpPr txBox="1">
            <a:spLocks noChangeArrowheads="1"/>
          </p:cNvSpPr>
          <p:nvPr/>
        </p:nvSpPr>
        <p:spPr bwMode="auto">
          <a:xfrm>
            <a:off x="1196975" y="3916363"/>
            <a:ext cx="263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t>LE MUR À QALQILYA</a:t>
            </a:r>
          </a:p>
        </p:txBody>
      </p:sp>
      <p:sp>
        <p:nvSpPr>
          <p:cNvPr id="470025" name="Slide Number Placeholder 3">
            <a:extLst>
              <a:ext uri="{FF2B5EF4-FFF2-40B4-BE49-F238E27FC236}">
                <a16:creationId xmlns:a16="http://schemas.microsoft.com/office/drawing/2014/main" id="{E60181E6-9031-FCF4-B4A8-82AA8E4B1C2F}"/>
              </a:ext>
            </a:extLst>
          </p:cNvPr>
          <p:cNvSpPr>
            <a:spLocks noGrp="1"/>
          </p:cNvSpPr>
          <p:nvPr>
            <p:ph type="sldNum" sz="quarter" idx="12"/>
          </p:nvPr>
        </p:nvSpPr>
        <p:spPr>
          <a:xfrm>
            <a:off x="4191000" y="3419475"/>
            <a:ext cx="5222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378B0D-98A3-47C9-BA27-2BBCA4A1E2DA}" type="slidenum">
              <a:rPr lang="it-IT" altLang="it-CH" sz="1400" b="1" smtClean="0">
                <a:solidFill>
                  <a:srgbClr val="FFFFFF"/>
                </a:solidFill>
              </a:rPr>
              <a:pPr>
                <a:spcBef>
                  <a:spcPct val="0"/>
                </a:spcBef>
                <a:buFontTx/>
                <a:buNone/>
              </a:pPr>
              <a:t>145</a:t>
            </a:fld>
            <a:endParaRPr lang="it-IT" altLang="it-CH" sz="1400" b="1">
              <a:solidFill>
                <a:srgbClr val="FFFFFF"/>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4" name="Picture 2" descr="vallo con rete di separazione">
            <a:extLst>
              <a:ext uri="{FF2B5EF4-FFF2-40B4-BE49-F238E27FC236}">
                <a16:creationId xmlns:a16="http://schemas.microsoft.com/office/drawing/2014/main" id="{42C2F987-E7E1-A5D0-9E71-44BACC92A1DC}"/>
              </a:ext>
            </a:extLst>
          </p:cNvPr>
          <p:cNvPicPr>
            <a:picLocks noChangeAspect="1" noChangeArrowheads="1"/>
          </p:cNvPicPr>
          <p:nvPr/>
        </p:nvPicPr>
        <p:blipFill>
          <a:blip r:embed="rId3"/>
          <a:srcRect/>
          <a:stretch>
            <a:fillRect/>
          </a:stretch>
        </p:blipFill>
        <p:spPr bwMode="auto">
          <a:xfrm>
            <a:off x="173038" y="188913"/>
            <a:ext cx="4297362" cy="64690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5" name="Picture 3" descr="wall_sch%E9ma_small">
            <a:extLst>
              <a:ext uri="{FF2B5EF4-FFF2-40B4-BE49-F238E27FC236}">
                <a16:creationId xmlns:a16="http://schemas.microsoft.com/office/drawing/2014/main" id="{56F462FC-0A09-6C02-1F8B-4D4382DD721D}"/>
              </a:ext>
            </a:extLst>
          </p:cNvPr>
          <p:cNvPicPr>
            <a:picLocks noChangeAspect="1" noChangeArrowheads="1"/>
          </p:cNvPicPr>
          <p:nvPr/>
        </p:nvPicPr>
        <p:blipFill>
          <a:blip r:embed="rId4">
            <a:lum bright="-26000" contrast="32000"/>
          </a:blip>
          <a:srcRect/>
          <a:stretch>
            <a:fillRect/>
          </a:stretch>
        </p:blipFill>
        <p:spPr bwMode="auto">
          <a:xfrm>
            <a:off x="4643438" y="3340100"/>
            <a:ext cx="4321175" cy="331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87076" name="Picture 4" descr="closed">
            <a:extLst>
              <a:ext uri="{FF2B5EF4-FFF2-40B4-BE49-F238E27FC236}">
                <a16:creationId xmlns:a16="http://schemas.microsoft.com/office/drawing/2014/main" id="{4B3EFE98-FCFB-B4FF-F62B-A162FEC7BAAB}"/>
              </a:ext>
            </a:extLst>
          </p:cNvPr>
          <p:cNvPicPr>
            <a:picLocks noChangeAspect="1" noChangeArrowheads="1"/>
          </p:cNvPicPr>
          <p:nvPr/>
        </p:nvPicPr>
        <p:blipFill>
          <a:blip r:embed="rId5"/>
          <a:srcRect/>
          <a:stretch>
            <a:fillRect/>
          </a:stretch>
        </p:blipFill>
        <p:spPr bwMode="auto">
          <a:xfrm>
            <a:off x="4643438" y="188913"/>
            <a:ext cx="4321175" cy="2976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26053" name="Text Box 5">
            <a:extLst>
              <a:ext uri="{FF2B5EF4-FFF2-40B4-BE49-F238E27FC236}">
                <a16:creationId xmlns:a16="http://schemas.microsoft.com/office/drawing/2014/main" id="{D5D50FE2-D793-004E-D44D-50C4549D41E4}"/>
              </a:ext>
            </a:extLst>
          </p:cNvPr>
          <p:cNvSpPr txBox="1">
            <a:spLocks noChangeArrowheads="1"/>
          </p:cNvSpPr>
          <p:nvPr/>
        </p:nvSpPr>
        <p:spPr bwMode="auto">
          <a:xfrm>
            <a:off x="3636963" y="3049588"/>
            <a:ext cx="1728787" cy="376237"/>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séparation</a:t>
            </a:r>
            <a:endParaRPr lang="it-IT" altLang="it-CH" sz="1800" b="1" dirty="0">
              <a:solidFill>
                <a:schemeClr val="accent4">
                  <a:lumMod val="10000"/>
                </a:schemeClr>
              </a:solidFill>
            </a:endParaRPr>
          </a:p>
        </p:txBody>
      </p:sp>
      <p:pic>
        <p:nvPicPr>
          <p:cNvPr id="387078" name="Picture 6" descr="bandiera israeliana 2 jpg">
            <a:extLst>
              <a:ext uri="{FF2B5EF4-FFF2-40B4-BE49-F238E27FC236}">
                <a16:creationId xmlns:a16="http://schemas.microsoft.com/office/drawing/2014/main" id="{EF5782F0-453A-AC39-E332-B783A0BA6DD8}"/>
              </a:ext>
            </a:extLst>
          </p:cNvPr>
          <p:cNvPicPr>
            <a:picLocks noChangeAspect="1" noChangeArrowheads="1"/>
          </p:cNvPicPr>
          <p:nvPr/>
        </p:nvPicPr>
        <p:blipFill>
          <a:blip r:embed="rId6"/>
          <a:srcRect/>
          <a:stretch>
            <a:fillRect/>
          </a:stretch>
        </p:blipFill>
        <p:spPr bwMode="auto">
          <a:xfrm>
            <a:off x="4859338" y="6308725"/>
            <a:ext cx="433387" cy="315913"/>
          </a:xfrm>
          <a:prstGeom prst="rect">
            <a:avLst/>
          </a:prstGeom>
          <a:ln>
            <a:noFill/>
          </a:ln>
          <a:effectLst>
            <a:outerShdw blurRad="292100" dist="139700" dir="2700000" algn="tl" rotWithShape="0">
              <a:srgbClr val="333333">
                <a:alpha val="65000"/>
              </a:srgbClr>
            </a:outerShdw>
          </a:effectLst>
        </p:spPr>
      </p:pic>
      <p:sp>
        <p:nvSpPr>
          <p:cNvPr id="472071" name="Segnaposto numero diapositiva 1">
            <a:extLst>
              <a:ext uri="{FF2B5EF4-FFF2-40B4-BE49-F238E27FC236}">
                <a16:creationId xmlns:a16="http://schemas.microsoft.com/office/drawing/2014/main" id="{A0B5DD0B-CE21-4D01-13B0-6AF547771D4C}"/>
              </a:ext>
            </a:extLst>
          </p:cNvPr>
          <p:cNvSpPr>
            <a:spLocks noGrp="1"/>
          </p:cNvSpPr>
          <p:nvPr>
            <p:ph type="sldNum" sz="quarter" idx="12"/>
          </p:nvPr>
        </p:nvSpPr>
        <p:spPr>
          <a:xfrm>
            <a:off x="6148388" y="6330950"/>
            <a:ext cx="676275"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9838368-5741-4E84-965E-B7267DA1D0A0}" type="slidenum">
              <a:rPr lang="it-IT" altLang="en-US" sz="1400" b="1" smtClean="0">
                <a:solidFill>
                  <a:srgbClr val="161616"/>
                </a:solidFill>
              </a:rPr>
              <a:pPr>
                <a:spcBef>
                  <a:spcPct val="0"/>
                </a:spcBef>
                <a:buFontTx/>
                <a:buNone/>
              </a:pPr>
              <a:t>146</a:t>
            </a:fld>
            <a:endParaRPr lang="it-IT" altLang="en-US" sz="1400" b="1">
              <a:solidFill>
                <a:srgbClr val="161616"/>
              </a:solidFill>
            </a:endParaRPr>
          </a:p>
        </p:txBody>
      </p:sp>
      <p:sp>
        <p:nvSpPr>
          <p:cNvPr id="8" name="Rettangolo 7">
            <a:extLst>
              <a:ext uri="{FF2B5EF4-FFF2-40B4-BE49-F238E27FC236}">
                <a16:creationId xmlns:a16="http://schemas.microsoft.com/office/drawing/2014/main" id="{9B690FA0-FD4A-A07E-C215-CC6D7816575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4114" name="Slide Number Placeholder 3">
            <a:extLst>
              <a:ext uri="{FF2B5EF4-FFF2-40B4-BE49-F238E27FC236}">
                <a16:creationId xmlns:a16="http://schemas.microsoft.com/office/drawing/2014/main" id="{311F21E2-DE1A-CE4F-3233-FD075F46E384}"/>
              </a:ext>
            </a:extLst>
          </p:cNvPr>
          <p:cNvSpPr>
            <a:spLocks noGrp="1"/>
          </p:cNvSpPr>
          <p:nvPr>
            <p:ph type="sldNum" sz="quarter" idx="12"/>
          </p:nvPr>
        </p:nvSpPr>
        <p:spPr>
          <a:xfrm>
            <a:off x="5448300" y="3898900"/>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90A394-30BA-47A9-81E2-1AC3DE37E3D9}" type="slidenum">
              <a:rPr lang="it-IT" altLang="it-CH" sz="1400" b="1" smtClean="0">
                <a:solidFill>
                  <a:srgbClr val="000000"/>
                </a:solidFill>
              </a:rPr>
              <a:pPr>
                <a:spcBef>
                  <a:spcPct val="0"/>
                </a:spcBef>
                <a:buFontTx/>
                <a:buNone/>
              </a:pPr>
              <a:t>147</a:t>
            </a:fld>
            <a:endParaRPr lang="it-IT" altLang="it-CH" sz="1400" b="1">
              <a:solidFill>
                <a:srgbClr val="000000"/>
              </a:solidFill>
            </a:endParaRPr>
          </a:p>
        </p:txBody>
      </p:sp>
      <p:sp>
        <p:nvSpPr>
          <p:cNvPr id="474115" name="Text Box 7">
            <a:extLst>
              <a:ext uri="{FF2B5EF4-FFF2-40B4-BE49-F238E27FC236}">
                <a16:creationId xmlns:a16="http://schemas.microsoft.com/office/drawing/2014/main" id="{C9C2E70A-35DE-7F9B-6732-418223D7988B}"/>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474116" name="Picture 17" descr="schema chekpoint 2">
            <a:extLst>
              <a:ext uri="{FF2B5EF4-FFF2-40B4-BE49-F238E27FC236}">
                <a16:creationId xmlns:a16="http://schemas.microsoft.com/office/drawing/2014/main" id="{86CCE54F-C66A-12AD-61DA-6CDB8D001033}"/>
              </a:ext>
            </a:extLst>
          </p:cNvPr>
          <p:cNvPicPr>
            <a:picLocks noChangeAspect="1" noChangeArrowheads="1"/>
          </p:cNvPicPr>
          <p:nvPr/>
        </p:nvPicPr>
        <p:blipFill>
          <a:blip r:embed="rId4">
            <a:lum bright="-8000" contrast="10000"/>
            <a:extLst>
              <a:ext uri="{28A0092B-C50C-407E-A947-70E740481C1C}">
                <a14:useLocalDpi xmlns:a14="http://schemas.microsoft.com/office/drawing/2010/main" val="0"/>
              </a:ext>
            </a:extLst>
          </a:blip>
          <a:srcRect/>
          <a:stretch>
            <a:fillRect/>
          </a:stretch>
        </p:blipFill>
        <p:spPr bwMode="auto">
          <a:xfrm>
            <a:off x="142875" y="298450"/>
            <a:ext cx="568801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4117" name="Text Box 5">
            <a:extLst>
              <a:ext uri="{FF2B5EF4-FFF2-40B4-BE49-F238E27FC236}">
                <a16:creationId xmlns:a16="http://schemas.microsoft.com/office/drawing/2014/main" id="{94BF7F21-9366-062E-B304-A3152D8ED997}"/>
              </a:ext>
            </a:extLst>
          </p:cNvPr>
          <p:cNvSpPr txBox="1">
            <a:spLocks noChangeArrowheads="1"/>
          </p:cNvSpPr>
          <p:nvPr/>
        </p:nvSpPr>
        <p:spPr bwMode="auto">
          <a:xfrm>
            <a:off x="8196263" y="2143125"/>
            <a:ext cx="9001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Nablus</a:t>
            </a:r>
            <a:endParaRPr lang="it-IT" altLang="it-CH" sz="1400" b="1">
              <a:solidFill>
                <a:srgbClr val="000000"/>
              </a:solidFill>
            </a:endParaRPr>
          </a:p>
        </p:txBody>
      </p:sp>
      <p:pic>
        <p:nvPicPr>
          <p:cNvPr id="730126" name="Picture 14" descr="http://www.maannews.com/Photos/454423C.jpg">
            <a:extLst>
              <a:ext uri="{FF2B5EF4-FFF2-40B4-BE49-F238E27FC236}">
                <a16:creationId xmlns:a16="http://schemas.microsoft.com/office/drawing/2014/main" id="{431AA7EF-E4C5-6F44-DBEC-9D0BBE78E3EE}"/>
              </a:ext>
            </a:extLst>
          </p:cNvPr>
          <p:cNvPicPr>
            <a:picLocks noChangeAspect="1" noChangeArrowheads="1"/>
          </p:cNvPicPr>
          <p:nvPr/>
        </p:nvPicPr>
        <p:blipFill>
          <a:blip r:embed="rId5"/>
          <a:srcRect/>
          <a:stretch>
            <a:fillRect/>
          </a:stretch>
        </p:blipFill>
        <p:spPr bwMode="auto">
          <a:xfrm>
            <a:off x="107950" y="2063750"/>
            <a:ext cx="1317625" cy="2217738"/>
          </a:xfrm>
          <a:prstGeom prst="rect">
            <a:avLst/>
          </a:prstGeom>
          <a:noFill/>
          <a:ln w="19050">
            <a:solidFill>
              <a:schemeClr val="tx1"/>
            </a:solidFill>
            <a:miter lim="800000"/>
            <a:headEnd/>
            <a:tailEnd/>
          </a:ln>
          <a:effectLst>
            <a:outerShdw blurRad="292100" dist="139700" dir="2700000" algn="tl" rotWithShape="0">
              <a:srgbClr val="333333">
                <a:alpha val="64999"/>
              </a:srgbClr>
            </a:outerShdw>
          </a:effectLst>
        </p:spPr>
      </p:pic>
      <p:pic>
        <p:nvPicPr>
          <p:cNvPr id="25" name="Picture 3" descr="chekp">
            <a:extLst>
              <a:ext uri="{FF2B5EF4-FFF2-40B4-BE49-F238E27FC236}">
                <a16:creationId xmlns:a16="http://schemas.microsoft.com/office/drawing/2014/main" id="{53C63712-C3A4-EC67-C5EB-F8824EEC6798}"/>
              </a:ext>
            </a:extLst>
          </p:cNvPr>
          <p:cNvPicPr>
            <a:picLocks noChangeAspect="1" noChangeArrowheads="1"/>
          </p:cNvPicPr>
          <p:nvPr/>
        </p:nvPicPr>
        <p:blipFill>
          <a:blip r:embed="rId6"/>
          <a:srcRect/>
          <a:stretch>
            <a:fillRect/>
          </a:stretch>
        </p:blipFill>
        <p:spPr bwMode="auto">
          <a:xfrm>
            <a:off x="5580063" y="4421188"/>
            <a:ext cx="3419475" cy="2247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6" name="Picture 8" descr="chek point">
            <a:extLst>
              <a:ext uri="{FF2B5EF4-FFF2-40B4-BE49-F238E27FC236}">
                <a16:creationId xmlns:a16="http://schemas.microsoft.com/office/drawing/2014/main" id="{E10E73E2-9890-0B11-FB19-DC891B597B40}"/>
              </a:ext>
            </a:extLst>
          </p:cNvPr>
          <p:cNvPicPr>
            <a:picLocks noChangeAspect="1" noChangeArrowheads="1"/>
          </p:cNvPicPr>
          <p:nvPr/>
        </p:nvPicPr>
        <p:blipFill>
          <a:blip r:embed="rId7"/>
          <a:srcRect/>
          <a:stretch>
            <a:fillRect/>
          </a:stretch>
        </p:blipFill>
        <p:spPr bwMode="auto">
          <a:xfrm>
            <a:off x="107950" y="4403725"/>
            <a:ext cx="5327650" cy="22653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7" name="Picture 13" descr="37246816">
            <a:extLst>
              <a:ext uri="{FF2B5EF4-FFF2-40B4-BE49-F238E27FC236}">
                <a16:creationId xmlns:a16="http://schemas.microsoft.com/office/drawing/2014/main" id="{7B43EE93-BAAD-E056-AC8E-7CF0C0F2C8DF}"/>
              </a:ext>
            </a:extLst>
          </p:cNvPr>
          <p:cNvPicPr>
            <a:picLocks noChangeAspect="1" noChangeArrowheads="1"/>
          </p:cNvPicPr>
          <p:nvPr/>
        </p:nvPicPr>
        <p:blipFill>
          <a:blip r:embed="rId8"/>
          <a:srcRect/>
          <a:stretch>
            <a:fillRect/>
          </a:stretch>
        </p:blipFill>
        <p:spPr bwMode="auto">
          <a:xfrm>
            <a:off x="3941763" y="112713"/>
            <a:ext cx="1655762" cy="1103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74122" name="Picture 6" descr="nablus 2">
            <a:extLst>
              <a:ext uri="{FF2B5EF4-FFF2-40B4-BE49-F238E27FC236}">
                <a16:creationId xmlns:a16="http://schemas.microsoft.com/office/drawing/2014/main" id="{9B008599-6249-DE48-514B-FFB7CF8ECC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2938" y="112713"/>
            <a:ext cx="3276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0" name="Connettore diritto 29">
            <a:extLst>
              <a:ext uri="{FF2B5EF4-FFF2-40B4-BE49-F238E27FC236}">
                <a16:creationId xmlns:a16="http://schemas.microsoft.com/office/drawing/2014/main" id="{A194BAF9-358E-4DDB-DC4E-AFD7AA394ECA}"/>
              </a:ext>
            </a:extLst>
          </p:cNvPr>
          <p:cNvCxnSpPr/>
          <p:nvPr/>
        </p:nvCxnSpPr>
        <p:spPr>
          <a:xfrm flipH="1">
            <a:off x="5722938" y="112713"/>
            <a:ext cx="32766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nettore diritto 30">
            <a:extLst>
              <a:ext uri="{FF2B5EF4-FFF2-40B4-BE49-F238E27FC236}">
                <a16:creationId xmlns:a16="http://schemas.microsoft.com/office/drawing/2014/main" id="{76728930-0AE4-3C42-7924-6DA7D0134B6C}"/>
              </a:ext>
            </a:extLst>
          </p:cNvPr>
          <p:cNvCxnSpPr/>
          <p:nvPr/>
        </p:nvCxnSpPr>
        <p:spPr>
          <a:xfrm>
            <a:off x="5722938" y="112713"/>
            <a:ext cx="0" cy="1660525"/>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Connettore diritto 31">
            <a:extLst>
              <a:ext uri="{FF2B5EF4-FFF2-40B4-BE49-F238E27FC236}">
                <a16:creationId xmlns:a16="http://schemas.microsoft.com/office/drawing/2014/main" id="{0A8C71AE-E422-6CF8-5EDE-6536C29C5FDE}"/>
              </a:ext>
            </a:extLst>
          </p:cNvPr>
          <p:cNvCxnSpPr/>
          <p:nvPr/>
        </p:nvCxnSpPr>
        <p:spPr>
          <a:xfrm>
            <a:off x="5722938" y="1773238"/>
            <a:ext cx="476250" cy="71755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Connettore diritto 32">
            <a:extLst>
              <a:ext uri="{FF2B5EF4-FFF2-40B4-BE49-F238E27FC236}">
                <a16:creationId xmlns:a16="http://schemas.microsoft.com/office/drawing/2014/main" id="{3402D492-87C4-F484-F237-B87977ED555A}"/>
              </a:ext>
            </a:extLst>
          </p:cNvPr>
          <p:cNvCxnSpPr/>
          <p:nvPr/>
        </p:nvCxnSpPr>
        <p:spPr>
          <a:xfrm>
            <a:off x="6199188" y="2490788"/>
            <a:ext cx="280035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Connettore diritto 33">
            <a:extLst>
              <a:ext uri="{FF2B5EF4-FFF2-40B4-BE49-F238E27FC236}">
                <a16:creationId xmlns:a16="http://schemas.microsoft.com/office/drawing/2014/main" id="{931D0B1D-BD3E-7D65-D5F8-C14985EBA356}"/>
              </a:ext>
            </a:extLst>
          </p:cNvPr>
          <p:cNvCxnSpPr/>
          <p:nvPr/>
        </p:nvCxnSpPr>
        <p:spPr>
          <a:xfrm>
            <a:off x="8999538" y="112713"/>
            <a:ext cx="0" cy="2378075"/>
          </a:xfrm>
          <a:prstGeom prst="line">
            <a:avLst/>
          </a:prstGeom>
          <a:ln w="19050">
            <a:solidFill>
              <a:schemeClr val="tx2">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 name="Text Box 2">
            <a:extLst>
              <a:ext uri="{FF2B5EF4-FFF2-40B4-BE49-F238E27FC236}">
                <a16:creationId xmlns:a16="http://schemas.microsoft.com/office/drawing/2014/main" id="{1021A36F-2C6C-296A-577C-F7FF924DE588}"/>
              </a:ext>
            </a:extLst>
          </p:cNvPr>
          <p:cNvSpPr txBox="1">
            <a:spLocks noChangeArrowheads="1"/>
          </p:cNvSpPr>
          <p:nvPr/>
        </p:nvSpPr>
        <p:spPr bwMode="auto">
          <a:xfrm>
            <a:off x="1497013" y="3703638"/>
            <a:ext cx="4249737" cy="585787"/>
          </a:xfrm>
          <a:prstGeom prst="rect">
            <a:avLst/>
          </a:prstGeom>
          <a:solidFill>
            <a:srgbClr val="FFFF00"/>
          </a:solidFill>
          <a:ln w="12700">
            <a:solidFill>
              <a:schemeClr val="accent4">
                <a:lumMod val="10000"/>
              </a:schemeClr>
            </a:solidFill>
            <a:miter lim="800000"/>
            <a:headEnd/>
            <a:tailEnd/>
          </a:ln>
        </p:spPr>
        <p:txBody>
          <a:bodyPr t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solidFill>
                  <a:srgbClr val="FF0066"/>
                </a:solidFill>
                <a:cs typeface="Arial" charset="0"/>
              </a:rPr>
              <a:t> </a:t>
            </a:r>
            <a:r>
              <a:rPr lang="fr-CH" altLang="it-CH" sz="1600" b="1" dirty="0">
                <a:solidFill>
                  <a:schemeClr val="accent4">
                    <a:lumMod val="95000"/>
                    <a:lumOff val="5000"/>
                  </a:schemeClr>
                </a:solidFill>
                <a:cs typeface="Arial" charset="0"/>
              </a:rPr>
              <a:t>Les check points israéliens</a:t>
            </a:r>
            <a:r>
              <a:rPr lang="fr-FR" altLang="it-CH" sz="1600" b="1" dirty="0">
                <a:solidFill>
                  <a:schemeClr val="accent4">
                    <a:lumMod val="95000"/>
                    <a:lumOff val="5000"/>
                  </a:schemeClr>
                </a:solidFill>
                <a:cs typeface="Arial" charset="0"/>
              </a:rPr>
              <a:t>                     </a:t>
            </a:r>
            <a:r>
              <a:rPr lang="fr-FR" altLang="it-CH" sz="1400" dirty="0">
                <a:solidFill>
                  <a:schemeClr val="accent4">
                    <a:lumMod val="95000"/>
                    <a:lumOff val="5000"/>
                  </a:schemeClr>
                </a:solidFill>
                <a:cs typeface="Arial" charset="0"/>
              </a:rPr>
              <a:t>humilient et déshumanisent les Palestiniens</a:t>
            </a:r>
            <a:endParaRPr lang="it-IT" altLang="it-CH" sz="1400" dirty="0">
              <a:solidFill>
                <a:schemeClr val="accent4">
                  <a:lumMod val="95000"/>
                  <a:lumOff val="5000"/>
                </a:schemeClr>
              </a:solidFill>
              <a:cs typeface="Arial" charset="0"/>
            </a:endParaRPr>
          </a:p>
        </p:txBody>
      </p:sp>
      <p:sp>
        <p:nvSpPr>
          <p:cNvPr id="18" name="Rettangolo 17">
            <a:extLst>
              <a:ext uri="{FF2B5EF4-FFF2-40B4-BE49-F238E27FC236}">
                <a16:creationId xmlns:a16="http://schemas.microsoft.com/office/drawing/2014/main" id="{9F22B34C-6624-1C2F-A99D-FFF9AF8A4FF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0" name="Picture 3" descr="C:\Users\Enrico\Desktop\Check jpeg.jpg">
            <a:extLst>
              <a:ext uri="{FF2B5EF4-FFF2-40B4-BE49-F238E27FC236}">
                <a16:creationId xmlns:a16="http://schemas.microsoft.com/office/drawing/2014/main" id="{228DA230-87B6-39CE-7EFD-2F23EF91FA3B}"/>
              </a:ext>
            </a:extLst>
          </p:cNvPr>
          <p:cNvPicPr>
            <a:picLocks noChangeAspect="1" noChangeArrowheads="1"/>
          </p:cNvPicPr>
          <p:nvPr/>
        </p:nvPicPr>
        <p:blipFill>
          <a:blip r:embed="rId10"/>
          <a:srcRect/>
          <a:stretch>
            <a:fillRect/>
          </a:stretch>
        </p:blipFill>
        <p:spPr bwMode="auto">
          <a:xfrm>
            <a:off x="6230938" y="2601913"/>
            <a:ext cx="2768600" cy="1714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overrideClrMapping bg1="lt1" tx1="dk1" bg2="lt2" tx2="dk2" accent1="accent1" accent2="accent2" accent3="accent3" accent4="accent4" accent5="accent5" accent6="accent6" hlink="hlink" folHlink="folHlink"/>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a:extLst>
              <a:ext uri="{FF2B5EF4-FFF2-40B4-BE49-F238E27FC236}">
                <a16:creationId xmlns:a16="http://schemas.microsoft.com/office/drawing/2014/main" id="{52A30413-E384-B728-7135-9CDEB8FBDD92}"/>
              </a:ext>
            </a:extLst>
          </p:cNvPr>
          <p:cNvPicPr>
            <a:picLocks noChangeAspect="1" noChangeArrowheads="1"/>
          </p:cNvPicPr>
          <p:nvPr/>
        </p:nvPicPr>
        <p:blipFill>
          <a:blip r:embed="rId3"/>
          <a:srcRect/>
          <a:stretch>
            <a:fillRect/>
          </a:stretch>
        </p:blipFill>
        <p:spPr bwMode="auto">
          <a:xfrm>
            <a:off x="1300163" y="425450"/>
            <a:ext cx="6810375" cy="51085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476163" name="Text Box 3">
            <a:extLst>
              <a:ext uri="{FF2B5EF4-FFF2-40B4-BE49-F238E27FC236}">
                <a16:creationId xmlns:a16="http://schemas.microsoft.com/office/drawing/2014/main" id="{96646BB4-08FC-D758-1725-2765019CF1F9}"/>
              </a:ext>
            </a:extLst>
          </p:cNvPr>
          <p:cNvSpPr txBox="1">
            <a:spLocks noChangeArrowheads="1"/>
          </p:cNvSpPr>
          <p:nvPr/>
        </p:nvSpPr>
        <p:spPr bwMode="auto">
          <a:xfrm>
            <a:off x="996950" y="6081713"/>
            <a:ext cx="741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t>Hébron, Cisjordanie, 29 décembre 2001. Les Israéliens étranglent l’économie des Palestiniens aussi par des barrages routiers. L’ONU en ha compté plus que 700.</a:t>
            </a:r>
            <a:endParaRPr lang="it-IT" altLang="it-CH" sz="1400"/>
          </a:p>
        </p:txBody>
      </p:sp>
      <p:sp>
        <p:nvSpPr>
          <p:cNvPr id="476164" name="Segnaposto numero diapositiva 1">
            <a:extLst>
              <a:ext uri="{FF2B5EF4-FFF2-40B4-BE49-F238E27FC236}">
                <a16:creationId xmlns:a16="http://schemas.microsoft.com/office/drawing/2014/main" id="{A1FED8D9-FEEE-453A-62B0-FFD6C69D6121}"/>
              </a:ext>
            </a:extLst>
          </p:cNvPr>
          <p:cNvSpPr>
            <a:spLocks noGrp="1"/>
          </p:cNvSpPr>
          <p:nvPr>
            <p:ph type="sldNum" sz="quarter" idx="12"/>
          </p:nvPr>
        </p:nvSpPr>
        <p:spPr>
          <a:xfrm>
            <a:off x="7164388" y="5643563"/>
            <a:ext cx="611187"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6E2BF7-6C64-4BA2-96A6-47E7ACF7D122}" type="slidenum">
              <a:rPr lang="fr-FR" altLang="en-US" sz="1400" b="1" smtClean="0">
                <a:solidFill>
                  <a:srgbClr val="FFFFFF"/>
                </a:solidFill>
              </a:rPr>
              <a:pPr>
                <a:spcBef>
                  <a:spcPct val="0"/>
                </a:spcBef>
                <a:buFontTx/>
                <a:buNone/>
              </a:pPr>
              <a:t>148</a:t>
            </a:fld>
            <a:endParaRPr lang="fr-FR" altLang="en-US" sz="1400" b="1">
              <a:solidFill>
                <a:srgbClr val="FFFFFF"/>
              </a:solidFill>
            </a:endParaRPr>
          </a:p>
        </p:txBody>
      </p:sp>
      <p:sp>
        <p:nvSpPr>
          <p:cNvPr id="5" name="Rettangolo 4">
            <a:extLst>
              <a:ext uri="{FF2B5EF4-FFF2-40B4-BE49-F238E27FC236}">
                <a16:creationId xmlns:a16="http://schemas.microsoft.com/office/drawing/2014/main" id="{27F1CCF6-A45B-7998-999A-A4C0CE31E80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CasellaDiTesto 1">
            <a:extLst>
              <a:ext uri="{FF2B5EF4-FFF2-40B4-BE49-F238E27FC236}">
                <a16:creationId xmlns:a16="http://schemas.microsoft.com/office/drawing/2014/main" id="{B4EA69C2-84F5-A2B7-3FCE-6B04323562A3}"/>
              </a:ext>
            </a:extLst>
          </p:cNvPr>
          <p:cNvSpPr txBox="1">
            <a:spLocks noChangeArrowheads="1"/>
          </p:cNvSpPr>
          <p:nvPr/>
        </p:nvSpPr>
        <p:spPr bwMode="auto">
          <a:xfrm>
            <a:off x="2447925" y="5632450"/>
            <a:ext cx="4248150" cy="3698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Les barrages </a:t>
            </a:r>
            <a:r>
              <a:rPr lang="en-US" altLang="en-US" sz="1800" b="1" dirty="0" err="1">
                <a:solidFill>
                  <a:schemeClr val="accent4">
                    <a:lumMod val="10000"/>
                  </a:schemeClr>
                </a:solidFill>
              </a:rPr>
              <a:t>routiers</a:t>
            </a:r>
            <a:r>
              <a:rPr lang="en-US" altLang="en-US" sz="1800" b="1" dirty="0">
                <a:solidFill>
                  <a:schemeClr val="accent4">
                    <a:lumMod val="10000"/>
                  </a:schemeClr>
                </a:solidFill>
              </a:rPr>
              <a:t> </a:t>
            </a:r>
            <a:r>
              <a:rPr lang="en-US" altLang="en-US" sz="1800" b="1" dirty="0" err="1">
                <a:solidFill>
                  <a:schemeClr val="accent4">
                    <a:lumMod val="10000"/>
                  </a:schemeClr>
                </a:solidFill>
              </a:rPr>
              <a:t>israéliens</a:t>
            </a:r>
            <a:endParaRPr lang="en-US" altLang="en-US" sz="1800" b="1" dirty="0">
              <a:solidFill>
                <a:schemeClr val="accent4">
                  <a:lumMod val="10000"/>
                </a:schemeClr>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Segnaposto numero diapositiva 4">
            <a:extLst>
              <a:ext uri="{FF2B5EF4-FFF2-40B4-BE49-F238E27FC236}">
                <a16:creationId xmlns:a16="http://schemas.microsoft.com/office/drawing/2014/main" id="{EA7B057B-9AF5-737A-CEC2-AFD3783B219B}"/>
              </a:ext>
            </a:extLst>
          </p:cNvPr>
          <p:cNvSpPr>
            <a:spLocks noGrp="1"/>
          </p:cNvSpPr>
          <p:nvPr>
            <p:ph type="sldNum" sz="quarter" idx="12"/>
          </p:nvPr>
        </p:nvSpPr>
        <p:spPr>
          <a:xfrm>
            <a:off x="8383588" y="4302125"/>
            <a:ext cx="577850"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2EEA2A-8B2C-4C5C-ADBA-C4D547E1BB47}" type="slidenum">
              <a:rPr lang="it-IT" altLang="en-US" sz="1400" b="1" smtClean="0">
                <a:solidFill>
                  <a:srgbClr val="FFFFFF"/>
                </a:solidFill>
              </a:rPr>
              <a:pPr>
                <a:spcBef>
                  <a:spcPct val="0"/>
                </a:spcBef>
                <a:buFontTx/>
                <a:buNone/>
              </a:pPr>
              <a:t>149</a:t>
            </a:fld>
            <a:endParaRPr lang="it-IT" altLang="en-US" sz="1400" b="1">
              <a:solidFill>
                <a:srgbClr val="FFFFFF"/>
              </a:solidFill>
            </a:endParaRPr>
          </a:p>
        </p:txBody>
      </p:sp>
      <p:pic>
        <p:nvPicPr>
          <p:cNvPr id="478211" name="Picture 2">
            <a:extLst>
              <a:ext uri="{FF2B5EF4-FFF2-40B4-BE49-F238E27FC236}">
                <a16:creationId xmlns:a16="http://schemas.microsoft.com/office/drawing/2014/main" id="{CDF0EDED-D9F5-C7EE-D0C3-E73CB35A7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75" y="4718050"/>
            <a:ext cx="3103563"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2" name="Picture 3">
            <a:extLst>
              <a:ext uri="{FF2B5EF4-FFF2-40B4-BE49-F238E27FC236}">
                <a16:creationId xmlns:a16="http://schemas.microsoft.com/office/drawing/2014/main" id="{5AF2CEF2-D366-2DA2-9BED-D58483E5F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200" y="4725988"/>
            <a:ext cx="2378075" cy="17875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3" name="Picture 4">
            <a:extLst>
              <a:ext uri="{FF2B5EF4-FFF2-40B4-BE49-F238E27FC236}">
                <a16:creationId xmlns:a16="http://schemas.microsoft.com/office/drawing/2014/main" id="{086C1CFA-AE38-5A0A-A5FA-F595B0FFBE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875" y="4722813"/>
            <a:ext cx="3103563" cy="17907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4" name="Picture 5">
            <a:extLst>
              <a:ext uri="{FF2B5EF4-FFF2-40B4-BE49-F238E27FC236}">
                <a16:creationId xmlns:a16="http://schemas.microsoft.com/office/drawing/2014/main" id="{3CFA654C-D03D-48CF-1424-CA2F7E787F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1838" y="204788"/>
            <a:ext cx="2509837"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5" name="Picture 7">
            <a:extLst>
              <a:ext uri="{FF2B5EF4-FFF2-40B4-BE49-F238E27FC236}">
                <a16:creationId xmlns:a16="http://schemas.microsoft.com/office/drawing/2014/main" id="{0D36840E-3E82-80D0-F280-34DED85508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7288" y="2317750"/>
            <a:ext cx="1454150" cy="1849438"/>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6" name="Picture 8">
            <a:extLst>
              <a:ext uri="{FF2B5EF4-FFF2-40B4-BE49-F238E27FC236}">
                <a16:creationId xmlns:a16="http://schemas.microsoft.com/office/drawing/2014/main" id="{C387092C-91FD-A6BB-41BE-A4A5315D3B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6913" y="2317750"/>
            <a:ext cx="2868612" cy="18573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7" name="Picture 9">
            <a:extLst>
              <a:ext uri="{FF2B5EF4-FFF2-40B4-BE49-F238E27FC236}">
                <a16:creationId xmlns:a16="http://schemas.microsoft.com/office/drawing/2014/main" id="{1B324F69-FE17-22C9-569A-90C566768C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8275" y="2317750"/>
            <a:ext cx="1271588" cy="18446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8" name="Picture 10">
            <a:extLst>
              <a:ext uri="{FF2B5EF4-FFF2-40B4-BE49-F238E27FC236}">
                <a16:creationId xmlns:a16="http://schemas.microsoft.com/office/drawing/2014/main" id="{1FE25EED-326E-45D3-D568-3F6861844DF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7800" y="204788"/>
            <a:ext cx="2949575" cy="1955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8219" name="Picture 11">
            <a:extLst>
              <a:ext uri="{FF2B5EF4-FFF2-40B4-BE49-F238E27FC236}">
                <a16:creationId xmlns:a16="http://schemas.microsoft.com/office/drawing/2014/main" id="{DF3516B5-C749-21DF-9581-75DD6D05208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26138" y="204788"/>
            <a:ext cx="3035300" cy="195897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8220" name="CasellaDiTesto 7">
            <a:extLst>
              <a:ext uri="{FF2B5EF4-FFF2-40B4-BE49-F238E27FC236}">
                <a16:creationId xmlns:a16="http://schemas.microsoft.com/office/drawing/2014/main" id="{794B7E43-F980-4573-02A7-22351F0DE4B4}"/>
              </a:ext>
            </a:extLst>
          </p:cNvPr>
          <p:cNvSpPr txBox="1">
            <a:spLocks noChangeArrowheads="1"/>
          </p:cNvSpPr>
          <p:nvPr/>
        </p:nvSpPr>
        <p:spPr bwMode="auto">
          <a:xfrm>
            <a:off x="2119313" y="6294438"/>
            <a:ext cx="11525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Nahhalin, Jan 2014</a:t>
            </a:r>
          </a:p>
        </p:txBody>
      </p:sp>
      <p:sp>
        <p:nvSpPr>
          <p:cNvPr id="478221" name="CasellaDiTesto 8">
            <a:extLst>
              <a:ext uri="{FF2B5EF4-FFF2-40B4-BE49-F238E27FC236}">
                <a16:creationId xmlns:a16="http://schemas.microsoft.com/office/drawing/2014/main" id="{367C118A-9A29-95D9-493A-C72EFC41070B}"/>
              </a:ext>
            </a:extLst>
          </p:cNvPr>
          <p:cNvSpPr txBox="1">
            <a:spLocks noChangeArrowheads="1"/>
          </p:cNvSpPr>
          <p:nvPr/>
        </p:nvSpPr>
        <p:spPr bwMode="auto">
          <a:xfrm>
            <a:off x="3378200" y="6513513"/>
            <a:ext cx="24844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800">
                <a:solidFill>
                  <a:srgbClr val="FFFFFF"/>
                </a:solidFill>
              </a:rPr>
              <a:t>Dharariya mai 2007. Après 1 heure, les Israéliens ont restauré le bloc et arrêté 8 Palestiniens. </a:t>
            </a:r>
            <a:endParaRPr lang="it-CH" altLang="it-CH" sz="800">
              <a:solidFill>
                <a:srgbClr val="FFFFFF"/>
              </a:solidFill>
            </a:endParaRPr>
          </a:p>
        </p:txBody>
      </p:sp>
      <p:sp>
        <p:nvSpPr>
          <p:cNvPr id="478222" name="CasellaDiTesto 9">
            <a:extLst>
              <a:ext uri="{FF2B5EF4-FFF2-40B4-BE49-F238E27FC236}">
                <a16:creationId xmlns:a16="http://schemas.microsoft.com/office/drawing/2014/main" id="{5227C40B-11C5-B65A-D544-F62EF10A810F}"/>
              </a:ext>
            </a:extLst>
          </p:cNvPr>
          <p:cNvSpPr txBox="1">
            <a:spLocks noChangeArrowheads="1"/>
          </p:cNvSpPr>
          <p:nvPr/>
        </p:nvSpPr>
        <p:spPr bwMode="auto">
          <a:xfrm>
            <a:off x="1860550" y="244475"/>
            <a:ext cx="11318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cxnSp>
        <p:nvCxnSpPr>
          <p:cNvPr id="478223" name="Connettore 1 2">
            <a:extLst>
              <a:ext uri="{FF2B5EF4-FFF2-40B4-BE49-F238E27FC236}">
                <a16:creationId xmlns:a16="http://schemas.microsoft.com/office/drawing/2014/main" id="{225C5C98-044E-F9F6-E818-BC891226A814}"/>
              </a:ext>
            </a:extLst>
          </p:cNvPr>
          <p:cNvCxnSpPr>
            <a:cxnSpLocks noChangeShapeType="1"/>
          </p:cNvCxnSpPr>
          <p:nvPr/>
        </p:nvCxnSpPr>
        <p:spPr bwMode="auto">
          <a:xfrm>
            <a:off x="168275" y="2181225"/>
            <a:ext cx="8793163"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lgn="ctr">
                <a:solidFill>
                  <a:srgbClr val="000000"/>
                </a:solidFill>
                <a:round/>
                <a:headEnd/>
                <a:tailEnd/>
              </a14:hiddenLine>
            </a:ext>
          </a:extLst>
        </p:spPr>
      </p:cxnSp>
      <p:pic>
        <p:nvPicPr>
          <p:cNvPr id="18" name="Immagine 17">
            <a:extLst>
              <a:ext uri="{FF2B5EF4-FFF2-40B4-BE49-F238E27FC236}">
                <a16:creationId xmlns:a16="http://schemas.microsoft.com/office/drawing/2014/main" id="{15935C3F-37DC-1869-53A5-8D2AC7D836BA}"/>
              </a:ext>
            </a:extLst>
          </p:cNvPr>
          <p:cNvPicPr>
            <a:picLocks noChangeAspect="1"/>
          </p:cNvPicPr>
          <p:nvPr/>
        </p:nvPicPr>
        <p:blipFill rotWithShape="1">
          <a:blip r:embed="rId12"/>
          <a:srcRect t="7695" b="2539"/>
          <a:stretch/>
        </p:blipFill>
        <p:spPr>
          <a:xfrm>
            <a:off x="1577975" y="2319338"/>
            <a:ext cx="2797175" cy="1838325"/>
          </a:xfrm>
          <a:prstGeom prst="rect">
            <a:avLst/>
          </a:prstGeom>
          <a:ln w="38100">
            <a:solidFill>
              <a:schemeClr val="tx1"/>
            </a:solidFill>
          </a:ln>
          <a:effectLst>
            <a:outerShdw blurRad="292100" dist="139700" dir="2700000" algn="tl" rotWithShape="0">
              <a:srgbClr val="333333">
                <a:alpha val="65000"/>
              </a:srgbClr>
            </a:outerShdw>
          </a:effectLst>
        </p:spPr>
      </p:pic>
      <p:sp>
        <p:nvSpPr>
          <p:cNvPr id="19" name="Rettangolo 18">
            <a:extLst>
              <a:ext uri="{FF2B5EF4-FFF2-40B4-BE49-F238E27FC236}">
                <a16:creationId xmlns:a16="http://schemas.microsoft.com/office/drawing/2014/main" id="{BBE96FA1-2437-00AC-B673-8CDB5B1859C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6">
            <a:extLst>
              <a:ext uri="{FF2B5EF4-FFF2-40B4-BE49-F238E27FC236}">
                <a16:creationId xmlns:a16="http://schemas.microsoft.com/office/drawing/2014/main" id="{71BAA554-0843-D677-478B-2449E5C50FF8}"/>
              </a:ext>
            </a:extLst>
          </p:cNvPr>
          <p:cNvSpPr txBox="1">
            <a:spLocks noChangeArrowheads="1"/>
          </p:cNvSpPr>
          <p:nvPr/>
        </p:nvSpPr>
        <p:spPr bwMode="auto">
          <a:xfrm>
            <a:off x="131763" y="4270375"/>
            <a:ext cx="8285162"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FR" altLang="it-CH" sz="1600" b="1" dirty="0">
                <a:solidFill>
                  <a:schemeClr val="accent4">
                    <a:lumMod val="10000"/>
                  </a:schemeClr>
                </a:solidFill>
              </a:rPr>
              <a:t>Les Israéliens ont établi plus que 500 barrages routiers dans la Palestine occupée.</a:t>
            </a:r>
            <a:endParaRPr lang="it-CH" altLang="it-CH" sz="1600" b="1" dirty="0">
              <a:solidFill>
                <a:schemeClr val="accent4">
                  <a:lumMod val="10000"/>
                </a:schemeClr>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Text Box 3">
            <a:extLst>
              <a:ext uri="{FF2B5EF4-FFF2-40B4-BE49-F238E27FC236}">
                <a16:creationId xmlns:a16="http://schemas.microsoft.com/office/drawing/2014/main" id="{72D2B675-2802-2D7F-9DCB-46E7F2B185E0}"/>
              </a:ext>
            </a:extLst>
          </p:cNvPr>
          <p:cNvSpPr txBox="1">
            <a:spLocks noChangeArrowheads="1"/>
          </p:cNvSpPr>
          <p:nvPr/>
        </p:nvSpPr>
        <p:spPr bwMode="auto">
          <a:xfrm>
            <a:off x="1068388" y="4945063"/>
            <a:ext cx="4210050"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000" b="1" dirty="0">
                <a:solidFill>
                  <a:schemeClr val="accent4">
                    <a:lumMod val="10000"/>
                  </a:schemeClr>
                </a:solidFill>
              </a:rPr>
              <a:t>733-721 </a:t>
            </a:r>
            <a:r>
              <a:rPr lang="it-CH" altLang="it-CH" sz="2000" b="1" dirty="0" err="1">
                <a:solidFill>
                  <a:schemeClr val="accent4">
                    <a:lumMod val="10000"/>
                  </a:schemeClr>
                </a:solidFill>
              </a:rPr>
              <a:t>av.JC</a:t>
            </a:r>
            <a:r>
              <a:rPr lang="it-CH" altLang="it-CH" sz="2000" b="1" dirty="0">
                <a:solidFill>
                  <a:schemeClr val="accent4">
                    <a:lumMod val="10000"/>
                  </a:schemeClr>
                </a:solidFill>
              </a:rPr>
              <a:t>.  -  Les </a:t>
            </a:r>
            <a:r>
              <a:rPr lang="it-CH" altLang="it-CH" sz="2000" b="1" dirty="0" err="1">
                <a:solidFill>
                  <a:schemeClr val="accent4">
                    <a:lumMod val="10000"/>
                  </a:schemeClr>
                </a:solidFill>
              </a:rPr>
              <a:t>Assyriens</a:t>
            </a:r>
            <a:endParaRPr lang="it-CH" altLang="it-CH" sz="1800" b="1" dirty="0">
              <a:solidFill>
                <a:schemeClr val="accent4">
                  <a:lumMod val="10000"/>
                </a:schemeClr>
              </a:solidFill>
            </a:endParaRPr>
          </a:p>
        </p:txBody>
      </p:sp>
      <p:sp>
        <p:nvSpPr>
          <p:cNvPr id="204803" name="Text Box 8">
            <a:extLst>
              <a:ext uri="{FF2B5EF4-FFF2-40B4-BE49-F238E27FC236}">
                <a16:creationId xmlns:a16="http://schemas.microsoft.com/office/drawing/2014/main" id="{766E5B7F-8962-95AC-4C8F-2BA4D9DAC30A}"/>
              </a:ext>
            </a:extLst>
          </p:cNvPr>
          <p:cNvSpPr txBox="1">
            <a:spLocks noChangeArrowheads="1"/>
          </p:cNvSpPr>
          <p:nvPr/>
        </p:nvSpPr>
        <p:spPr bwMode="auto">
          <a:xfrm>
            <a:off x="7726363" y="4670425"/>
            <a:ext cx="10810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Assurbanipal</a:t>
            </a:r>
            <a:endParaRPr lang="it-IT" altLang="it-CH" sz="1000" b="1">
              <a:solidFill>
                <a:srgbClr val="FFFFFF"/>
              </a:solidFill>
            </a:endParaRPr>
          </a:p>
        </p:txBody>
      </p:sp>
      <p:pic>
        <p:nvPicPr>
          <p:cNvPr id="19" name="Picture 5" descr="assiri">
            <a:extLst>
              <a:ext uri="{FF2B5EF4-FFF2-40B4-BE49-F238E27FC236}">
                <a16:creationId xmlns:a16="http://schemas.microsoft.com/office/drawing/2014/main" id="{A89C9848-43F5-9164-51CC-5AF40833A7FF}"/>
              </a:ext>
            </a:extLst>
          </p:cNvPr>
          <p:cNvPicPr>
            <a:picLocks noChangeAspect="1" noChangeArrowheads="1"/>
          </p:cNvPicPr>
          <p:nvPr/>
        </p:nvPicPr>
        <p:blipFill>
          <a:blip r:embed="rId3"/>
          <a:srcRect/>
          <a:stretch>
            <a:fillRect/>
          </a:stretch>
        </p:blipFill>
        <p:spPr bwMode="auto">
          <a:xfrm>
            <a:off x="7407275" y="277813"/>
            <a:ext cx="13239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 name="Picture 6" descr="assiri 2">
            <a:extLst>
              <a:ext uri="{FF2B5EF4-FFF2-40B4-BE49-F238E27FC236}">
                <a16:creationId xmlns:a16="http://schemas.microsoft.com/office/drawing/2014/main" id="{9192AE59-8CEE-D838-8A4D-60749961A5D5}"/>
              </a:ext>
            </a:extLst>
          </p:cNvPr>
          <p:cNvPicPr>
            <a:picLocks noChangeAspect="1" noChangeArrowheads="1"/>
          </p:cNvPicPr>
          <p:nvPr/>
        </p:nvPicPr>
        <p:blipFill>
          <a:blip r:embed="rId4">
            <a:lum bright="-46000" contrast="58000"/>
          </a:blip>
          <a:srcRect/>
          <a:stretch>
            <a:fillRect/>
          </a:stretch>
        </p:blipFill>
        <p:spPr bwMode="auto">
          <a:xfrm>
            <a:off x="7615238" y="1851025"/>
            <a:ext cx="906462" cy="23050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21" name="Picture 7" descr="assurbanipal_s  assiri">
            <a:extLst>
              <a:ext uri="{FF2B5EF4-FFF2-40B4-BE49-F238E27FC236}">
                <a16:creationId xmlns:a16="http://schemas.microsoft.com/office/drawing/2014/main" id="{6E792ABF-7D93-4A7B-BF3E-F24016527F37}"/>
              </a:ext>
            </a:extLst>
          </p:cNvPr>
          <p:cNvPicPr>
            <a:picLocks noChangeAspect="1" noChangeArrowheads="1"/>
          </p:cNvPicPr>
          <p:nvPr/>
        </p:nvPicPr>
        <p:blipFill>
          <a:blip r:embed="rId5"/>
          <a:srcRect/>
          <a:stretch>
            <a:fillRect/>
          </a:stretch>
        </p:blipFill>
        <p:spPr bwMode="auto">
          <a:xfrm>
            <a:off x="7542213" y="4960938"/>
            <a:ext cx="1155700" cy="151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 name="Picture 9" descr="Assyrian soldier in chain mail">
            <a:extLst>
              <a:ext uri="{FF2B5EF4-FFF2-40B4-BE49-F238E27FC236}">
                <a16:creationId xmlns:a16="http://schemas.microsoft.com/office/drawing/2014/main" id="{D05D57E0-452F-2872-6960-B51EC2796007}"/>
              </a:ext>
            </a:extLst>
          </p:cNvPr>
          <p:cNvPicPr>
            <a:picLocks noChangeAspect="1" noChangeArrowheads="1"/>
          </p:cNvPicPr>
          <p:nvPr/>
        </p:nvPicPr>
        <p:blipFill>
          <a:blip r:embed="rId6"/>
          <a:srcRect/>
          <a:stretch>
            <a:fillRect/>
          </a:stretch>
        </p:blipFill>
        <p:spPr bwMode="auto">
          <a:xfrm>
            <a:off x="6215063" y="4945063"/>
            <a:ext cx="1133475" cy="153670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3" name="Immagine 22">
            <a:extLst>
              <a:ext uri="{FF2B5EF4-FFF2-40B4-BE49-F238E27FC236}">
                <a16:creationId xmlns:a16="http://schemas.microsoft.com/office/drawing/2014/main" id="{4116540D-6839-261E-0B0D-20632C07F1FB}"/>
              </a:ext>
            </a:extLst>
          </p:cNvPr>
          <p:cNvPicPr>
            <a:picLocks noChangeAspect="1"/>
          </p:cNvPicPr>
          <p:nvPr/>
        </p:nvPicPr>
        <p:blipFill>
          <a:blip r:embed="rId7"/>
          <a:stretch>
            <a:fillRect/>
          </a:stretch>
        </p:blipFill>
        <p:spPr>
          <a:xfrm>
            <a:off x="454025" y="277813"/>
            <a:ext cx="6416675" cy="4413250"/>
          </a:xfrm>
          <a:prstGeom prst="rect">
            <a:avLst/>
          </a:prstGeom>
          <a:ln w="28575">
            <a:solidFill>
              <a:schemeClr val="tx1"/>
            </a:solidFill>
          </a:ln>
          <a:effectLst>
            <a:outerShdw blurRad="292100" dist="139700" dir="2700000" algn="tl" rotWithShape="0">
              <a:srgbClr val="333333">
                <a:alpha val="65000"/>
              </a:srgbClr>
            </a:outerShdw>
          </a:effectLst>
        </p:spPr>
      </p:pic>
      <p:sp>
        <p:nvSpPr>
          <p:cNvPr id="24" name="Oval 4">
            <a:extLst>
              <a:ext uri="{FF2B5EF4-FFF2-40B4-BE49-F238E27FC236}">
                <a16:creationId xmlns:a16="http://schemas.microsoft.com/office/drawing/2014/main" id="{70BE945D-D9BA-0A78-6C3F-CA71F4990ABD}"/>
              </a:ext>
            </a:extLst>
          </p:cNvPr>
          <p:cNvSpPr>
            <a:spLocks noChangeArrowheads="1"/>
          </p:cNvSpPr>
          <p:nvPr/>
        </p:nvSpPr>
        <p:spPr bwMode="auto">
          <a:xfrm>
            <a:off x="2882900" y="2603500"/>
            <a:ext cx="484188" cy="531813"/>
          </a:xfrm>
          <a:prstGeom prst="ellipse">
            <a:avLst/>
          </a:prstGeom>
          <a:noFill/>
          <a:ln w="28575">
            <a:solidFill>
              <a:schemeClr val="tx1"/>
            </a:solidFill>
            <a:round/>
            <a:headEnd/>
            <a:tailEnd/>
          </a:ln>
        </p:spPr>
        <p:txBody>
          <a:bodyPr wrap="none" anchor="ct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eaLnBrk="1" fontAlgn="auto" hangingPunct="1">
              <a:spcAft>
                <a:spcPts val="0"/>
              </a:spcAft>
              <a:defRPr/>
            </a:pPr>
            <a:endParaRPr lang="en-US" altLang="it-CH" kern="0">
              <a:solidFill>
                <a:srgbClr val="FFFFFF"/>
              </a:solidFill>
            </a:endParaRPr>
          </a:p>
        </p:txBody>
      </p:sp>
      <p:sp>
        <p:nvSpPr>
          <p:cNvPr id="25" name="CasellaDiTesto 1">
            <a:extLst>
              <a:ext uri="{FF2B5EF4-FFF2-40B4-BE49-F238E27FC236}">
                <a16:creationId xmlns:a16="http://schemas.microsoft.com/office/drawing/2014/main" id="{7C9D7A94-9E0C-AAEE-C7E3-049226A6CFA1}"/>
              </a:ext>
            </a:extLst>
          </p:cNvPr>
          <p:cNvSpPr txBox="1"/>
          <p:nvPr/>
        </p:nvSpPr>
        <p:spPr>
          <a:xfrm>
            <a:off x="5719763" y="1036638"/>
            <a:ext cx="1150937" cy="246062"/>
          </a:xfrm>
          <a:prstGeom prst="rect">
            <a:avLst/>
          </a:prstGeom>
          <a:noFill/>
          <a:ln>
            <a:noFill/>
          </a:ln>
        </p:spPr>
        <p:txBody>
          <a:bodyPr>
            <a:spAutoFit/>
          </a:bodyPr>
          <a:ls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defRPr/>
            </a:pPr>
            <a:r>
              <a:rPr lang="en-US" sz="1000" b="1" dirty="0">
                <a:solidFill>
                  <a:schemeClr val="bg2">
                    <a:lumMod val="75000"/>
                    <a:lumOff val="25000"/>
                  </a:schemeClr>
                </a:solidFill>
              </a:rPr>
              <a:t>Mésopotamie</a:t>
            </a:r>
          </a:p>
        </p:txBody>
      </p:sp>
      <p:cxnSp>
        <p:nvCxnSpPr>
          <p:cNvPr id="26" name="Connettore 2 25">
            <a:extLst>
              <a:ext uri="{FF2B5EF4-FFF2-40B4-BE49-F238E27FC236}">
                <a16:creationId xmlns:a16="http://schemas.microsoft.com/office/drawing/2014/main" id="{A744AEFC-2C2F-CA2E-6445-9190B78C6A5A}"/>
              </a:ext>
            </a:extLst>
          </p:cNvPr>
          <p:cNvCxnSpPr>
            <a:cxnSpLocks/>
          </p:cNvCxnSpPr>
          <p:nvPr/>
        </p:nvCxnSpPr>
        <p:spPr>
          <a:xfrm flipH="1">
            <a:off x="5494338" y="1282700"/>
            <a:ext cx="720725" cy="10858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4812" name="Segnaposto numero diapositiva 1">
            <a:extLst>
              <a:ext uri="{FF2B5EF4-FFF2-40B4-BE49-F238E27FC236}">
                <a16:creationId xmlns:a16="http://schemas.microsoft.com/office/drawing/2014/main" id="{35059A7E-1847-8C36-F168-BDB644389BE8}"/>
              </a:ext>
            </a:extLst>
          </p:cNvPr>
          <p:cNvSpPr>
            <a:spLocks noGrp="1"/>
          </p:cNvSpPr>
          <p:nvPr>
            <p:ph type="sldNum" sz="quarter" idx="12"/>
          </p:nvPr>
        </p:nvSpPr>
        <p:spPr>
          <a:xfrm>
            <a:off x="5437188" y="6091238"/>
            <a:ext cx="5381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4448B2D-A513-4E78-B312-FD6B62A7AE26}" type="slidenum">
              <a:rPr lang="it-IT" altLang="en-US" sz="1400" smtClean="0">
                <a:solidFill>
                  <a:srgbClr val="FFFFFF"/>
                </a:solidFill>
              </a:rPr>
              <a:pPr>
                <a:spcBef>
                  <a:spcPct val="0"/>
                </a:spcBef>
                <a:buFontTx/>
                <a:buNone/>
              </a:pPr>
              <a:t>15</a:t>
            </a:fld>
            <a:endParaRPr lang="it-IT" altLang="en-US" sz="1400">
              <a:solidFill>
                <a:srgbClr val="FFFFFF"/>
              </a:solidFill>
            </a:endParaRPr>
          </a:p>
        </p:txBody>
      </p:sp>
      <p:sp>
        <p:nvSpPr>
          <p:cNvPr id="13" name="Rettangolo 12">
            <a:extLst>
              <a:ext uri="{FF2B5EF4-FFF2-40B4-BE49-F238E27FC236}">
                <a16:creationId xmlns:a16="http://schemas.microsoft.com/office/drawing/2014/main" id="{B65B35FE-4FD1-CA36-2E6B-E76D67ABC59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4814" name="CasellaDiTesto 1">
            <a:extLst>
              <a:ext uri="{FF2B5EF4-FFF2-40B4-BE49-F238E27FC236}">
                <a16:creationId xmlns:a16="http://schemas.microsoft.com/office/drawing/2014/main" id="{AEB320BB-8B38-755F-1278-5FC8DD700FE7}"/>
              </a:ext>
            </a:extLst>
          </p:cNvPr>
          <p:cNvSpPr txBox="1">
            <a:spLocks noChangeArrowheads="1"/>
          </p:cNvSpPr>
          <p:nvPr/>
        </p:nvSpPr>
        <p:spPr bwMode="auto">
          <a:xfrm>
            <a:off x="2882900" y="6538913"/>
            <a:ext cx="23955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http://en.wikipedia.org/wiki/Assyrian_empire</a:t>
            </a:r>
          </a:p>
        </p:txBody>
      </p:sp>
      <p:sp>
        <p:nvSpPr>
          <p:cNvPr id="204815" name="CasellaDiTesto 1">
            <a:extLst>
              <a:ext uri="{FF2B5EF4-FFF2-40B4-BE49-F238E27FC236}">
                <a16:creationId xmlns:a16="http://schemas.microsoft.com/office/drawing/2014/main" id="{304EA81C-49C1-D6F0-C099-BB3DBB0F7AD5}"/>
              </a:ext>
            </a:extLst>
          </p:cNvPr>
          <p:cNvSpPr txBox="1">
            <a:spLocks noChangeArrowheads="1"/>
          </p:cNvSpPr>
          <p:nvPr/>
        </p:nvSpPr>
        <p:spPr bwMode="auto">
          <a:xfrm>
            <a:off x="900113" y="5441950"/>
            <a:ext cx="458311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Assyriens, peuple de la Mésopotamie, battent les juifs du règne d’Israël et déportent une partie des juifs en Mésopotamie. </a:t>
            </a:r>
            <a:endParaRPr lang="en-US" altLang="en-US" sz="1400"/>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8" name="Picture 2" descr="foto 16">
            <a:extLst>
              <a:ext uri="{FF2B5EF4-FFF2-40B4-BE49-F238E27FC236}">
                <a16:creationId xmlns:a16="http://schemas.microsoft.com/office/drawing/2014/main" id="{95B5F1FB-1CFE-178D-9980-A285E7D48830}"/>
              </a:ext>
            </a:extLst>
          </p:cNvPr>
          <p:cNvPicPr>
            <a:picLocks noChangeAspect="1" noChangeArrowheads="1"/>
          </p:cNvPicPr>
          <p:nvPr/>
        </p:nvPicPr>
        <p:blipFill>
          <a:blip r:embed="rId3">
            <a:lum bright="-10000" contrast="16000"/>
            <a:extLst>
              <a:ext uri="{28A0092B-C50C-407E-A947-70E740481C1C}">
                <a14:useLocalDpi xmlns:a14="http://schemas.microsoft.com/office/drawing/2010/main" val="0"/>
              </a:ext>
            </a:extLst>
          </a:blip>
          <a:srcRect/>
          <a:stretch>
            <a:fillRect/>
          </a:stretch>
        </p:blipFill>
        <p:spPr bwMode="auto">
          <a:xfrm>
            <a:off x="179388" y="131763"/>
            <a:ext cx="4302125" cy="32051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59" name="Picture 3" descr="foto 18">
            <a:extLst>
              <a:ext uri="{FF2B5EF4-FFF2-40B4-BE49-F238E27FC236}">
                <a16:creationId xmlns:a16="http://schemas.microsoft.com/office/drawing/2014/main" id="{523F3C17-A448-91D9-2B8A-B90EAD123C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2488" y="133350"/>
            <a:ext cx="4302125" cy="32035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60" name="Picture 4" descr="prigione ramle">
            <a:extLst>
              <a:ext uri="{FF2B5EF4-FFF2-40B4-BE49-F238E27FC236}">
                <a16:creationId xmlns:a16="http://schemas.microsoft.com/office/drawing/2014/main" id="{B64537DC-3919-CED1-6D51-37086CEFF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1513" y="3746500"/>
            <a:ext cx="4483100" cy="29813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0261" name="Picture 5" descr="arresti 2">
            <a:extLst>
              <a:ext uri="{FF2B5EF4-FFF2-40B4-BE49-F238E27FC236}">
                <a16:creationId xmlns:a16="http://schemas.microsoft.com/office/drawing/2014/main" id="{8C6FABEB-20B3-375C-1D69-CDB8E40506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388" y="3743325"/>
            <a:ext cx="4106862" cy="29845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80262" name="Text Box 7">
            <a:extLst>
              <a:ext uri="{FF2B5EF4-FFF2-40B4-BE49-F238E27FC236}">
                <a16:creationId xmlns:a16="http://schemas.microsoft.com/office/drawing/2014/main" id="{EC055091-0A87-7D09-B5BD-F7D7DE4C24B4}"/>
              </a:ext>
            </a:extLst>
          </p:cNvPr>
          <p:cNvSpPr txBox="1">
            <a:spLocks noChangeArrowheads="1"/>
          </p:cNvSpPr>
          <p:nvPr/>
        </p:nvSpPr>
        <p:spPr bwMode="auto">
          <a:xfrm>
            <a:off x="7740650" y="3716338"/>
            <a:ext cx="12255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161616"/>
                </a:solidFill>
              </a:rPr>
              <a:t>Prison de Ramle</a:t>
            </a:r>
            <a:endParaRPr lang="it-IT" altLang="it-CH" sz="1000" b="1">
              <a:solidFill>
                <a:srgbClr val="161616"/>
              </a:solidFill>
            </a:endParaRPr>
          </a:p>
        </p:txBody>
      </p:sp>
      <p:sp>
        <p:nvSpPr>
          <p:cNvPr id="480263" name="Segnaposto numero diapositiva 1">
            <a:extLst>
              <a:ext uri="{FF2B5EF4-FFF2-40B4-BE49-F238E27FC236}">
                <a16:creationId xmlns:a16="http://schemas.microsoft.com/office/drawing/2014/main" id="{A8C8CFC5-71F3-2864-2E3D-E52671F9666C}"/>
              </a:ext>
            </a:extLst>
          </p:cNvPr>
          <p:cNvSpPr>
            <a:spLocks noGrp="1"/>
          </p:cNvSpPr>
          <p:nvPr>
            <p:ph type="sldNum" sz="quarter" idx="12"/>
          </p:nvPr>
        </p:nvSpPr>
        <p:spPr>
          <a:xfrm>
            <a:off x="8393113" y="3376613"/>
            <a:ext cx="587375"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1A545-7C30-486F-ADEF-486A454FF62F}" type="slidenum">
              <a:rPr lang="it-IT" altLang="en-US" sz="1400" smtClean="0">
                <a:solidFill>
                  <a:srgbClr val="FFFFFF"/>
                </a:solidFill>
              </a:rPr>
              <a:pPr>
                <a:spcBef>
                  <a:spcPct val="0"/>
                </a:spcBef>
                <a:buFontTx/>
                <a:buNone/>
              </a:pPr>
              <a:t>150</a:t>
            </a:fld>
            <a:endParaRPr lang="it-IT" altLang="en-US" sz="1400">
              <a:solidFill>
                <a:srgbClr val="FFFFFF"/>
              </a:solidFill>
            </a:endParaRPr>
          </a:p>
        </p:txBody>
      </p:sp>
      <p:sp>
        <p:nvSpPr>
          <p:cNvPr id="9" name="Rettangolo 8">
            <a:extLst>
              <a:ext uri="{FF2B5EF4-FFF2-40B4-BE49-F238E27FC236}">
                <a16:creationId xmlns:a16="http://schemas.microsoft.com/office/drawing/2014/main" id="{89B611D3-291F-7A1B-B032-5BEEF17E221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Text Box 7">
            <a:extLst>
              <a:ext uri="{FF2B5EF4-FFF2-40B4-BE49-F238E27FC236}">
                <a16:creationId xmlns:a16="http://schemas.microsoft.com/office/drawing/2014/main" id="{9877193C-E208-670C-9F4A-A19119A6F994}"/>
              </a:ext>
            </a:extLst>
          </p:cNvPr>
          <p:cNvSpPr txBox="1">
            <a:spLocks noChangeArrowheads="1"/>
          </p:cNvSpPr>
          <p:nvPr/>
        </p:nvSpPr>
        <p:spPr bwMode="auto">
          <a:xfrm>
            <a:off x="163513" y="3370263"/>
            <a:ext cx="1528762" cy="3079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rgbClr val="DADADA">
                    <a:lumMod val="10000"/>
                  </a:srgbClr>
                </a:solidFill>
              </a:rPr>
              <a:t>Arrestations</a:t>
            </a:r>
            <a:endParaRPr lang="it-IT" altLang="it-CH" sz="1400" b="1" dirty="0">
              <a:solidFill>
                <a:srgbClr val="DADADA">
                  <a:lumMod val="10000"/>
                </a:srgbClr>
              </a:solidFill>
            </a:endParaRPr>
          </a:p>
        </p:txBody>
      </p:sp>
      <p:sp>
        <p:nvSpPr>
          <p:cNvPr id="480266" name="Text Box 6">
            <a:extLst>
              <a:ext uri="{FF2B5EF4-FFF2-40B4-BE49-F238E27FC236}">
                <a16:creationId xmlns:a16="http://schemas.microsoft.com/office/drawing/2014/main" id="{648E1CEB-B8CB-B2DC-B114-36180963EB23}"/>
              </a:ext>
            </a:extLst>
          </p:cNvPr>
          <p:cNvSpPr txBox="1">
            <a:spLocks noChangeArrowheads="1"/>
          </p:cNvSpPr>
          <p:nvPr/>
        </p:nvSpPr>
        <p:spPr bwMode="auto">
          <a:xfrm>
            <a:off x="1692275" y="3390900"/>
            <a:ext cx="6840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Israéliens arrêtent et emprisonnent les Palestiniens pour des motif futiles</a:t>
            </a:r>
            <a:endParaRPr lang="it-IT" altLang="it-CH" sz="1400" b="1">
              <a:solidFill>
                <a:srgbClr val="FFFFFF"/>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9" name="Picture 2" descr="humiliation8">
            <a:extLst>
              <a:ext uri="{FF2B5EF4-FFF2-40B4-BE49-F238E27FC236}">
                <a16:creationId xmlns:a16="http://schemas.microsoft.com/office/drawing/2014/main" id="{C8DF9953-FD47-615D-4133-C7908A8C44EE}"/>
              </a:ext>
            </a:extLst>
          </p:cNvPr>
          <p:cNvPicPr>
            <a:picLocks noChangeAspect="1" noChangeArrowheads="1"/>
          </p:cNvPicPr>
          <p:nvPr/>
        </p:nvPicPr>
        <p:blipFill>
          <a:blip r:embed="rId3"/>
          <a:srcRect/>
          <a:stretch>
            <a:fillRect/>
          </a:stretch>
        </p:blipFill>
        <p:spPr bwMode="auto">
          <a:xfrm>
            <a:off x="179388" y="188913"/>
            <a:ext cx="3024187" cy="2041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0" name="Picture 3" descr="humiliation7">
            <a:extLst>
              <a:ext uri="{FF2B5EF4-FFF2-40B4-BE49-F238E27FC236}">
                <a16:creationId xmlns:a16="http://schemas.microsoft.com/office/drawing/2014/main" id="{AB4A8E54-F15C-1E2F-5E18-1F7DF93BAE43}"/>
              </a:ext>
            </a:extLst>
          </p:cNvPr>
          <p:cNvPicPr>
            <a:picLocks noChangeAspect="1" noChangeArrowheads="1"/>
          </p:cNvPicPr>
          <p:nvPr/>
        </p:nvPicPr>
        <p:blipFill>
          <a:blip r:embed="rId4"/>
          <a:srcRect/>
          <a:stretch>
            <a:fillRect/>
          </a:stretch>
        </p:blipFill>
        <p:spPr bwMode="auto">
          <a:xfrm>
            <a:off x="179388" y="4530725"/>
            <a:ext cx="3024187" cy="2197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1" name="Picture 4" descr="arrest">
            <a:extLst>
              <a:ext uri="{FF2B5EF4-FFF2-40B4-BE49-F238E27FC236}">
                <a16:creationId xmlns:a16="http://schemas.microsoft.com/office/drawing/2014/main" id="{D004F8C6-77D5-2AA0-4ED0-291EDCE84408}"/>
              </a:ext>
            </a:extLst>
          </p:cNvPr>
          <p:cNvPicPr>
            <a:picLocks noChangeAspect="1" noChangeArrowheads="1"/>
          </p:cNvPicPr>
          <p:nvPr/>
        </p:nvPicPr>
        <p:blipFill>
          <a:blip r:embed="rId5"/>
          <a:srcRect/>
          <a:stretch>
            <a:fillRect/>
          </a:stretch>
        </p:blipFill>
        <p:spPr bwMode="auto">
          <a:xfrm>
            <a:off x="5940425" y="4538663"/>
            <a:ext cx="3024188" cy="21891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3" name="Picture 6" descr="un altro pericoloso terrorista catturato dalle gloriose forze israeliane">
            <a:extLst>
              <a:ext uri="{FF2B5EF4-FFF2-40B4-BE49-F238E27FC236}">
                <a16:creationId xmlns:a16="http://schemas.microsoft.com/office/drawing/2014/main" id="{90729989-0EA9-E918-1C3B-E7DA17469774}"/>
              </a:ext>
            </a:extLst>
          </p:cNvPr>
          <p:cNvPicPr>
            <a:picLocks noChangeAspect="1" noChangeArrowheads="1"/>
          </p:cNvPicPr>
          <p:nvPr/>
        </p:nvPicPr>
        <p:blipFill>
          <a:blip r:embed="rId6"/>
          <a:srcRect/>
          <a:stretch>
            <a:fillRect/>
          </a:stretch>
        </p:blipFill>
        <p:spPr bwMode="auto">
          <a:xfrm>
            <a:off x="5940425" y="188913"/>
            <a:ext cx="3025775" cy="2124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9624" name="Picture 7">
            <a:extLst>
              <a:ext uri="{FF2B5EF4-FFF2-40B4-BE49-F238E27FC236}">
                <a16:creationId xmlns:a16="http://schemas.microsoft.com/office/drawing/2014/main" id="{8BA57D55-A5FD-F881-3952-0E42BDB5B34F}"/>
              </a:ext>
            </a:extLst>
          </p:cNvPr>
          <p:cNvPicPr>
            <a:picLocks noChangeAspect="1" noChangeArrowheads="1"/>
          </p:cNvPicPr>
          <p:nvPr/>
        </p:nvPicPr>
        <p:blipFill>
          <a:blip r:embed="rId7"/>
          <a:srcRect/>
          <a:stretch>
            <a:fillRect/>
          </a:stretch>
        </p:blipFill>
        <p:spPr bwMode="auto">
          <a:xfrm>
            <a:off x="5940425" y="2420938"/>
            <a:ext cx="3051175" cy="2041525"/>
          </a:xfrm>
          <a:prstGeom prst="rect">
            <a:avLst/>
          </a:prstGeom>
          <a:ln>
            <a:noFill/>
          </a:ln>
          <a:effectLst>
            <a:outerShdw blurRad="292100" dist="139700" dir="2700000" algn="tl" rotWithShape="0">
              <a:srgbClr val="333333">
                <a:alpha val="65000"/>
              </a:srgbClr>
            </a:outerShdw>
          </a:effectLst>
        </p:spPr>
      </p:pic>
      <p:pic>
        <p:nvPicPr>
          <p:cNvPr id="239625" name="Picture 8">
            <a:extLst>
              <a:ext uri="{FF2B5EF4-FFF2-40B4-BE49-F238E27FC236}">
                <a16:creationId xmlns:a16="http://schemas.microsoft.com/office/drawing/2014/main" id="{0CBB23CD-A1C4-9B47-0C15-838C4F98336E}"/>
              </a:ext>
            </a:extLst>
          </p:cNvPr>
          <p:cNvPicPr>
            <a:picLocks noChangeAspect="1" noChangeArrowheads="1"/>
          </p:cNvPicPr>
          <p:nvPr/>
        </p:nvPicPr>
        <p:blipFill>
          <a:blip r:embed="rId8"/>
          <a:srcRect/>
          <a:stretch>
            <a:fillRect/>
          </a:stretch>
        </p:blipFill>
        <p:spPr bwMode="auto">
          <a:xfrm>
            <a:off x="3276600" y="188913"/>
            <a:ext cx="2547938" cy="1784350"/>
          </a:xfrm>
          <a:prstGeom prst="rect">
            <a:avLst/>
          </a:prstGeom>
          <a:ln>
            <a:noFill/>
          </a:ln>
          <a:effectLst>
            <a:outerShdw blurRad="292100" dist="139700" dir="2700000" algn="tl" rotWithShape="0">
              <a:srgbClr val="333333">
                <a:alpha val="65000"/>
              </a:srgbClr>
            </a:outerShdw>
          </a:effectLst>
        </p:spPr>
      </p:pic>
      <p:pic>
        <p:nvPicPr>
          <p:cNvPr id="239626" name="Picture 9">
            <a:extLst>
              <a:ext uri="{FF2B5EF4-FFF2-40B4-BE49-F238E27FC236}">
                <a16:creationId xmlns:a16="http://schemas.microsoft.com/office/drawing/2014/main" id="{64A7D8BD-E465-FE00-B568-540CFD78FB69}"/>
              </a:ext>
            </a:extLst>
          </p:cNvPr>
          <p:cNvPicPr>
            <a:picLocks noChangeAspect="1" noChangeArrowheads="1"/>
          </p:cNvPicPr>
          <p:nvPr/>
        </p:nvPicPr>
        <p:blipFill>
          <a:blip r:embed="rId9"/>
          <a:srcRect/>
          <a:stretch>
            <a:fillRect/>
          </a:stretch>
        </p:blipFill>
        <p:spPr bwMode="auto">
          <a:xfrm>
            <a:off x="153988" y="2312988"/>
            <a:ext cx="3059112" cy="2149475"/>
          </a:xfrm>
          <a:prstGeom prst="rect">
            <a:avLst/>
          </a:prstGeom>
          <a:ln>
            <a:noFill/>
          </a:ln>
          <a:effectLst>
            <a:outerShdw blurRad="292100" dist="139700" dir="2700000" algn="tl" rotWithShape="0">
              <a:srgbClr val="333333">
                <a:alpha val="65000"/>
              </a:srgbClr>
            </a:outerShdw>
          </a:effectLst>
        </p:spPr>
      </p:pic>
      <p:pic>
        <p:nvPicPr>
          <p:cNvPr id="239627" name="Picture 10">
            <a:extLst>
              <a:ext uri="{FF2B5EF4-FFF2-40B4-BE49-F238E27FC236}">
                <a16:creationId xmlns:a16="http://schemas.microsoft.com/office/drawing/2014/main" id="{EDE44E9D-2CB0-CB4A-8ABB-A41B14E4EBBC}"/>
              </a:ext>
            </a:extLst>
          </p:cNvPr>
          <p:cNvPicPr>
            <a:picLocks noChangeAspect="1" noChangeArrowheads="1"/>
          </p:cNvPicPr>
          <p:nvPr/>
        </p:nvPicPr>
        <p:blipFill>
          <a:blip r:embed="rId10"/>
          <a:srcRect/>
          <a:stretch>
            <a:fillRect/>
          </a:stretch>
        </p:blipFill>
        <p:spPr bwMode="auto">
          <a:xfrm>
            <a:off x="3276600" y="4625975"/>
            <a:ext cx="2590800" cy="2112963"/>
          </a:xfrm>
          <a:prstGeom prst="rect">
            <a:avLst/>
          </a:prstGeom>
          <a:ln>
            <a:noFill/>
          </a:ln>
          <a:effectLst>
            <a:outerShdw blurRad="292100" dist="139700" dir="2700000" algn="tl" rotWithShape="0">
              <a:srgbClr val="333333">
                <a:alpha val="65000"/>
              </a:srgbClr>
            </a:outerShdw>
          </a:effectLst>
        </p:spPr>
      </p:pic>
      <p:sp>
        <p:nvSpPr>
          <p:cNvPr id="482314" name="Slide Number Placeholder 3">
            <a:extLst>
              <a:ext uri="{FF2B5EF4-FFF2-40B4-BE49-F238E27FC236}">
                <a16:creationId xmlns:a16="http://schemas.microsoft.com/office/drawing/2014/main" id="{F288B712-FFC7-2696-FF8A-3283AA57BDC0}"/>
              </a:ext>
            </a:extLst>
          </p:cNvPr>
          <p:cNvSpPr>
            <a:spLocks noGrp="1"/>
          </p:cNvSpPr>
          <p:nvPr>
            <p:ph type="sldNum" sz="quarter" idx="12"/>
          </p:nvPr>
        </p:nvSpPr>
        <p:spPr>
          <a:xfrm>
            <a:off x="5162550" y="2533650"/>
            <a:ext cx="693738"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0F2A20-D5B6-4FE5-B2AE-314D7C809838}" type="slidenum">
              <a:rPr lang="it-IT" altLang="it-CH" sz="1400" b="1" smtClean="0"/>
              <a:pPr>
                <a:spcBef>
                  <a:spcPct val="0"/>
                </a:spcBef>
                <a:buFontTx/>
                <a:buNone/>
              </a:pPr>
              <a:t>151</a:t>
            </a:fld>
            <a:endParaRPr lang="it-IT" altLang="it-CH" sz="1400" b="1"/>
          </a:p>
        </p:txBody>
      </p:sp>
      <p:sp>
        <p:nvSpPr>
          <p:cNvPr id="12" name="Rettangolo 11">
            <a:extLst>
              <a:ext uri="{FF2B5EF4-FFF2-40B4-BE49-F238E27FC236}">
                <a16:creationId xmlns:a16="http://schemas.microsoft.com/office/drawing/2014/main" id="{677AD30A-92E1-4778-F297-991996398406}"/>
              </a:ext>
            </a:extLst>
          </p:cNvPr>
          <p:cNvSpPr/>
          <p:nvPr/>
        </p:nvSpPr>
        <p:spPr bwMode="auto">
          <a:xfrm>
            <a:off x="0" y="0"/>
            <a:ext cx="9144000" cy="6858000"/>
          </a:xfrm>
          <a:prstGeom prst="rect">
            <a:avLst/>
          </a:prstGeom>
          <a:noFill/>
          <a:ln w="12700" cap="flat" cmpd="sng" algn="ctr">
            <a:solidFill>
              <a:schemeClr val="tx1">
                <a:lumMod val="95000"/>
                <a:lumOff val="5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13" name="Picture 9" descr="C:\Users\Enrico\Desktop\Arresti bamb jpeg.jpg">
            <a:extLst>
              <a:ext uri="{FF2B5EF4-FFF2-40B4-BE49-F238E27FC236}">
                <a16:creationId xmlns:a16="http://schemas.microsoft.com/office/drawing/2014/main" id="{C7A0E2A0-2710-0CF2-A9F3-4850D19F9C71}"/>
              </a:ext>
            </a:extLst>
          </p:cNvPr>
          <p:cNvPicPr>
            <a:picLocks noChangeAspect="1" noChangeArrowheads="1"/>
          </p:cNvPicPr>
          <p:nvPr/>
        </p:nvPicPr>
        <p:blipFill>
          <a:blip r:embed="rId11"/>
          <a:srcRect/>
          <a:stretch>
            <a:fillRect/>
          </a:stretch>
        </p:blipFill>
        <p:spPr bwMode="auto">
          <a:xfrm>
            <a:off x="3311525" y="3454400"/>
            <a:ext cx="2555875" cy="324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2317" name="Text Box 5">
            <a:extLst>
              <a:ext uri="{FF2B5EF4-FFF2-40B4-BE49-F238E27FC236}">
                <a16:creationId xmlns:a16="http://schemas.microsoft.com/office/drawing/2014/main" id="{2EE6B551-5474-4D25-8736-7EE9B4D0A45B}"/>
              </a:ext>
            </a:extLst>
          </p:cNvPr>
          <p:cNvSpPr txBox="1">
            <a:spLocks noChangeArrowheads="1"/>
          </p:cNvSpPr>
          <p:nvPr/>
        </p:nvSpPr>
        <p:spPr bwMode="auto">
          <a:xfrm>
            <a:off x="3421063" y="2220913"/>
            <a:ext cx="1885950" cy="923925"/>
          </a:xfrm>
          <a:prstGeom prst="rect">
            <a:avLst/>
          </a:prstGeom>
          <a:solidFill>
            <a:srgbClr val="FFFF00"/>
          </a:solidFill>
          <a:ln w="9525">
            <a:solidFill>
              <a:srgbClr val="33CC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800" b="1">
                <a:solidFill>
                  <a:srgbClr val="000000"/>
                </a:solidFill>
              </a:rPr>
              <a:t>Des enfants aussi sont arrêtés</a:t>
            </a:r>
            <a:endParaRPr lang="it-IT" altLang="it-CH" sz="1800" b="1">
              <a:solidFill>
                <a:srgbClr val="000000"/>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rapimento e detenzione in campo di concentramento nel Negev di 1500 palestinesi di Beit hanoun 5 nov 06">
            <a:extLst>
              <a:ext uri="{FF2B5EF4-FFF2-40B4-BE49-F238E27FC236}">
                <a16:creationId xmlns:a16="http://schemas.microsoft.com/office/drawing/2014/main" id="{ACDC7499-CFD0-27E6-3374-D9D153DF6EF3}"/>
              </a:ext>
            </a:extLst>
          </p:cNvPr>
          <p:cNvPicPr>
            <a:picLocks noGrp="1" noChangeAspect="1" noChangeArrowheads="1"/>
          </p:cNvPicPr>
          <p:nvPr>
            <p:ph sz="half" idx="4294967295"/>
          </p:nvPr>
        </p:nvPicPr>
        <p:blipFill>
          <a:blip r:embed="rId3"/>
          <a:srcRect/>
          <a:stretch>
            <a:fillRect/>
          </a:stretch>
        </p:blipFill>
        <p:spPr>
          <a:xfrm>
            <a:off x="179388" y="188913"/>
            <a:ext cx="4248150" cy="2921000"/>
          </a:xfrm>
          <a:ln w="28575">
            <a:solidFill>
              <a:schemeClr val="tx1"/>
            </a:solidFill>
          </a:ln>
          <a:effectLst>
            <a:outerShdw blurRad="292100" dist="139700" dir="2700000" algn="tl" rotWithShape="0">
              <a:srgbClr val="333333">
                <a:alpha val="65000"/>
              </a:srgbClr>
            </a:outerShdw>
          </a:effectLst>
        </p:spPr>
      </p:pic>
      <p:sp>
        <p:nvSpPr>
          <p:cNvPr id="484355" name="Text Box 4">
            <a:extLst>
              <a:ext uri="{FF2B5EF4-FFF2-40B4-BE49-F238E27FC236}">
                <a16:creationId xmlns:a16="http://schemas.microsoft.com/office/drawing/2014/main" id="{A1227D24-651F-EE83-623D-A81536E05909}"/>
              </a:ext>
            </a:extLst>
          </p:cNvPr>
          <p:cNvSpPr txBox="1">
            <a:spLocks noChangeArrowheads="1"/>
          </p:cNvSpPr>
          <p:nvPr/>
        </p:nvSpPr>
        <p:spPr bwMode="auto">
          <a:xfrm>
            <a:off x="1547813" y="3357563"/>
            <a:ext cx="2881312"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5 novembre 2006 </a:t>
            </a:r>
          </a:p>
          <a:p>
            <a:pPr eaLnBrk="1" hangingPunct="1">
              <a:spcBef>
                <a:spcPct val="50000"/>
              </a:spcBef>
              <a:buFontTx/>
              <a:buNone/>
            </a:pPr>
            <a:r>
              <a:rPr lang="fr-CH" altLang="it-CH" sz="1400" b="1">
                <a:solidFill>
                  <a:srgbClr val="FFFFFF"/>
                </a:solidFill>
              </a:rPr>
              <a:t>Les Israeliens déportent tous les hommes de Beth Hanun (Gaza) âgé entre 16 et 60 ans et  les enferment avec beaucoup d’autres palestiniens dans un camp de detention dans le Negev </a:t>
            </a:r>
            <a:endParaRPr lang="it-IT" altLang="it-CH" sz="1400" b="1">
              <a:solidFill>
                <a:srgbClr val="FFFFFF"/>
              </a:solidFill>
            </a:endParaRPr>
          </a:p>
        </p:txBody>
      </p:sp>
      <p:pic>
        <p:nvPicPr>
          <p:cNvPr id="210948" name="Picture 5" descr="mani incatenate">
            <a:extLst>
              <a:ext uri="{FF2B5EF4-FFF2-40B4-BE49-F238E27FC236}">
                <a16:creationId xmlns:a16="http://schemas.microsoft.com/office/drawing/2014/main" id="{CCC743CC-C4CA-F684-A6BE-2196AB23F29D}"/>
              </a:ext>
            </a:extLst>
          </p:cNvPr>
          <p:cNvPicPr>
            <a:picLocks noChangeAspect="1" noChangeArrowheads="1"/>
          </p:cNvPicPr>
          <p:nvPr/>
        </p:nvPicPr>
        <p:blipFill>
          <a:blip r:embed="rId4"/>
          <a:srcRect/>
          <a:stretch>
            <a:fillRect/>
          </a:stretch>
        </p:blipFill>
        <p:spPr bwMode="auto">
          <a:xfrm>
            <a:off x="179388" y="3500438"/>
            <a:ext cx="1206500" cy="1708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0949" name="Picture 6" descr="detention camp negev">
            <a:extLst>
              <a:ext uri="{FF2B5EF4-FFF2-40B4-BE49-F238E27FC236}">
                <a16:creationId xmlns:a16="http://schemas.microsoft.com/office/drawing/2014/main" id="{0745686E-AECB-FED8-1EA7-AF54D02CD6AE}"/>
              </a:ext>
            </a:extLst>
          </p:cNvPr>
          <p:cNvPicPr>
            <a:picLocks noGrp="1" noChangeAspect="1" noChangeArrowheads="1"/>
          </p:cNvPicPr>
          <p:nvPr>
            <p:ph sz="quarter" idx="4294967295"/>
          </p:nvPr>
        </p:nvPicPr>
        <p:blipFill>
          <a:blip r:embed="rId5"/>
          <a:srcRect/>
          <a:stretch>
            <a:fillRect/>
          </a:stretch>
        </p:blipFill>
        <p:spPr>
          <a:xfrm>
            <a:off x="4572000" y="188913"/>
            <a:ext cx="4391025" cy="2916237"/>
          </a:xfrm>
          <a:ln w="28575">
            <a:solidFill>
              <a:schemeClr val="tx1"/>
            </a:solidFill>
          </a:ln>
          <a:effectLst>
            <a:outerShdw blurRad="292100" dist="139700" dir="2700000" algn="tl" rotWithShape="0">
              <a:srgbClr val="333333">
                <a:alpha val="65000"/>
              </a:srgbClr>
            </a:outerShdw>
          </a:effectLst>
        </p:spPr>
      </p:pic>
      <p:sp>
        <p:nvSpPr>
          <p:cNvPr id="484358" name="Text Box 8">
            <a:extLst>
              <a:ext uri="{FF2B5EF4-FFF2-40B4-BE49-F238E27FC236}">
                <a16:creationId xmlns:a16="http://schemas.microsoft.com/office/drawing/2014/main" id="{CB739273-A4B6-5410-5DF0-93EEBDE2554F}"/>
              </a:ext>
            </a:extLst>
          </p:cNvPr>
          <p:cNvSpPr txBox="1">
            <a:spLocks noChangeArrowheads="1"/>
          </p:cNvSpPr>
          <p:nvPr/>
        </p:nvSpPr>
        <p:spPr bwMode="auto">
          <a:xfrm>
            <a:off x="4556125" y="3187700"/>
            <a:ext cx="25209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Ketsiot detention camp - Negev</a:t>
            </a:r>
            <a:endParaRPr lang="it-IT" altLang="it-CH" sz="1200" b="1">
              <a:solidFill>
                <a:srgbClr val="FFFFFF"/>
              </a:solidFill>
            </a:endParaRPr>
          </a:p>
        </p:txBody>
      </p:sp>
      <p:sp>
        <p:nvSpPr>
          <p:cNvPr id="484359" name="Text Box 9">
            <a:extLst>
              <a:ext uri="{FF2B5EF4-FFF2-40B4-BE49-F238E27FC236}">
                <a16:creationId xmlns:a16="http://schemas.microsoft.com/office/drawing/2014/main" id="{AE99CA09-B569-727E-4A38-70DB63F34534}"/>
              </a:ext>
            </a:extLst>
          </p:cNvPr>
          <p:cNvSpPr txBox="1">
            <a:spLocks noChangeArrowheads="1"/>
          </p:cNvSpPr>
          <p:nvPr/>
        </p:nvSpPr>
        <p:spPr bwMode="auto">
          <a:xfrm>
            <a:off x="1979613" y="5949950"/>
            <a:ext cx="5975350" cy="466725"/>
          </a:xfrm>
          <a:prstGeom prst="rect">
            <a:avLst/>
          </a:prstGeom>
          <a:solidFill>
            <a:srgbClr val="FFFF00"/>
          </a:solidFill>
          <a:ln w="9525">
            <a:solidFill>
              <a:srgbClr val="0099FF"/>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LA DEPORTATION DES PALESTINIENS</a:t>
            </a:r>
            <a:endParaRPr lang="it-IT" altLang="it-CH" sz="2400" b="1">
              <a:solidFill>
                <a:srgbClr val="000000"/>
              </a:solidFill>
            </a:endParaRPr>
          </a:p>
        </p:txBody>
      </p:sp>
      <p:sp>
        <p:nvSpPr>
          <p:cNvPr id="484360" name="Text Box 10">
            <a:extLst>
              <a:ext uri="{FF2B5EF4-FFF2-40B4-BE49-F238E27FC236}">
                <a16:creationId xmlns:a16="http://schemas.microsoft.com/office/drawing/2014/main" id="{31D83C40-A815-4F47-FD7A-5813279ED0F6}"/>
              </a:ext>
            </a:extLst>
          </p:cNvPr>
          <p:cNvSpPr txBox="1">
            <a:spLocks noChangeArrowheads="1"/>
          </p:cNvSpPr>
          <p:nvPr/>
        </p:nvSpPr>
        <p:spPr bwMode="auto">
          <a:xfrm>
            <a:off x="179388" y="5229225"/>
            <a:ext cx="1225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Salem detention camp</a:t>
            </a:r>
          </a:p>
          <a:p>
            <a:pPr eaLnBrk="1" hangingPunct="1">
              <a:spcBef>
                <a:spcPct val="50000"/>
              </a:spcBef>
              <a:buFontTx/>
              <a:buNone/>
            </a:pPr>
            <a:r>
              <a:rPr lang="fr-CH" altLang="it-CH" sz="1200">
                <a:solidFill>
                  <a:srgbClr val="FFFFFF"/>
                </a:solidFill>
              </a:rPr>
              <a:t>Hewara detention camp</a:t>
            </a:r>
          </a:p>
          <a:p>
            <a:pPr eaLnBrk="1" hangingPunct="1">
              <a:spcBef>
                <a:spcPct val="50000"/>
              </a:spcBef>
              <a:buFontTx/>
              <a:buNone/>
            </a:pPr>
            <a:r>
              <a:rPr lang="fr-CH" altLang="it-CH" sz="1200">
                <a:solidFill>
                  <a:srgbClr val="FFFFFF"/>
                </a:solidFill>
              </a:rPr>
              <a:t>Al Moskbyia detention camp</a:t>
            </a:r>
            <a:endParaRPr lang="it-IT" altLang="it-CH" sz="1200">
              <a:solidFill>
                <a:srgbClr val="FFFFFF"/>
              </a:solidFill>
            </a:endParaRPr>
          </a:p>
        </p:txBody>
      </p:sp>
      <p:pic>
        <p:nvPicPr>
          <p:cNvPr id="210953" name="Picture 12" descr="manif femminile a Beit hanun nov 06">
            <a:extLst>
              <a:ext uri="{FF2B5EF4-FFF2-40B4-BE49-F238E27FC236}">
                <a16:creationId xmlns:a16="http://schemas.microsoft.com/office/drawing/2014/main" id="{94CA57B9-30CC-68B9-AF59-147FD4740454}"/>
              </a:ext>
            </a:extLst>
          </p:cNvPr>
          <p:cNvPicPr>
            <a:picLocks noGrp="1" noChangeAspect="1" noChangeArrowheads="1"/>
          </p:cNvPicPr>
          <p:nvPr>
            <p:ph sz="quarter" idx="4294967295"/>
          </p:nvPr>
        </p:nvPicPr>
        <p:blipFill>
          <a:blip r:embed="rId6"/>
          <a:srcRect/>
          <a:stretch>
            <a:fillRect/>
          </a:stretch>
        </p:blipFill>
        <p:spPr>
          <a:xfrm>
            <a:off x="4613275" y="3570288"/>
            <a:ext cx="2376488" cy="1406525"/>
          </a:xfrm>
          <a:ln w="28575">
            <a:solidFill>
              <a:schemeClr val="tx1"/>
            </a:solidFill>
          </a:ln>
          <a:effectLst>
            <a:outerShdw blurRad="292100" dist="139700" dir="2700000" algn="tl" rotWithShape="0">
              <a:srgbClr val="333333">
                <a:alpha val="65000"/>
              </a:srgbClr>
            </a:outerShdw>
          </a:effectLst>
        </p:spPr>
      </p:pic>
      <p:pic>
        <p:nvPicPr>
          <p:cNvPr id="210954" name="Picture 16" descr="Manif femminile a Beith hanun nov 06 2">
            <a:extLst>
              <a:ext uri="{FF2B5EF4-FFF2-40B4-BE49-F238E27FC236}">
                <a16:creationId xmlns:a16="http://schemas.microsoft.com/office/drawing/2014/main" id="{80E3108D-2709-99C1-E4D7-C60508F5A299}"/>
              </a:ext>
            </a:extLst>
          </p:cNvPr>
          <p:cNvPicPr>
            <a:picLocks noChangeAspect="1" noChangeArrowheads="1"/>
          </p:cNvPicPr>
          <p:nvPr/>
        </p:nvPicPr>
        <p:blipFill>
          <a:blip r:embed="rId7"/>
          <a:srcRect/>
          <a:stretch>
            <a:fillRect/>
          </a:stretch>
        </p:blipFill>
        <p:spPr bwMode="auto">
          <a:xfrm>
            <a:off x="7164388" y="3284538"/>
            <a:ext cx="1827212" cy="2449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4363" name="Text Box 17">
            <a:extLst>
              <a:ext uri="{FF2B5EF4-FFF2-40B4-BE49-F238E27FC236}">
                <a16:creationId xmlns:a16="http://schemas.microsoft.com/office/drawing/2014/main" id="{521F0447-4A8E-B2B8-19A9-527D5527F5A9}"/>
              </a:ext>
            </a:extLst>
          </p:cNvPr>
          <p:cNvSpPr txBox="1">
            <a:spLocks noChangeArrowheads="1"/>
          </p:cNvSpPr>
          <p:nvPr/>
        </p:nvSpPr>
        <p:spPr bwMode="auto">
          <a:xfrm>
            <a:off x="4551363" y="5087938"/>
            <a:ext cx="273685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6 novembre 2006 : les Israeliens tirent sur les femmes de Beith Hanun qui protestent</a:t>
            </a:r>
            <a:endParaRPr lang="it-IT" altLang="it-CH" sz="1200" b="1">
              <a:solidFill>
                <a:srgbClr val="FFFFFF"/>
              </a:solidFill>
            </a:endParaRPr>
          </a:p>
        </p:txBody>
      </p:sp>
      <p:sp>
        <p:nvSpPr>
          <p:cNvPr id="484364" name="Segnaposto numero diapositiva 1">
            <a:extLst>
              <a:ext uri="{FF2B5EF4-FFF2-40B4-BE49-F238E27FC236}">
                <a16:creationId xmlns:a16="http://schemas.microsoft.com/office/drawing/2014/main" id="{61C965DD-D02C-651D-CB88-745715B0CF04}"/>
              </a:ext>
            </a:extLst>
          </p:cNvPr>
          <p:cNvSpPr>
            <a:spLocks noGrp="1"/>
          </p:cNvSpPr>
          <p:nvPr>
            <p:ph type="sldNum" sz="quarter" idx="12"/>
          </p:nvPr>
        </p:nvSpPr>
        <p:spPr>
          <a:xfrm>
            <a:off x="8078788" y="6019800"/>
            <a:ext cx="585787"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2FDBB9-5A33-4665-94C1-D606F60FE682}" type="slidenum">
              <a:rPr lang="fr-FR" altLang="en-US" sz="1400" smtClean="0">
                <a:solidFill>
                  <a:srgbClr val="FFFFFF"/>
                </a:solidFill>
              </a:rPr>
              <a:pPr>
                <a:spcBef>
                  <a:spcPct val="0"/>
                </a:spcBef>
                <a:buFontTx/>
                <a:buNone/>
              </a:pPr>
              <a:t>152</a:t>
            </a:fld>
            <a:endParaRPr lang="fr-FR" altLang="en-US" sz="1400">
              <a:solidFill>
                <a:srgbClr val="FFFFFF"/>
              </a:solidFill>
            </a:endParaRPr>
          </a:p>
        </p:txBody>
      </p:sp>
      <p:sp>
        <p:nvSpPr>
          <p:cNvPr id="13" name="Rettangolo 12">
            <a:extLst>
              <a:ext uri="{FF2B5EF4-FFF2-40B4-BE49-F238E27FC236}">
                <a16:creationId xmlns:a16="http://schemas.microsoft.com/office/drawing/2014/main" id="{3EF4955C-D615-755F-17D2-02FB55CBC34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1" name="Picture 3" descr="demolition3">
            <a:extLst>
              <a:ext uri="{FF2B5EF4-FFF2-40B4-BE49-F238E27FC236}">
                <a16:creationId xmlns:a16="http://schemas.microsoft.com/office/drawing/2014/main" id="{EB9CBB1A-9334-03F6-452F-6C9090557FE4}"/>
              </a:ext>
            </a:extLst>
          </p:cNvPr>
          <p:cNvPicPr>
            <a:picLocks noGrp="1" noChangeAspect="1" noChangeArrowheads="1"/>
          </p:cNvPicPr>
          <p:nvPr>
            <p:ph sz="quarter" idx="2"/>
          </p:nvPr>
        </p:nvPicPr>
        <p:blipFill>
          <a:blip r:embed="rId3"/>
          <a:srcRect/>
          <a:stretch>
            <a:fillRect/>
          </a:stretch>
        </p:blipFill>
        <p:spPr>
          <a:xfrm>
            <a:off x="107950" y="4508500"/>
            <a:ext cx="1439863" cy="1079500"/>
          </a:xfrm>
          <a:ln w="19050">
            <a:solidFill>
              <a:schemeClr val="tx1"/>
            </a:solidFill>
          </a:ln>
          <a:effectLst>
            <a:outerShdw blurRad="292100" dist="139700" dir="2700000" algn="tl" rotWithShape="0">
              <a:srgbClr val="333333">
                <a:alpha val="65000"/>
              </a:srgbClr>
            </a:outerShdw>
          </a:effectLst>
        </p:spPr>
      </p:pic>
      <p:pic>
        <p:nvPicPr>
          <p:cNvPr id="211972" name="Picture 4" descr="demolition_-_Jeru_fin2_17M">
            <a:extLst>
              <a:ext uri="{FF2B5EF4-FFF2-40B4-BE49-F238E27FC236}">
                <a16:creationId xmlns:a16="http://schemas.microsoft.com/office/drawing/2014/main" id="{FFB2B037-EC39-1333-C50A-D61AA6CF171C}"/>
              </a:ext>
            </a:extLst>
          </p:cNvPr>
          <p:cNvPicPr>
            <a:picLocks noGrp="1" noChangeAspect="1" noChangeArrowheads="1"/>
          </p:cNvPicPr>
          <p:nvPr>
            <p:ph sz="quarter" idx="3"/>
          </p:nvPr>
        </p:nvPicPr>
        <p:blipFill>
          <a:blip r:embed="rId4"/>
          <a:srcRect/>
          <a:stretch>
            <a:fillRect/>
          </a:stretch>
        </p:blipFill>
        <p:spPr>
          <a:xfrm>
            <a:off x="107950" y="5657850"/>
            <a:ext cx="1439863" cy="1077913"/>
          </a:xfrm>
          <a:ln w="19050">
            <a:solidFill>
              <a:schemeClr val="tx1"/>
            </a:solidFill>
          </a:ln>
          <a:effectLst>
            <a:outerShdw blurRad="292100" dist="139700" dir="2700000" algn="tl" rotWithShape="0">
              <a:srgbClr val="333333">
                <a:alpha val="65000"/>
              </a:srgbClr>
            </a:outerShdw>
          </a:effectLst>
        </p:spPr>
      </p:pic>
      <p:pic>
        <p:nvPicPr>
          <p:cNvPr id="211973" name="Picture 6" descr="masadehqqdemolitionqq4qq 2">
            <a:extLst>
              <a:ext uri="{FF2B5EF4-FFF2-40B4-BE49-F238E27FC236}">
                <a16:creationId xmlns:a16="http://schemas.microsoft.com/office/drawing/2014/main" id="{C55CD595-1ADF-76D9-AA06-159C1554775E}"/>
              </a:ext>
            </a:extLst>
          </p:cNvPr>
          <p:cNvPicPr>
            <a:picLocks noGrp="1" noChangeAspect="1" noChangeArrowheads="1"/>
          </p:cNvPicPr>
          <p:nvPr>
            <p:ph sz="quarter" idx="4"/>
          </p:nvPr>
        </p:nvPicPr>
        <p:blipFill>
          <a:blip r:embed="rId5"/>
          <a:srcRect/>
          <a:stretch>
            <a:fillRect/>
          </a:stretch>
        </p:blipFill>
        <p:spPr>
          <a:xfrm>
            <a:off x="1619250" y="4508500"/>
            <a:ext cx="1439863" cy="1079500"/>
          </a:xfrm>
          <a:ln w="19050">
            <a:solidFill>
              <a:schemeClr val="tx1"/>
            </a:solidFill>
          </a:ln>
          <a:effectLst>
            <a:outerShdw blurRad="292100" dist="139700" dir="2700000" algn="tl" rotWithShape="0">
              <a:srgbClr val="333333">
                <a:alpha val="65000"/>
              </a:srgbClr>
            </a:outerShdw>
          </a:effectLst>
        </p:spPr>
      </p:pic>
      <p:pic>
        <p:nvPicPr>
          <p:cNvPr id="211975" name="Picture 7" descr="balata_demolition_20_2_2006">
            <a:extLst>
              <a:ext uri="{FF2B5EF4-FFF2-40B4-BE49-F238E27FC236}">
                <a16:creationId xmlns:a16="http://schemas.microsoft.com/office/drawing/2014/main" id="{2EDA7F2E-2830-8CCE-56D1-C3CB511C093B}"/>
              </a:ext>
            </a:extLst>
          </p:cNvPr>
          <p:cNvPicPr>
            <a:picLocks noChangeAspect="1" noChangeArrowheads="1"/>
          </p:cNvPicPr>
          <p:nvPr/>
        </p:nvPicPr>
        <p:blipFill>
          <a:blip r:embed="rId6"/>
          <a:srcRect/>
          <a:stretch>
            <a:fillRect/>
          </a:stretch>
        </p:blipFill>
        <p:spPr bwMode="auto">
          <a:xfrm>
            <a:off x="6015038" y="2495550"/>
            <a:ext cx="3021012" cy="2198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76" name="Picture 9" descr="Cisgiordania">
            <a:extLst>
              <a:ext uri="{FF2B5EF4-FFF2-40B4-BE49-F238E27FC236}">
                <a16:creationId xmlns:a16="http://schemas.microsoft.com/office/drawing/2014/main" id="{DD30A6D7-6CC3-D4CF-DBDC-438FEEDB617E}"/>
              </a:ext>
            </a:extLst>
          </p:cNvPr>
          <p:cNvPicPr>
            <a:picLocks noChangeAspect="1" noChangeArrowheads="1"/>
          </p:cNvPicPr>
          <p:nvPr/>
        </p:nvPicPr>
        <p:blipFill>
          <a:blip r:embed="rId7"/>
          <a:srcRect/>
          <a:stretch>
            <a:fillRect/>
          </a:stretch>
        </p:blipFill>
        <p:spPr bwMode="auto">
          <a:xfrm>
            <a:off x="3203575" y="115888"/>
            <a:ext cx="5832475" cy="22336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78" name="Picture 11" descr="21">
            <a:extLst>
              <a:ext uri="{FF2B5EF4-FFF2-40B4-BE49-F238E27FC236}">
                <a16:creationId xmlns:a16="http://schemas.microsoft.com/office/drawing/2014/main" id="{68BCA942-90CE-C5A2-2580-268479C8F021}"/>
              </a:ext>
            </a:extLst>
          </p:cNvPr>
          <p:cNvPicPr>
            <a:picLocks noChangeAspect="1" noChangeArrowheads="1"/>
          </p:cNvPicPr>
          <p:nvPr/>
        </p:nvPicPr>
        <p:blipFill rotWithShape="1">
          <a:blip r:embed="rId8"/>
          <a:srcRect r="15800"/>
          <a:stretch/>
        </p:blipFill>
        <p:spPr bwMode="auto">
          <a:xfrm>
            <a:off x="1617663" y="5657850"/>
            <a:ext cx="1439862" cy="10826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11979" name="Picture 12" descr="demol2">
            <a:extLst>
              <a:ext uri="{FF2B5EF4-FFF2-40B4-BE49-F238E27FC236}">
                <a16:creationId xmlns:a16="http://schemas.microsoft.com/office/drawing/2014/main" id="{2F37B7BD-9BFA-4A1B-AEFD-BDA6ABCDC167}"/>
              </a:ext>
            </a:extLst>
          </p:cNvPr>
          <p:cNvPicPr>
            <a:picLocks noChangeAspect="1" noChangeArrowheads="1"/>
          </p:cNvPicPr>
          <p:nvPr/>
        </p:nvPicPr>
        <p:blipFill>
          <a:blip r:embed="rId9"/>
          <a:srcRect/>
          <a:stretch>
            <a:fillRect/>
          </a:stretch>
        </p:blipFill>
        <p:spPr bwMode="auto">
          <a:xfrm>
            <a:off x="3133725" y="4926013"/>
            <a:ext cx="2735263" cy="1830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11980" name="Picture 13" descr="demolition_1">
            <a:extLst>
              <a:ext uri="{FF2B5EF4-FFF2-40B4-BE49-F238E27FC236}">
                <a16:creationId xmlns:a16="http://schemas.microsoft.com/office/drawing/2014/main" id="{C03ECE3C-D43C-8315-1AB5-3C7C3ECDD9B1}"/>
              </a:ext>
            </a:extLst>
          </p:cNvPr>
          <p:cNvPicPr>
            <a:picLocks noChangeAspect="1" noChangeArrowheads="1"/>
          </p:cNvPicPr>
          <p:nvPr/>
        </p:nvPicPr>
        <p:blipFill>
          <a:blip r:embed="rId10"/>
          <a:srcRect/>
          <a:stretch>
            <a:fillRect/>
          </a:stretch>
        </p:blipFill>
        <p:spPr bwMode="auto">
          <a:xfrm>
            <a:off x="107950" y="2455863"/>
            <a:ext cx="2951163" cy="1928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1981" name="Picture 14" descr="Israeli Bulldozers all'opera a Rafah nell'operazione Rainbow">
            <a:extLst>
              <a:ext uri="{FF2B5EF4-FFF2-40B4-BE49-F238E27FC236}">
                <a16:creationId xmlns:a16="http://schemas.microsoft.com/office/drawing/2014/main" id="{A21B808B-0611-93BD-DDF4-1D1409D14C76}"/>
              </a:ext>
            </a:extLst>
          </p:cNvPr>
          <p:cNvPicPr>
            <a:picLocks noGrp="1" noChangeAspect="1" noChangeArrowheads="1"/>
          </p:cNvPicPr>
          <p:nvPr>
            <p:ph sz="quarter" idx="1"/>
          </p:nvPr>
        </p:nvPicPr>
        <p:blipFill>
          <a:blip r:embed="rId11"/>
          <a:srcRect/>
          <a:stretch>
            <a:fillRect/>
          </a:stretch>
        </p:blipFill>
        <p:spPr>
          <a:xfrm>
            <a:off x="6011863" y="4787900"/>
            <a:ext cx="3030537" cy="1947863"/>
          </a:xfrm>
          <a:ln w="28575">
            <a:solidFill>
              <a:schemeClr val="tx1"/>
            </a:solidFill>
            <a:miter lim="800000"/>
            <a:headEnd/>
            <a:tailEnd/>
          </a:ln>
          <a:effectLst>
            <a:outerShdw blurRad="292100" dist="139700" dir="2700000" algn="tl" rotWithShape="0">
              <a:srgbClr val="333333">
                <a:alpha val="65000"/>
              </a:srgbClr>
            </a:outerShdw>
          </a:effectLst>
        </p:spPr>
      </p:pic>
      <p:sp>
        <p:nvSpPr>
          <p:cNvPr id="486411" name="Text Box 18">
            <a:extLst>
              <a:ext uri="{FF2B5EF4-FFF2-40B4-BE49-F238E27FC236}">
                <a16:creationId xmlns:a16="http://schemas.microsoft.com/office/drawing/2014/main" id="{082AD1B8-7BCF-C463-46EE-EFA6224930B7}"/>
              </a:ext>
            </a:extLst>
          </p:cNvPr>
          <p:cNvSpPr txBox="1">
            <a:spLocks noChangeArrowheads="1"/>
          </p:cNvSpPr>
          <p:nvPr/>
        </p:nvSpPr>
        <p:spPr bwMode="auto">
          <a:xfrm>
            <a:off x="6156325" y="4868863"/>
            <a:ext cx="6492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Rafah</a:t>
            </a:r>
            <a:endParaRPr lang="it-IT" altLang="it-CH" sz="1000" b="1">
              <a:solidFill>
                <a:srgbClr val="000000"/>
              </a:solidFill>
            </a:endParaRPr>
          </a:p>
        </p:txBody>
      </p:sp>
      <p:sp>
        <p:nvSpPr>
          <p:cNvPr id="486412" name="Segnaposto numero diapositiva 1">
            <a:extLst>
              <a:ext uri="{FF2B5EF4-FFF2-40B4-BE49-F238E27FC236}">
                <a16:creationId xmlns:a16="http://schemas.microsoft.com/office/drawing/2014/main" id="{6F6D8AE2-54DC-F25B-B251-275F22AB751A}"/>
              </a:ext>
            </a:extLst>
          </p:cNvPr>
          <p:cNvSpPr>
            <a:spLocks noGrp="1"/>
          </p:cNvSpPr>
          <p:nvPr>
            <p:ph type="sldNum" sz="quarter" idx="12"/>
          </p:nvPr>
        </p:nvSpPr>
        <p:spPr>
          <a:xfrm>
            <a:off x="5013325" y="4230688"/>
            <a:ext cx="630238" cy="5635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A7A162AC-7C0F-4492-8C6D-40789E110F08}" type="slidenum">
              <a:rPr lang="fr-FR" altLang="en-US" sz="1400" b="1" smtClean="0">
                <a:solidFill>
                  <a:srgbClr val="FFFFFF"/>
                </a:solidFill>
              </a:rPr>
              <a:pPr algn="ctr">
                <a:spcBef>
                  <a:spcPct val="0"/>
                </a:spcBef>
                <a:buFontTx/>
                <a:buNone/>
              </a:pPr>
              <a:t>153</a:t>
            </a:fld>
            <a:endParaRPr lang="fr-FR" altLang="en-US" sz="1400" b="1">
              <a:solidFill>
                <a:srgbClr val="FFFFFF"/>
              </a:solidFill>
            </a:endParaRPr>
          </a:p>
        </p:txBody>
      </p:sp>
      <p:sp>
        <p:nvSpPr>
          <p:cNvPr id="17" name="Rettangolo 16">
            <a:extLst>
              <a:ext uri="{FF2B5EF4-FFF2-40B4-BE49-F238E27FC236}">
                <a16:creationId xmlns:a16="http://schemas.microsoft.com/office/drawing/2014/main" id="{23968AB8-754F-5EF7-EF9D-757852FB099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8" name="Immagine 2">
            <a:extLst>
              <a:ext uri="{FF2B5EF4-FFF2-40B4-BE49-F238E27FC236}">
                <a16:creationId xmlns:a16="http://schemas.microsoft.com/office/drawing/2014/main" id="{59B6ACDC-1827-5A25-3CAF-EF46FD820E31}"/>
              </a:ext>
            </a:extLst>
          </p:cNvPr>
          <p:cNvPicPr>
            <a:picLocks noChangeAspect="1" noChangeArrowheads="1"/>
          </p:cNvPicPr>
          <p:nvPr/>
        </p:nvPicPr>
        <p:blipFill>
          <a:blip r:embed="rId12"/>
          <a:srcRect/>
          <a:stretch>
            <a:fillRect/>
          </a:stretch>
        </p:blipFill>
        <p:spPr bwMode="auto">
          <a:xfrm>
            <a:off x="107950" y="115888"/>
            <a:ext cx="2951163" cy="2224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86415" name="Picture 14" descr="israeli engineering combat corps">
            <a:extLst>
              <a:ext uri="{FF2B5EF4-FFF2-40B4-BE49-F238E27FC236}">
                <a16:creationId xmlns:a16="http://schemas.microsoft.com/office/drawing/2014/main" id="{83A84A7C-6739-53B8-160A-04E666E8944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16475" y="2794000"/>
            <a:ext cx="1022350"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a:extLst>
              <a:ext uri="{FF2B5EF4-FFF2-40B4-BE49-F238E27FC236}">
                <a16:creationId xmlns:a16="http://schemas.microsoft.com/office/drawing/2014/main" id="{F5600348-8D07-71AB-C823-A81B99C1CFDE}"/>
              </a:ext>
            </a:extLst>
          </p:cNvPr>
          <p:cNvSpPr txBox="1">
            <a:spLocks noChangeArrowheads="1"/>
          </p:cNvSpPr>
          <p:nvPr/>
        </p:nvSpPr>
        <p:spPr bwMode="auto">
          <a:xfrm>
            <a:off x="3241675" y="2768600"/>
            <a:ext cx="1439863" cy="1830388"/>
          </a:xfrm>
          <a:prstGeom prst="rect">
            <a:avLst/>
          </a:prstGeom>
          <a:solidFill>
            <a:srgbClr val="FFFF00"/>
          </a:solidFill>
          <a:ln w="19050">
            <a:solidFill>
              <a:schemeClr val="accent4">
                <a:lumMod val="10000"/>
              </a:schemeClr>
            </a:solid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1800" b="1" dirty="0">
                <a:solidFill>
                  <a:schemeClr val="accent4">
                    <a:lumMod val="10000"/>
                  </a:schemeClr>
                </a:solidFill>
              </a:rPr>
              <a:t>Les escadrons militaires israéliens de démolition</a:t>
            </a:r>
            <a:endParaRPr lang="it-IT" altLang="it-CH" sz="1800" b="1" dirty="0">
              <a:solidFill>
                <a:schemeClr val="accent4">
                  <a:lumMod val="10000"/>
                </a:schemeClr>
              </a:solidFill>
            </a:endParaRPr>
          </a:p>
        </p:txBody>
      </p:sp>
      <p:sp>
        <p:nvSpPr>
          <p:cNvPr id="486417" name="Text Box 18">
            <a:extLst>
              <a:ext uri="{FF2B5EF4-FFF2-40B4-BE49-F238E27FC236}">
                <a16:creationId xmlns:a16="http://schemas.microsoft.com/office/drawing/2014/main" id="{48B22DDB-96CA-046F-0D39-195BB4A07846}"/>
              </a:ext>
            </a:extLst>
          </p:cNvPr>
          <p:cNvSpPr txBox="1">
            <a:spLocks noChangeArrowheads="1"/>
          </p:cNvSpPr>
          <p:nvPr/>
        </p:nvSpPr>
        <p:spPr bwMode="auto">
          <a:xfrm>
            <a:off x="2257425" y="122238"/>
            <a:ext cx="909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Ça sert à quoi?</a:t>
            </a:r>
            <a:endParaRPr lang="it-IT" altLang="it-CH" sz="1400" b="1"/>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Number Placeholder 1">
            <a:extLst>
              <a:ext uri="{FF2B5EF4-FFF2-40B4-BE49-F238E27FC236}">
                <a16:creationId xmlns:a16="http://schemas.microsoft.com/office/drawing/2014/main" id="{9160ED54-92E4-3BE9-388D-E8F72720071A}"/>
              </a:ext>
            </a:extLst>
          </p:cNvPr>
          <p:cNvSpPr>
            <a:spLocks noGrp="1"/>
          </p:cNvSpPr>
          <p:nvPr>
            <p:ph type="sldNum" sz="quarter" idx="12"/>
          </p:nvPr>
        </p:nvSpPr>
        <p:spPr>
          <a:xfrm>
            <a:off x="8145463" y="5675313"/>
            <a:ext cx="550862"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F00D5A5-E110-4C69-9BF7-82C9BF91709B}" type="slidenum">
              <a:rPr lang="it-IT" altLang="it-CH" sz="1400" smtClean="0">
                <a:solidFill>
                  <a:srgbClr val="FFFFFF"/>
                </a:solidFill>
              </a:rPr>
              <a:pPr>
                <a:spcBef>
                  <a:spcPct val="0"/>
                </a:spcBef>
                <a:buFontTx/>
                <a:buNone/>
              </a:pPr>
              <a:t>154</a:t>
            </a:fld>
            <a:endParaRPr lang="it-IT" altLang="it-CH" sz="1400">
              <a:solidFill>
                <a:srgbClr val="FFFFFF"/>
              </a:solidFill>
            </a:endParaRPr>
          </a:p>
        </p:txBody>
      </p:sp>
      <p:pic>
        <p:nvPicPr>
          <p:cNvPr id="694275" name="Picture 2" descr="C:\Dokumente und Einstellungen\Enrico\Eigene Dateien\Enrico\Documenti\AA Enrico nuovo\Palestina\A Foto\Distruzioni\casa a gerusalemme 14 04 08.jpg">
            <a:extLst>
              <a:ext uri="{FF2B5EF4-FFF2-40B4-BE49-F238E27FC236}">
                <a16:creationId xmlns:a16="http://schemas.microsoft.com/office/drawing/2014/main" id="{2A261145-7E3D-38F4-99DE-0D65B8D9C624}"/>
              </a:ext>
            </a:extLst>
          </p:cNvPr>
          <p:cNvPicPr>
            <a:picLocks noChangeAspect="1" noChangeArrowheads="1"/>
          </p:cNvPicPr>
          <p:nvPr/>
        </p:nvPicPr>
        <p:blipFill>
          <a:blip r:embed="rId3"/>
          <a:srcRect/>
          <a:stretch>
            <a:fillRect/>
          </a:stretch>
        </p:blipFill>
        <p:spPr bwMode="auto">
          <a:xfrm>
            <a:off x="374650" y="908050"/>
            <a:ext cx="8412163" cy="4587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88452" name="TextBox 3">
            <a:extLst>
              <a:ext uri="{FF2B5EF4-FFF2-40B4-BE49-F238E27FC236}">
                <a16:creationId xmlns:a16="http://schemas.microsoft.com/office/drawing/2014/main" id="{3C10D801-F140-15AA-A3FF-F68A704D6C9A}"/>
              </a:ext>
            </a:extLst>
          </p:cNvPr>
          <p:cNvSpPr txBox="1">
            <a:spLocks noChangeArrowheads="1"/>
          </p:cNvSpPr>
          <p:nvPr/>
        </p:nvSpPr>
        <p:spPr bwMode="auto">
          <a:xfrm>
            <a:off x="2173288" y="5500688"/>
            <a:ext cx="62309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t>14.04.2008</a:t>
            </a:r>
            <a:r>
              <a:rPr lang="fr-CH" altLang="it-CH" sz="1400">
                <a:solidFill>
                  <a:srgbClr val="00FF00"/>
                </a:solidFill>
              </a:rPr>
              <a:t> </a:t>
            </a:r>
            <a:r>
              <a:rPr lang="fr-CH" altLang="it-CH" sz="1400"/>
              <a:t>-</a:t>
            </a:r>
            <a:r>
              <a:rPr lang="fr-CH" altLang="it-CH" sz="2000">
                <a:solidFill>
                  <a:srgbClr val="FFFFFF"/>
                </a:solidFill>
              </a:rPr>
              <a:t> </a:t>
            </a:r>
            <a:r>
              <a:rPr lang="fr-CH" altLang="it-CH" sz="1400">
                <a:solidFill>
                  <a:srgbClr val="FFFFFF"/>
                </a:solidFill>
              </a:rPr>
              <a:t>Destruction d’une maison palestinienne près de Jérusalem.                        </a:t>
            </a:r>
            <a:r>
              <a:rPr lang="fr-FR" altLang="it-CH" sz="1400">
                <a:solidFill>
                  <a:srgbClr val="FFFFFF"/>
                </a:solidFill>
              </a:rPr>
              <a:t>Pour empêcher toute réutilisation o</a:t>
            </a:r>
            <a:r>
              <a:rPr lang="fr-CH" altLang="it-CH" sz="1400">
                <a:solidFill>
                  <a:srgbClr val="FFFFFF"/>
                </a:solidFill>
              </a:rPr>
              <a:t>n détruit la maison jusqu’aux fondations.</a:t>
            </a:r>
            <a:r>
              <a:rPr lang="fr-FR" altLang="it-CH" sz="1400">
                <a:solidFill>
                  <a:srgbClr val="FFFFFF"/>
                </a:solidFill>
              </a:rPr>
              <a:t> </a:t>
            </a:r>
            <a:endParaRPr lang="en-US" altLang="it-CH" sz="1400">
              <a:solidFill>
                <a:srgbClr val="FFFFFF"/>
              </a:solidFill>
            </a:endParaRPr>
          </a:p>
        </p:txBody>
      </p:sp>
      <p:sp>
        <p:nvSpPr>
          <p:cNvPr id="488453" name="CasellaDiTesto 1">
            <a:extLst>
              <a:ext uri="{FF2B5EF4-FFF2-40B4-BE49-F238E27FC236}">
                <a16:creationId xmlns:a16="http://schemas.microsoft.com/office/drawing/2014/main" id="{C345EE32-E1FE-4107-DD71-FC0B64CE18BE}"/>
              </a:ext>
            </a:extLst>
          </p:cNvPr>
          <p:cNvSpPr txBox="1">
            <a:spLocks noChangeArrowheads="1"/>
          </p:cNvSpPr>
          <p:nvPr/>
        </p:nvSpPr>
        <p:spPr bwMode="auto">
          <a:xfrm>
            <a:off x="2600325" y="6535738"/>
            <a:ext cx="39608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http://saudigazette.com.sa/world/israeli-military-demolishes-palestinians-homes/</a:t>
            </a:r>
          </a:p>
        </p:txBody>
      </p:sp>
      <p:sp>
        <p:nvSpPr>
          <p:cNvPr id="6" name="Rettangolo 5">
            <a:extLst>
              <a:ext uri="{FF2B5EF4-FFF2-40B4-BE49-F238E27FC236}">
                <a16:creationId xmlns:a16="http://schemas.microsoft.com/office/drawing/2014/main" id="{05EE8B76-00D5-DCBA-C039-660C7B27A2A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 Box 6">
            <a:extLst>
              <a:ext uri="{FF2B5EF4-FFF2-40B4-BE49-F238E27FC236}">
                <a16:creationId xmlns:a16="http://schemas.microsoft.com/office/drawing/2014/main" id="{BC778BE0-E549-46B1-A927-903E801F753D}"/>
              </a:ext>
            </a:extLst>
          </p:cNvPr>
          <p:cNvSpPr txBox="1">
            <a:spLocks noChangeArrowheads="1"/>
          </p:cNvSpPr>
          <p:nvPr/>
        </p:nvSpPr>
        <p:spPr bwMode="auto">
          <a:xfrm>
            <a:off x="314325" y="5665788"/>
            <a:ext cx="1717675"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Destructions</a:t>
            </a:r>
            <a:endParaRPr lang="it-IT" altLang="it-CH" sz="1800" b="1" dirty="0">
              <a:solidFill>
                <a:schemeClr val="accent4">
                  <a:lumMod val="10000"/>
                </a:schemeClr>
              </a:solidFill>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KhanYounis020904GZRR">
            <a:extLst>
              <a:ext uri="{FF2B5EF4-FFF2-40B4-BE49-F238E27FC236}">
                <a16:creationId xmlns:a16="http://schemas.microsoft.com/office/drawing/2014/main" id="{57E3B007-0A6A-8D3B-553B-FC0CEC5CD5B6}"/>
              </a:ext>
            </a:extLst>
          </p:cNvPr>
          <p:cNvPicPr>
            <a:picLocks noChangeAspect="1" noChangeArrowheads="1"/>
          </p:cNvPicPr>
          <p:nvPr/>
        </p:nvPicPr>
        <p:blipFill>
          <a:blip r:embed="rId3"/>
          <a:srcRect/>
          <a:stretch>
            <a:fillRect/>
          </a:stretch>
        </p:blipFill>
        <p:spPr bwMode="auto">
          <a:xfrm>
            <a:off x="4787900" y="2349500"/>
            <a:ext cx="2016125" cy="1555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19" name="Picture 3" descr="DemolitioninKhanYounis020904GZRR">
            <a:extLst>
              <a:ext uri="{FF2B5EF4-FFF2-40B4-BE49-F238E27FC236}">
                <a16:creationId xmlns:a16="http://schemas.microsoft.com/office/drawing/2014/main" id="{73A2DA8E-AE11-1928-ACDC-85BEB481DE7F}"/>
              </a:ext>
            </a:extLst>
          </p:cNvPr>
          <p:cNvPicPr>
            <a:picLocks noChangeAspect="1" noChangeArrowheads="1"/>
          </p:cNvPicPr>
          <p:nvPr/>
        </p:nvPicPr>
        <p:blipFill>
          <a:blip r:embed="rId4"/>
          <a:srcRect/>
          <a:stretch>
            <a:fillRect/>
          </a:stretch>
        </p:blipFill>
        <p:spPr bwMode="auto">
          <a:xfrm>
            <a:off x="6948488" y="5084763"/>
            <a:ext cx="2016125" cy="16144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1" name="Picture 5" descr="Nablus 05 09 03 WBRR2">
            <a:extLst>
              <a:ext uri="{FF2B5EF4-FFF2-40B4-BE49-F238E27FC236}">
                <a16:creationId xmlns:a16="http://schemas.microsoft.com/office/drawing/2014/main" id="{782A2E75-C259-2444-BBF3-29EEAD729554}"/>
              </a:ext>
            </a:extLst>
          </p:cNvPr>
          <p:cNvPicPr>
            <a:picLocks noChangeAspect="1" noChangeArrowheads="1"/>
          </p:cNvPicPr>
          <p:nvPr/>
        </p:nvPicPr>
        <p:blipFill>
          <a:blip r:embed="rId5"/>
          <a:srcRect/>
          <a:stretch>
            <a:fillRect/>
          </a:stretch>
        </p:blipFill>
        <p:spPr bwMode="auto">
          <a:xfrm>
            <a:off x="179388" y="115888"/>
            <a:ext cx="3168650" cy="2108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2" name="Picture 6" descr="26 ott 03 gaza gli edifici verranno distrutti di lì a poco">
            <a:extLst>
              <a:ext uri="{FF2B5EF4-FFF2-40B4-BE49-F238E27FC236}">
                <a16:creationId xmlns:a16="http://schemas.microsoft.com/office/drawing/2014/main" id="{DE6FE1A4-1510-34EE-79E8-3CE2EAE9739D}"/>
              </a:ext>
            </a:extLst>
          </p:cNvPr>
          <p:cNvPicPr>
            <a:picLocks noChangeAspect="1" noChangeArrowheads="1"/>
          </p:cNvPicPr>
          <p:nvPr/>
        </p:nvPicPr>
        <p:blipFill>
          <a:blip r:embed="rId6"/>
          <a:srcRect/>
          <a:stretch>
            <a:fillRect/>
          </a:stretch>
        </p:blipFill>
        <p:spPr bwMode="auto">
          <a:xfrm>
            <a:off x="5076825" y="115888"/>
            <a:ext cx="17272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3" name="Picture 7" descr="destroyed building in ramallah 01 12 03 WBRR1">
            <a:extLst>
              <a:ext uri="{FF2B5EF4-FFF2-40B4-BE49-F238E27FC236}">
                <a16:creationId xmlns:a16="http://schemas.microsoft.com/office/drawing/2014/main" id="{45056ADF-E642-AD7B-0F39-ED170293F14A}"/>
              </a:ext>
            </a:extLst>
          </p:cNvPr>
          <p:cNvPicPr>
            <a:picLocks noChangeAspect="1" noChangeArrowheads="1"/>
          </p:cNvPicPr>
          <p:nvPr/>
        </p:nvPicPr>
        <p:blipFill>
          <a:blip r:embed="rId7"/>
          <a:srcRect/>
          <a:stretch>
            <a:fillRect/>
          </a:stretch>
        </p:blipFill>
        <p:spPr bwMode="auto">
          <a:xfrm>
            <a:off x="6948488" y="115888"/>
            <a:ext cx="2016125" cy="16129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4" name="Picture 8" descr="Nablus">
            <a:extLst>
              <a:ext uri="{FF2B5EF4-FFF2-40B4-BE49-F238E27FC236}">
                <a16:creationId xmlns:a16="http://schemas.microsoft.com/office/drawing/2014/main" id="{4AF7F39A-8400-EEEF-6F5F-3EBEE90ABC72}"/>
              </a:ext>
            </a:extLst>
          </p:cNvPr>
          <p:cNvPicPr>
            <a:picLocks noChangeAspect="1" noChangeArrowheads="1"/>
          </p:cNvPicPr>
          <p:nvPr/>
        </p:nvPicPr>
        <p:blipFill>
          <a:blip r:embed="rId8"/>
          <a:srcRect/>
          <a:stretch>
            <a:fillRect/>
          </a:stretch>
        </p:blipFill>
        <p:spPr bwMode="auto">
          <a:xfrm>
            <a:off x="6967538" y="1849438"/>
            <a:ext cx="2014537" cy="16017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5" name="Picture 9" descr="ramallah aprile 2002">
            <a:extLst>
              <a:ext uri="{FF2B5EF4-FFF2-40B4-BE49-F238E27FC236}">
                <a16:creationId xmlns:a16="http://schemas.microsoft.com/office/drawing/2014/main" id="{FC59FAA6-9D0C-C1AC-5D05-9EF47D880EB7}"/>
              </a:ext>
            </a:extLst>
          </p:cNvPr>
          <p:cNvPicPr>
            <a:picLocks noChangeAspect="1" noChangeArrowheads="1"/>
          </p:cNvPicPr>
          <p:nvPr/>
        </p:nvPicPr>
        <p:blipFill>
          <a:blip r:embed="rId9"/>
          <a:srcRect/>
          <a:stretch>
            <a:fillRect/>
          </a:stretch>
        </p:blipFill>
        <p:spPr bwMode="auto">
          <a:xfrm>
            <a:off x="3492500" y="115888"/>
            <a:ext cx="1511300" cy="2089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14026" name="Picture 10" descr="home emolished in Hebron 09 09 03 - 3">
            <a:extLst>
              <a:ext uri="{FF2B5EF4-FFF2-40B4-BE49-F238E27FC236}">
                <a16:creationId xmlns:a16="http://schemas.microsoft.com/office/drawing/2014/main" id="{943FA772-110A-D1A9-BE45-DB4FB7AA1498}"/>
              </a:ext>
            </a:extLst>
          </p:cNvPr>
          <p:cNvPicPr>
            <a:picLocks noChangeAspect="1" noChangeArrowheads="1"/>
          </p:cNvPicPr>
          <p:nvPr/>
        </p:nvPicPr>
        <p:blipFill>
          <a:blip r:embed="rId10"/>
          <a:srcRect t="15050"/>
          <a:stretch>
            <a:fillRect/>
          </a:stretch>
        </p:blipFill>
        <p:spPr bwMode="auto">
          <a:xfrm>
            <a:off x="3482975" y="4652963"/>
            <a:ext cx="3321050" cy="2076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7" name="Picture 11" descr="home emolished in Hebron 09 09 03 - 2">
            <a:extLst>
              <a:ext uri="{FF2B5EF4-FFF2-40B4-BE49-F238E27FC236}">
                <a16:creationId xmlns:a16="http://schemas.microsoft.com/office/drawing/2014/main" id="{BA974E97-C6D0-4425-DF1F-5FF5385468EF}"/>
              </a:ext>
            </a:extLst>
          </p:cNvPr>
          <p:cNvPicPr>
            <a:picLocks noChangeAspect="1" noChangeArrowheads="1"/>
          </p:cNvPicPr>
          <p:nvPr/>
        </p:nvPicPr>
        <p:blipFill>
          <a:blip r:embed="rId11"/>
          <a:srcRect/>
          <a:stretch>
            <a:fillRect/>
          </a:stretch>
        </p:blipFill>
        <p:spPr bwMode="auto">
          <a:xfrm>
            <a:off x="3492500" y="2349500"/>
            <a:ext cx="1198563" cy="1555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4028" name="Picture 12" descr="home emolished in Hebron 09 09 03">
            <a:extLst>
              <a:ext uri="{FF2B5EF4-FFF2-40B4-BE49-F238E27FC236}">
                <a16:creationId xmlns:a16="http://schemas.microsoft.com/office/drawing/2014/main" id="{30FC49F9-437D-CAC4-B02A-642EA5488A6A}"/>
              </a:ext>
            </a:extLst>
          </p:cNvPr>
          <p:cNvPicPr>
            <a:picLocks noChangeAspect="1" noChangeArrowheads="1"/>
          </p:cNvPicPr>
          <p:nvPr/>
        </p:nvPicPr>
        <p:blipFill>
          <a:blip r:embed="rId12"/>
          <a:srcRect/>
          <a:stretch>
            <a:fillRect/>
          </a:stretch>
        </p:blipFill>
        <p:spPr bwMode="auto">
          <a:xfrm>
            <a:off x="179388" y="2349500"/>
            <a:ext cx="3168650" cy="22225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83341" name="Text Box 13">
            <a:extLst>
              <a:ext uri="{FF2B5EF4-FFF2-40B4-BE49-F238E27FC236}">
                <a16:creationId xmlns:a16="http://schemas.microsoft.com/office/drawing/2014/main" id="{AC8BB716-8820-CFB9-3A40-C586575B6C15}"/>
              </a:ext>
            </a:extLst>
          </p:cNvPr>
          <p:cNvSpPr txBox="1">
            <a:spLocks noChangeArrowheads="1"/>
          </p:cNvSpPr>
          <p:nvPr/>
        </p:nvSpPr>
        <p:spPr bwMode="auto">
          <a:xfrm>
            <a:off x="3482975" y="4017963"/>
            <a:ext cx="3311525" cy="523875"/>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rgbClr val="000000"/>
                </a:solidFill>
              </a:rPr>
              <a:t>Les Israéliens détruisent aussi les grands immeubles des Palestiniens</a:t>
            </a:r>
            <a:endParaRPr lang="it-IT" altLang="it-CH" sz="1400" b="1" dirty="0">
              <a:solidFill>
                <a:srgbClr val="000000"/>
              </a:solidFill>
            </a:endParaRPr>
          </a:p>
        </p:txBody>
      </p:sp>
      <p:pic>
        <p:nvPicPr>
          <p:cNvPr id="214030" name="Picture 14" descr="demolition in Rafah 24 12 03 GZRR2">
            <a:extLst>
              <a:ext uri="{FF2B5EF4-FFF2-40B4-BE49-F238E27FC236}">
                <a16:creationId xmlns:a16="http://schemas.microsoft.com/office/drawing/2014/main" id="{A84F2840-A5DE-27BC-3983-0C6358B8F757}"/>
              </a:ext>
            </a:extLst>
          </p:cNvPr>
          <p:cNvPicPr>
            <a:picLocks noChangeAspect="1" noChangeArrowheads="1"/>
          </p:cNvPicPr>
          <p:nvPr/>
        </p:nvPicPr>
        <p:blipFill>
          <a:blip r:embed="rId13"/>
          <a:srcRect/>
          <a:stretch>
            <a:fillRect/>
          </a:stretch>
        </p:blipFill>
        <p:spPr bwMode="auto">
          <a:xfrm>
            <a:off x="179388" y="4652963"/>
            <a:ext cx="3168650" cy="2076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90510" name="Segnaposto numero diapositiva 1">
            <a:extLst>
              <a:ext uri="{FF2B5EF4-FFF2-40B4-BE49-F238E27FC236}">
                <a16:creationId xmlns:a16="http://schemas.microsoft.com/office/drawing/2014/main" id="{F07E430B-C219-56BC-B67D-4D116B8D9FB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F661B9-6AC7-4661-B57D-2A29C2282AFE}" type="slidenum">
              <a:rPr lang="fr-FR" altLang="en-US" sz="1400" smtClean="0">
                <a:solidFill>
                  <a:srgbClr val="FFFFFF"/>
                </a:solidFill>
              </a:rPr>
              <a:pPr>
                <a:spcBef>
                  <a:spcPct val="0"/>
                </a:spcBef>
                <a:buFontTx/>
                <a:buNone/>
              </a:pPr>
              <a:t>155</a:t>
            </a:fld>
            <a:endParaRPr lang="fr-FR" altLang="en-US" sz="1400">
              <a:solidFill>
                <a:srgbClr val="FFFFFF"/>
              </a:solidFill>
            </a:endParaRPr>
          </a:p>
        </p:txBody>
      </p:sp>
      <p:sp>
        <p:nvSpPr>
          <p:cNvPr id="16" name="Rettangolo 15">
            <a:extLst>
              <a:ext uri="{FF2B5EF4-FFF2-40B4-BE49-F238E27FC236}">
                <a16:creationId xmlns:a16="http://schemas.microsoft.com/office/drawing/2014/main" id="{45CF94B1-E09B-B185-DD7D-ACBBF06263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9" name="Picture 3" descr="Demolizione casa palestinese a Al Tur Gerus est">
            <a:extLst>
              <a:ext uri="{FF2B5EF4-FFF2-40B4-BE49-F238E27FC236}">
                <a16:creationId xmlns:a16="http://schemas.microsoft.com/office/drawing/2014/main" id="{D52FDCAB-8E85-3389-1BF8-BD9127DA1673}"/>
              </a:ext>
            </a:extLst>
          </p:cNvPr>
          <p:cNvPicPr>
            <a:picLocks noChangeAspect="1" noChangeArrowheads="1"/>
          </p:cNvPicPr>
          <p:nvPr/>
        </p:nvPicPr>
        <p:blipFill>
          <a:blip r:embed="rId14"/>
          <a:srcRect/>
          <a:stretch>
            <a:fillRect/>
          </a:stretch>
        </p:blipFill>
        <p:spPr>
          <a:xfrm>
            <a:off x="6961188" y="3570288"/>
            <a:ext cx="2006600" cy="1370012"/>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ome">
            <a:extLst>
              <a:ext uri="{FF2B5EF4-FFF2-40B4-BE49-F238E27FC236}">
                <a16:creationId xmlns:a16="http://schemas.microsoft.com/office/drawing/2014/main" id="{B7989692-B793-F015-59D0-A22EBB8B5AC3}"/>
              </a:ext>
            </a:extLst>
          </p:cNvPr>
          <p:cNvPicPr>
            <a:picLocks noChangeAspect="1" noChangeArrowheads="1"/>
          </p:cNvPicPr>
          <p:nvPr/>
        </p:nvPicPr>
        <p:blipFill>
          <a:blip r:embed="rId3"/>
          <a:srcRect l="1117" t="1152" r="1717" b="1152"/>
          <a:stretch>
            <a:fillRect/>
          </a:stretch>
        </p:blipFill>
        <p:spPr bwMode="auto">
          <a:xfrm>
            <a:off x="179388" y="188913"/>
            <a:ext cx="6111875" cy="6480175"/>
          </a:xfrm>
          <a:prstGeom prst="rect">
            <a:avLst/>
          </a:prstGeom>
          <a:ln w="28575">
            <a:solidFill>
              <a:schemeClr val="tx1"/>
            </a:solidFill>
          </a:ln>
          <a:effectLst>
            <a:outerShdw blurRad="292100" dist="139700" dir="2700000" algn="tl" rotWithShape="0">
              <a:srgbClr val="333333">
                <a:alpha val="65000"/>
              </a:srgbClr>
            </a:outerShdw>
          </a:effectLst>
        </p:spPr>
      </p:pic>
      <p:pic>
        <p:nvPicPr>
          <p:cNvPr id="215043" name="Picture 3">
            <a:extLst>
              <a:ext uri="{FF2B5EF4-FFF2-40B4-BE49-F238E27FC236}">
                <a16:creationId xmlns:a16="http://schemas.microsoft.com/office/drawing/2014/main" id="{ABFA0D4D-C0C5-2B96-4969-08B47BF69375}"/>
              </a:ext>
            </a:extLst>
          </p:cNvPr>
          <p:cNvPicPr>
            <a:picLocks noChangeAspect="1" noChangeArrowheads="1"/>
          </p:cNvPicPr>
          <p:nvPr/>
        </p:nvPicPr>
        <p:blipFill>
          <a:blip r:embed="rId4"/>
          <a:srcRect/>
          <a:stretch>
            <a:fillRect/>
          </a:stretch>
        </p:blipFill>
        <p:spPr bwMode="auto">
          <a:xfrm>
            <a:off x="6516688" y="4970463"/>
            <a:ext cx="2336800" cy="1700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5044" name="Picture 4">
            <a:extLst>
              <a:ext uri="{FF2B5EF4-FFF2-40B4-BE49-F238E27FC236}">
                <a16:creationId xmlns:a16="http://schemas.microsoft.com/office/drawing/2014/main" id="{5EA6EEAC-6307-20A1-9446-529BB70FC56A}"/>
              </a:ext>
            </a:extLst>
          </p:cNvPr>
          <p:cNvPicPr>
            <a:picLocks noChangeAspect="1" noChangeArrowheads="1"/>
          </p:cNvPicPr>
          <p:nvPr/>
        </p:nvPicPr>
        <p:blipFill rotWithShape="1">
          <a:blip r:embed="rId5"/>
          <a:srcRect b="7264"/>
          <a:stretch/>
        </p:blipFill>
        <p:spPr bwMode="auto">
          <a:xfrm>
            <a:off x="6516688" y="2065338"/>
            <a:ext cx="2336800" cy="2781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5045" name="Picture 5">
            <a:extLst>
              <a:ext uri="{FF2B5EF4-FFF2-40B4-BE49-F238E27FC236}">
                <a16:creationId xmlns:a16="http://schemas.microsoft.com/office/drawing/2014/main" id="{3CD3631D-03FA-D163-F578-8E72894D82EB}"/>
              </a:ext>
            </a:extLst>
          </p:cNvPr>
          <p:cNvPicPr>
            <a:picLocks noChangeAspect="1" noChangeArrowheads="1"/>
          </p:cNvPicPr>
          <p:nvPr/>
        </p:nvPicPr>
        <p:blipFill>
          <a:blip r:embed="rId6"/>
          <a:srcRect/>
          <a:stretch>
            <a:fillRect/>
          </a:stretch>
        </p:blipFill>
        <p:spPr bwMode="auto">
          <a:xfrm>
            <a:off x="6516688" y="188913"/>
            <a:ext cx="2336800" cy="1752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17ADFA1E-7BA5-FEA4-CF02-744B1586395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 name="CasellaDiTesto 2">
            <a:extLst>
              <a:ext uri="{FF2B5EF4-FFF2-40B4-BE49-F238E27FC236}">
                <a16:creationId xmlns:a16="http://schemas.microsoft.com/office/drawing/2014/main" id="{46B6AD7E-D863-5C04-BF16-196688950178}"/>
              </a:ext>
            </a:extLst>
          </p:cNvPr>
          <p:cNvSpPr txBox="1"/>
          <p:nvPr/>
        </p:nvSpPr>
        <p:spPr>
          <a:xfrm>
            <a:off x="179388" y="6167438"/>
            <a:ext cx="6148387" cy="523875"/>
          </a:xfrm>
          <a:prstGeom prst="rect">
            <a:avLst/>
          </a:prstGeom>
          <a:solidFill>
            <a:schemeClr val="tx1"/>
          </a:solidFill>
        </p:spPr>
        <p:txBody>
          <a:bodyPr>
            <a:spAutoFit/>
          </a:bodyPr>
          <a:lstStyle/>
          <a:p>
            <a:pPr marL="122238">
              <a:defRPr/>
            </a:pPr>
            <a:r>
              <a:rPr lang="en-US" sz="1400" dirty="0">
                <a:solidFill>
                  <a:schemeClr val="accent4">
                    <a:lumMod val="10000"/>
                  </a:schemeClr>
                </a:solidFill>
              </a:rPr>
              <a:t>Rafah, camp pour </a:t>
            </a:r>
            <a:r>
              <a:rPr lang="en-US" sz="1400" dirty="0" err="1">
                <a:solidFill>
                  <a:schemeClr val="accent4">
                    <a:lumMod val="10000"/>
                  </a:schemeClr>
                </a:solidFill>
              </a:rPr>
              <a:t>refugiés</a:t>
            </a:r>
            <a:r>
              <a:rPr lang="en-US" sz="1400" dirty="0">
                <a:solidFill>
                  <a:schemeClr val="accent4">
                    <a:lumMod val="10000"/>
                  </a:schemeClr>
                </a:solidFill>
              </a:rPr>
              <a:t>, 10 </a:t>
            </a:r>
            <a:r>
              <a:rPr lang="en-US" sz="1400" dirty="0" err="1">
                <a:solidFill>
                  <a:schemeClr val="accent4">
                    <a:lumMod val="10000"/>
                  </a:schemeClr>
                </a:solidFill>
              </a:rPr>
              <a:t>janvier</a:t>
            </a:r>
            <a:r>
              <a:rPr lang="en-US" sz="1400" dirty="0">
                <a:solidFill>
                  <a:schemeClr val="accent4">
                    <a:lumMod val="10000"/>
                  </a:schemeClr>
                </a:solidFill>
              </a:rPr>
              <a:t> 2002. Les </a:t>
            </a:r>
            <a:r>
              <a:rPr lang="en-US" sz="1400" dirty="0" err="1">
                <a:solidFill>
                  <a:schemeClr val="accent4">
                    <a:lumMod val="10000"/>
                  </a:schemeClr>
                </a:solidFill>
              </a:rPr>
              <a:t>Isréliens</a:t>
            </a:r>
            <a:r>
              <a:rPr lang="en-US" sz="1400" dirty="0">
                <a:solidFill>
                  <a:schemeClr val="accent4">
                    <a:lumMod val="10000"/>
                  </a:schemeClr>
                </a:solidFill>
              </a:rPr>
              <a:t> </a:t>
            </a:r>
            <a:r>
              <a:rPr lang="en-US" sz="1400" dirty="0" err="1">
                <a:solidFill>
                  <a:schemeClr val="accent4">
                    <a:lumMod val="10000"/>
                  </a:schemeClr>
                </a:solidFill>
              </a:rPr>
              <a:t>ont</a:t>
            </a:r>
            <a:r>
              <a:rPr lang="en-US" sz="1400" dirty="0">
                <a:solidFill>
                  <a:schemeClr val="accent4">
                    <a:lumMod val="10000"/>
                  </a:schemeClr>
                </a:solidFill>
              </a:rPr>
              <a:t>                                  </a:t>
            </a:r>
            <a:r>
              <a:rPr lang="en-US" sz="1400" dirty="0" err="1">
                <a:solidFill>
                  <a:schemeClr val="accent4">
                    <a:lumMod val="10000"/>
                  </a:schemeClr>
                </a:solidFill>
              </a:rPr>
              <a:t>démoli</a:t>
            </a:r>
            <a:r>
              <a:rPr lang="en-US" sz="1400" dirty="0">
                <a:solidFill>
                  <a:schemeClr val="accent4">
                    <a:lumMod val="10000"/>
                  </a:schemeClr>
                </a:solidFill>
              </a:rPr>
              <a:t> plus de 60 </a:t>
            </a:r>
            <a:r>
              <a:rPr lang="en-US" sz="1400" dirty="0" err="1">
                <a:solidFill>
                  <a:schemeClr val="accent4">
                    <a:lumMod val="10000"/>
                  </a:schemeClr>
                </a:solidFill>
              </a:rPr>
              <a:t>maisons</a:t>
            </a:r>
            <a:r>
              <a:rPr lang="en-US" sz="1400" dirty="0">
                <a:solidFill>
                  <a:schemeClr val="accent4">
                    <a:lumMod val="10000"/>
                  </a:schemeClr>
                </a:solidFill>
              </a:rPr>
              <a:t> </a:t>
            </a:r>
            <a:r>
              <a:rPr lang="en-US" sz="1400" dirty="0" err="1">
                <a:solidFill>
                  <a:schemeClr val="accent4">
                    <a:lumMod val="10000"/>
                  </a:schemeClr>
                </a:solidFill>
              </a:rPr>
              <a:t>laissant</a:t>
            </a:r>
            <a:r>
              <a:rPr lang="en-US" sz="1400" dirty="0">
                <a:solidFill>
                  <a:schemeClr val="accent4">
                    <a:lumMod val="10000"/>
                  </a:schemeClr>
                </a:solidFill>
              </a:rPr>
              <a:t> 100 </a:t>
            </a:r>
            <a:r>
              <a:rPr lang="en-US" sz="1400" dirty="0" err="1">
                <a:solidFill>
                  <a:schemeClr val="accent4">
                    <a:lumMod val="10000"/>
                  </a:schemeClr>
                </a:solidFill>
              </a:rPr>
              <a:t>familles</a:t>
            </a:r>
            <a:r>
              <a:rPr lang="en-US" sz="1400" dirty="0">
                <a:solidFill>
                  <a:schemeClr val="accent4">
                    <a:lumMod val="10000"/>
                  </a:schemeClr>
                </a:solidFill>
              </a:rPr>
              <a:t> sans abri.</a:t>
            </a:r>
          </a:p>
        </p:txBody>
      </p:sp>
      <p:sp>
        <p:nvSpPr>
          <p:cNvPr id="4" name="CasellaDiTesto 3">
            <a:extLst>
              <a:ext uri="{FF2B5EF4-FFF2-40B4-BE49-F238E27FC236}">
                <a16:creationId xmlns:a16="http://schemas.microsoft.com/office/drawing/2014/main" id="{A8466C2E-E1B6-182C-CDA7-498F5EE9F719}"/>
              </a:ext>
            </a:extLst>
          </p:cNvPr>
          <p:cNvSpPr txBox="1"/>
          <p:nvPr/>
        </p:nvSpPr>
        <p:spPr>
          <a:xfrm>
            <a:off x="195263" y="5822950"/>
            <a:ext cx="6081712" cy="354013"/>
          </a:xfrm>
          <a:prstGeom prst="rect">
            <a:avLst/>
          </a:prstGeom>
          <a:solidFill>
            <a:srgbClr val="FFFF00"/>
          </a:solidFill>
          <a:ln w="12700">
            <a:solidFill>
              <a:schemeClr val="accent4">
                <a:lumMod val="10000"/>
              </a:schemeClr>
            </a:solidFill>
          </a:ln>
        </p:spPr>
        <p:txBody>
          <a:bodyPr>
            <a:spAutoFit/>
          </a:bodyPr>
          <a:lstStyle/>
          <a:p>
            <a:pPr algn="ctr">
              <a:defRPr/>
            </a:pPr>
            <a:r>
              <a:rPr lang="en-US" sz="1700" b="1" dirty="0">
                <a:solidFill>
                  <a:schemeClr val="accent4">
                    <a:lumMod val="10000"/>
                  </a:schemeClr>
                </a:solidFill>
              </a:rPr>
              <a:t>DÉMOLITIONS: les enfants </a:t>
            </a:r>
            <a:r>
              <a:rPr lang="en-US" sz="1700" b="1" dirty="0" err="1">
                <a:solidFill>
                  <a:schemeClr val="accent4">
                    <a:lumMod val="10000"/>
                  </a:schemeClr>
                </a:solidFill>
              </a:rPr>
              <a:t>sont</a:t>
            </a:r>
            <a:r>
              <a:rPr lang="en-US" sz="1700" b="1" dirty="0">
                <a:solidFill>
                  <a:schemeClr val="accent4">
                    <a:lumMod val="10000"/>
                  </a:schemeClr>
                </a:solidFill>
              </a:rPr>
              <a:t> les premières </a:t>
            </a:r>
            <a:r>
              <a:rPr lang="en-US" sz="1700" b="1" dirty="0" err="1">
                <a:solidFill>
                  <a:schemeClr val="accent4">
                    <a:lumMod val="10000"/>
                  </a:schemeClr>
                </a:solidFill>
              </a:rPr>
              <a:t>victimes</a:t>
            </a:r>
            <a:endParaRPr lang="en-US" sz="1700" b="1" dirty="0">
              <a:solidFill>
                <a:schemeClr val="accent4">
                  <a:lumMod val="10000"/>
                </a:schemeClr>
              </a:solidFill>
            </a:endParaRPr>
          </a:p>
        </p:txBody>
      </p:sp>
      <p:sp>
        <p:nvSpPr>
          <p:cNvPr id="485382" name="Segnaposto numero diapositiva 1">
            <a:extLst>
              <a:ext uri="{FF2B5EF4-FFF2-40B4-BE49-F238E27FC236}">
                <a16:creationId xmlns:a16="http://schemas.microsoft.com/office/drawing/2014/main" id="{93C0BE45-9F33-B202-AE62-D071BCBD58AC}"/>
              </a:ext>
            </a:extLst>
          </p:cNvPr>
          <p:cNvSpPr>
            <a:spLocks noGrp="1"/>
          </p:cNvSpPr>
          <p:nvPr>
            <p:ph type="sldNum" sz="quarter" idx="12"/>
          </p:nvPr>
        </p:nvSpPr>
        <p:spPr>
          <a:xfrm>
            <a:off x="4984750" y="6278563"/>
            <a:ext cx="946150" cy="423862"/>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BF5A3C1-F1E3-4200-8D88-48DEED2F988B}" type="slidenum">
              <a:rPr lang="fr-FR" altLang="en-US" sz="1400" b="1" smtClean="0">
                <a:solidFill>
                  <a:schemeClr val="accent4">
                    <a:lumMod val="10000"/>
                  </a:schemeClr>
                </a:solidFill>
              </a:rPr>
              <a:pPr>
                <a:spcBef>
                  <a:spcPct val="0"/>
                </a:spcBef>
                <a:buFontTx/>
                <a:buNone/>
                <a:defRPr/>
              </a:pPr>
              <a:t>156</a:t>
            </a:fld>
            <a:endParaRPr lang="fr-FR" altLang="en-US" sz="1400" b="1">
              <a:solidFill>
                <a:schemeClr val="accent4">
                  <a:lumMod val="10000"/>
                </a:schemeClr>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8" name="Picture 3" descr="senza tetto">
            <a:extLst>
              <a:ext uri="{FF2B5EF4-FFF2-40B4-BE49-F238E27FC236}">
                <a16:creationId xmlns:a16="http://schemas.microsoft.com/office/drawing/2014/main" id="{40672694-5F1B-8667-7012-4F68E49AC696}"/>
              </a:ext>
            </a:extLst>
          </p:cNvPr>
          <p:cNvPicPr>
            <a:picLocks noChangeAspect="1" noChangeArrowheads="1"/>
          </p:cNvPicPr>
          <p:nvPr/>
        </p:nvPicPr>
        <p:blipFill>
          <a:blip r:embed="rId3"/>
          <a:srcRect/>
          <a:stretch>
            <a:fillRect/>
          </a:stretch>
        </p:blipFill>
        <p:spPr bwMode="auto">
          <a:xfrm>
            <a:off x="0" y="2276475"/>
            <a:ext cx="1042988" cy="7810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79" name="Picture 4" descr="sept">
            <a:extLst>
              <a:ext uri="{FF2B5EF4-FFF2-40B4-BE49-F238E27FC236}">
                <a16:creationId xmlns:a16="http://schemas.microsoft.com/office/drawing/2014/main" id="{6AA6F1D6-5ACD-7C07-0BE9-0A8C4DAF45E4}"/>
              </a:ext>
            </a:extLst>
          </p:cNvPr>
          <p:cNvPicPr>
            <a:picLocks noChangeAspect="1" noChangeArrowheads="1"/>
          </p:cNvPicPr>
          <p:nvPr/>
        </p:nvPicPr>
        <p:blipFill>
          <a:blip r:embed="rId4"/>
          <a:srcRect r="15962"/>
          <a:stretch>
            <a:fillRect/>
          </a:stretch>
        </p:blipFill>
        <p:spPr bwMode="auto">
          <a:xfrm>
            <a:off x="5076825" y="3141663"/>
            <a:ext cx="4067175" cy="35702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059844" name="Text Box 5">
            <a:extLst>
              <a:ext uri="{FF2B5EF4-FFF2-40B4-BE49-F238E27FC236}">
                <a16:creationId xmlns:a16="http://schemas.microsoft.com/office/drawing/2014/main" id="{E2923C2F-0AB9-4760-330E-7A9ADCD2226E}"/>
              </a:ext>
            </a:extLst>
          </p:cNvPr>
          <p:cNvSpPr txBox="1">
            <a:spLocks noChangeArrowheads="1"/>
          </p:cNvSpPr>
          <p:nvPr/>
        </p:nvSpPr>
        <p:spPr bwMode="auto">
          <a:xfrm>
            <a:off x="2840038" y="2474913"/>
            <a:ext cx="2941637"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Sans abri palestiniens</a:t>
            </a:r>
            <a:endParaRPr lang="it-IT" altLang="it-CH" sz="2000" b="1" dirty="0">
              <a:solidFill>
                <a:schemeClr val="accent4">
                  <a:lumMod val="10000"/>
                </a:schemeClr>
              </a:solidFill>
            </a:endParaRPr>
          </a:p>
        </p:txBody>
      </p:sp>
      <p:pic>
        <p:nvPicPr>
          <p:cNvPr id="408582" name="Picture 8" descr="senzatetto 2">
            <a:extLst>
              <a:ext uri="{FF2B5EF4-FFF2-40B4-BE49-F238E27FC236}">
                <a16:creationId xmlns:a16="http://schemas.microsoft.com/office/drawing/2014/main" id="{5811E143-37B3-2F08-37F9-BBAA8D36125F}"/>
              </a:ext>
            </a:extLst>
          </p:cNvPr>
          <p:cNvPicPr>
            <a:picLocks noChangeAspect="1" noChangeArrowheads="1"/>
          </p:cNvPicPr>
          <p:nvPr/>
        </p:nvPicPr>
        <p:blipFill>
          <a:blip r:embed="rId5"/>
          <a:srcRect/>
          <a:stretch>
            <a:fillRect/>
          </a:stretch>
        </p:blipFill>
        <p:spPr bwMode="auto">
          <a:xfrm>
            <a:off x="0" y="3141663"/>
            <a:ext cx="4937125" cy="3557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3" name="Picture 9" descr="senzatetto">
            <a:extLst>
              <a:ext uri="{FF2B5EF4-FFF2-40B4-BE49-F238E27FC236}">
                <a16:creationId xmlns:a16="http://schemas.microsoft.com/office/drawing/2014/main" id="{92DD7C06-365D-969B-09F9-C0281F0542C8}"/>
              </a:ext>
            </a:extLst>
          </p:cNvPr>
          <p:cNvPicPr>
            <a:picLocks noChangeAspect="1" noChangeArrowheads="1"/>
          </p:cNvPicPr>
          <p:nvPr/>
        </p:nvPicPr>
        <p:blipFill>
          <a:blip r:embed="rId6"/>
          <a:srcRect/>
          <a:stretch>
            <a:fillRect/>
          </a:stretch>
        </p:blipFill>
        <p:spPr bwMode="auto">
          <a:xfrm>
            <a:off x="0" y="188913"/>
            <a:ext cx="2700338" cy="20256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4" name="Picture 10" descr="rifugiati e tende a Gaza">
            <a:extLst>
              <a:ext uri="{FF2B5EF4-FFF2-40B4-BE49-F238E27FC236}">
                <a16:creationId xmlns:a16="http://schemas.microsoft.com/office/drawing/2014/main" id="{46A8EFFC-D9D3-2C15-B1D7-67B09DA8A1AB}"/>
              </a:ext>
            </a:extLst>
          </p:cNvPr>
          <p:cNvPicPr>
            <a:picLocks noChangeAspect="1" noChangeArrowheads="1"/>
          </p:cNvPicPr>
          <p:nvPr/>
        </p:nvPicPr>
        <p:blipFill>
          <a:blip r:embed="rId7"/>
          <a:srcRect/>
          <a:stretch>
            <a:fillRect/>
          </a:stretch>
        </p:blipFill>
        <p:spPr bwMode="auto">
          <a:xfrm>
            <a:off x="7488238" y="2276475"/>
            <a:ext cx="1655762" cy="8286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08585" name="Picture 6">
            <a:extLst>
              <a:ext uri="{FF2B5EF4-FFF2-40B4-BE49-F238E27FC236}">
                <a16:creationId xmlns:a16="http://schemas.microsoft.com/office/drawing/2014/main" id="{2047620C-1DB4-86C4-93C3-A54DAA954A47}"/>
              </a:ext>
            </a:extLst>
          </p:cNvPr>
          <p:cNvPicPr>
            <a:picLocks noChangeAspect="1" noChangeArrowheads="1"/>
          </p:cNvPicPr>
          <p:nvPr/>
        </p:nvPicPr>
        <p:blipFill>
          <a:blip r:embed="rId8"/>
          <a:srcRect r="2856"/>
          <a:stretch>
            <a:fillRect/>
          </a:stretch>
        </p:blipFill>
        <p:spPr bwMode="auto">
          <a:xfrm>
            <a:off x="2843213" y="188913"/>
            <a:ext cx="307816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494601" name="Segnaposto numero diapositiva 1">
            <a:extLst>
              <a:ext uri="{FF2B5EF4-FFF2-40B4-BE49-F238E27FC236}">
                <a16:creationId xmlns:a16="http://schemas.microsoft.com/office/drawing/2014/main" id="{728ABB56-B8CA-DBC1-B9DA-9CA3E2276904}"/>
              </a:ext>
            </a:extLst>
          </p:cNvPr>
          <p:cNvSpPr>
            <a:spLocks noGrp="1"/>
          </p:cNvSpPr>
          <p:nvPr>
            <p:ph type="sldNum" sz="quarter" idx="12"/>
          </p:nvPr>
        </p:nvSpPr>
        <p:spPr>
          <a:xfrm>
            <a:off x="6335713" y="2532063"/>
            <a:ext cx="735012"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303864-2C42-4BC2-B45C-F6B303D4DCDF}" type="slidenum">
              <a:rPr lang="it-IT" altLang="en-US" sz="1400" b="1" smtClean="0">
                <a:solidFill>
                  <a:srgbClr val="FFFFFF"/>
                </a:solidFill>
              </a:rPr>
              <a:pPr>
                <a:spcBef>
                  <a:spcPct val="0"/>
                </a:spcBef>
                <a:buFontTx/>
                <a:buNone/>
              </a:pPr>
              <a:t>157</a:t>
            </a:fld>
            <a:endParaRPr lang="it-IT" altLang="en-US" sz="1400" b="1">
              <a:solidFill>
                <a:srgbClr val="FFFFFF"/>
              </a:solidFill>
            </a:endParaRPr>
          </a:p>
        </p:txBody>
      </p:sp>
      <p:pic>
        <p:nvPicPr>
          <p:cNvPr id="408581" name="Picture 7" descr="bandiera palestinese con asta ">
            <a:extLst>
              <a:ext uri="{FF2B5EF4-FFF2-40B4-BE49-F238E27FC236}">
                <a16:creationId xmlns:a16="http://schemas.microsoft.com/office/drawing/2014/main" id="{62CD8813-AFAE-0A4C-2D89-118CA6F8FF56}"/>
              </a:ext>
            </a:extLst>
          </p:cNvPr>
          <p:cNvPicPr>
            <a:picLocks noChangeAspect="1" noChangeArrowheads="1" noCrop="1"/>
          </p:cNvPicPr>
          <p:nvPr/>
        </p:nvPicPr>
        <p:blipFill>
          <a:blip r:embed="rId9"/>
          <a:srcRect/>
          <a:stretch>
            <a:fillRect/>
          </a:stretch>
        </p:blipFill>
        <p:spPr bwMode="auto">
          <a:xfrm>
            <a:off x="1547813" y="2708275"/>
            <a:ext cx="647700" cy="476250"/>
          </a:xfrm>
          <a:prstGeom prst="rect">
            <a:avLst/>
          </a:prstGeom>
          <a:ln>
            <a:noFill/>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9FBC0EB7-9A89-2989-9C69-641ACD03C92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Rafah tende senzatetto">
            <a:extLst>
              <a:ext uri="{FF2B5EF4-FFF2-40B4-BE49-F238E27FC236}">
                <a16:creationId xmlns:a16="http://schemas.microsoft.com/office/drawing/2014/main" id="{A750D7C9-D289-E386-95E1-869956A1CC05}"/>
              </a:ext>
            </a:extLst>
          </p:cNvPr>
          <p:cNvPicPr>
            <a:picLocks noChangeAspect="1" noChangeArrowheads="1"/>
          </p:cNvPicPr>
          <p:nvPr/>
        </p:nvPicPr>
        <p:blipFill rotWithShape="1">
          <a:blip r:embed="rId10"/>
          <a:srcRect/>
          <a:stretch/>
        </p:blipFill>
        <p:spPr bwMode="auto">
          <a:xfrm>
            <a:off x="6084888" y="188913"/>
            <a:ext cx="3059112" cy="2019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Segnaposto numero diapositiva 1">
            <a:extLst>
              <a:ext uri="{FF2B5EF4-FFF2-40B4-BE49-F238E27FC236}">
                <a16:creationId xmlns:a16="http://schemas.microsoft.com/office/drawing/2014/main" id="{492990CE-52C9-A9D7-9BF3-226C2F004013}"/>
              </a:ext>
            </a:extLst>
          </p:cNvPr>
          <p:cNvSpPr>
            <a:spLocks noGrp="1"/>
          </p:cNvSpPr>
          <p:nvPr>
            <p:ph type="sldNum" sz="quarter" idx="12"/>
          </p:nvPr>
        </p:nvSpPr>
        <p:spPr>
          <a:xfrm>
            <a:off x="7513638" y="6018213"/>
            <a:ext cx="684212"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7C41DD1-3969-4922-AE1A-D2B4D9FAA3E7}" type="slidenum">
              <a:rPr lang="it-IT" altLang="en-US" sz="1400" b="1" smtClean="0">
                <a:solidFill>
                  <a:srgbClr val="FFFFFF"/>
                </a:solidFill>
              </a:rPr>
              <a:pPr>
                <a:spcBef>
                  <a:spcPct val="0"/>
                </a:spcBef>
                <a:buFontTx/>
                <a:buNone/>
              </a:pPr>
              <a:t>158</a:t>
            </a:fld>
            <a:endParaRPr lang="it-IT" altLang="en-US" sz="1400" b="1">
              <a:solidFill>
                <a:srgbClr val="FFFFFF"/>
              </a:solidFill>
            </a:endParaRPr>
          </a:p>
        </p:txBody>
      </p:sp>
      <p:pic>
        <p:nvPicPr>
          <p:cNvPr id="5" name="Picture 2" descr="senzatetto">
            <a:extLst>
              <a:ext uri="{FF2B5EF4-FFF2-40B4-BE49-F238E27FC236}">
                <a16:creationId xmlns:a16="http://schemas.microsoft.com/office/drawing/2014/main" id="{506B5594-291B-0B0A-46D0-9E59AAB97CE9}"/>
              </a:ext>
            </a:extLst>
          </p:cNvPr>
          <p:cNvPicPr>
            <a:picLocks noChangeAspect="1" noChangeArrowheads="1"/>
          </p:cNvPicPr>
          <p:nvPr/>
        </p:nvPicPr>
        <p:blipFill>
          <a:blip r:embed="rId3">
            <a:lum bright="-10000" contrast="10000"/>
          </a:blip>
          <a:srcRect/>
          <a:stretch>
            <a:fillRect/>
          </a:stretch>
        </p:blipFill>
        <p:spPr bwMode="auto">
          <a:xfrm>
            <a:off x="1116013" y="542925"/>
            <a:ext cx="7081837" cy="53117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7E5D25E5-8500-C763-A403-AA2BFDCD102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75202" name="Text Box 3">
            <a:extLst>
              <a:ext uri="{FF2B5EF4-FFF2-40B4-BE49-F238E27FC236}">
                <a16:creationId xmlns:a16="http://schemas.microsoft.com/office/drawing/2014/main" id="{857C8244-DB46-090C-D6C7-A2CC31A89F8E}"/>
              </a:ext>
            </a:extLst>
          </p:cNvPr>
          <p:cNvSpPr txBox="1">
            <a:spLocks noChangeArrowheads="1"/>
          </p:cNvSpPr>
          <p:nvPr/>
        </p:nvSpPr>
        <p:spPr bwMode="auto">
          <a:xfrm>
            <a:off x="1668463" y="6026150"/>
            <a:ext cx="59753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Après la démolition de leur maison ils ont retrouvé un toit !</a:t>
            </a:r>
            <a:endParaRPr lang="it-IT" altLang="it-CH" dirty="0"/>
          </a:p>
        </p:txBody>
      </p:sp>
      <p:sp>
        <p:nvSpPr>
          <p:cNvPr id="496646" name="CasellaDiTesto 1">
            <a:extLst>
              <a:ext uri="{FF2B5EF4-FFF2-40B4-BE49-F238E27FC236}">
                <a16:creationId xmlns:a16="http://schemas.microsoft.com/office/drawing/2014/main" id="{72BCA553-E267-A1D5-7654-BF7BCB912C04}"/>
              </a:ext>
            </a:extLst>
          </p:cNvPr>
          <p:cNvSpPr txBox="1">
            <a:spLocks noChangeArrowheads="1"/>
          </p:cNvSpPr>
          <p:nvPr/>
        </p:nvSpPr>
        <p:spPr bwMode="auto">
          <a:xfrm>
            <a:off x="3419475" y="6503988"/>
            <a:ext cx="23050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http://en.wikipedia.org/wiki/Dahiya_doctrine</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descr="i palestinesi difendono le loro propriatà">
            <a:extLst>
              <a:ext uri="{FF2B5EF4-FFF2-40B4-BE49-F238E27FC236}">
                <a16:creationId xmlns:a16="http://schemas.microsoft.com/office/drawing/2014/main" id="{D701343E-8D01-850F-47FA-EBA9F0F38A6B}"/>
              </a:ext>
            </a:extLst>
          </p:cNvPr>
          <p:cNvPicPr>
            <a:picLocks noChangeAspect="1" noChangeArrowheads="1"/>
          </p:cNvPicPr>
          <p:nvPr/>
        </p:nvPicPr>
        <p:blipFill>
          <a:blip r:embed="rId3"/>
          <a:srcRect/>
          <a:stretch>
            <a:fillRect/>
          </a:stretch>
        </p:blipFill>
        <p:spPr bwMode="auto">
          <a:xfrm>
            <a:off x="179388" y="188913"/>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6773" name="Picture 6" descr="03_10_01_09_Gate_settlers_use_to_cut_through_Palestinian_neighborhoods">
            <a:extLst>
              <a:ext uri="{FF2B5EF4-FFF2-40B4-BE49-F238E27FC236}">
                <a16:creationId xmlns:a16="http://schemas.microsoft.com/office/drawing/2014/main" id="{1B78B199-0401-F026-2A44-0E6BCE9A10BE}"/>
              </a:ext>
            </a:extLst>
          </p:cNvPr>
          <p:cNvPicPr>
            <a:picLocks noChangeAspect="1" noChangeArrowheads="1"/>
          </p:cNvPicPr>
          <p:nvPr/>
        </p:nvPicPr>
        <p:blipFill>
          <a:blip r:embed="rId4"/>
          <a:srcRect/>
          <a:stretch>
            <a:fillRect/>
          </a:stretch>
        </p:blipFill>
        <p:spPr bwMode="auto">
          <a:xfrm>
            <a:off x="5292725" y="3914775"/>
            <a:ext cx="3708400"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16775" name="Picture 10" descr="C:\Users\Enrico\Desktop\State properties, al Khader Betlehem no entry 10 apr 14 1000 dunum jpeg.jpg">
            <a:extLst>
              <a:ext uri="{FF2B5EF4-FFF2-40B4-BE49-F238E27FC236}">
                <a16:creationId xmlns:a16="http://schemas.microsoft.com/office/drawing/2014/main" id="{E314BA05-3653-6699-2735-038665138028}"/>
              </a:ext>
            </a:extLst>
          </p:cNvPr>
          <p:cNvPicPr>
            <a:picLocks noChangeAspect="1" noChangeArrowheads="1"/>
          </p:cNvPicPr>
          <p:nvPr/>
        </p:nvPicPr>
        <p:blipFill>
          <a:blip r:embed="rId5"/>
          <a:srcRect/>
          <a:stretch>
            <a:fillRect/>
          </a:stretch>
        </p:blipFill>
        <p:spPr bwMode="auto">
          <a:xfrm>
            <a:off x="192088" y="3908425"/>
            <a:ext cx="4970462" cy="2790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 name="CasellaDiTesto 8">
            <a:extLst>
              <a:ext uri="{FF2B5EF4-FFF2-40B4-BE49-F238E27FC236}">
                <a16:creationId xmlns:a16="http://schemas.microsoft.com/office/drawing/2014/main" id="{DD1A766B-16A1-3441-3E64-31505DFA2C56}"/>
              </a:ext>
            </a:extLst>
          </p:cNvPr>
          <p:cNvSpPr txBox="1"/>
          <p:nvPr/>
        </p:nvSpPr>
        <p:spPr>
          <a:xfrm>
            <a:off x="192088" y="6218238"/>
            <a:ext cx="1571625" cy="461962"/>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fr-FR" sz="1200" b="1" dirty="0">
                <a:solidFill>
                  <a:schemeClr val="accent4">
                    <a:lumMod val="10000"/>
                  </a:schemeClr>
                </a:solidFill>
                <a:latin typeface="Arial" charset="0"/>
                <a:cs typeface="Arial" charset="0"/>
              </a:rPr>
              <a:t>Propriété de l'État </a:t>
            </a:r>
          </a:p>
          <a:p>
            <a:pPr algn="ctr" eaLnBrk="1" hangingPunct="1">
              <a:defRPr/>
            </a:pPr>
            <a:r>
              <a:rPr lang="fr-FR" sz="1200" b="1" dirty="0">
                <a:solidFill>
                  <a:schemeClr val="accent4">
                    <a:lumMod val="10000"/>
                  </a:schemeClr>
                </a:solidFill>
                <a:latin typeface="Arial" charset="0"/>
                <a:cs typeface="Arial" charset="0"/>
              </a:rPr>
              <a:t>Accès interdit. </a:t>
            </a:r>
            <a:endParaRPr lang="it-CH" sz="1200" b="1" dirty="0">
              <a:solidFill>
                <a:schemeClr val="accent4">
                  <a:lumMod val="10000"/>
                </a:schemeClr>
              </a:solidFill>
              <a:latin typeface="Arial" charset="0"/>
              <a:cs typeface="Arial" charset="0"/>
            </a:endParaRPr>
          </a:p>
        </p:txBody>
      </p:sp>
      <p:sp>
        <p:nvSpPr>
          <p:cNvPr id="498694" name="CasellaDiTesto 10">
            <a:extLst>
              <a:ext uri="{FF2B5EF4-FFF2-40B4-BE49-F238E27FC236}">
                <a16:creationId xmlns:a16="http://schemas.microsoft.com/office/drawing/2014/main" id="{E3B9ABC0-A3CB-598A-328B-DFA30B85DF66}"/>
              </a:ext>
            </a:extLst>
          </p:cNvPr>
          <p:cNvSpPr txBox="1">
            <a:spLocks noChangeArrowheads="1"/>
          </p:cNvSpPr>
          <p:nvPr/>
        </p:nvSpPr>
        <p:spPr bwMode="auto">
          <a:xfrm>
            <a:off x="47625" y="3370263"/>
            <a:ext cx="452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b="1"/>
              <a:t> </a:t>
            </a:r>
            <a:r>
              <a:rPr lang="fr-FR" altLang="it-CH" sz="1200"/>
              <a:t>Avril 2014, les Israéliens ont confisqué 100 acres de terres privées dans le village palestinien de al-Khader (Bethléem)</a:t>
            </a:r>
            <a:endParaRPr lang="it-CH" altLang="it-CH" sz="1200"/>
          </a:p>
        </p:txBody>
      </p:sp>
      <p:sp>
        <p:nvSpPr>
          <p:cNvPr id="498695" name="Segnaposto numero diapositiva 1">
            <a:extLst>
              <a:ext uri="{FF2B5EF4-FFF2-40B4-BE49-F238E27FC236}">
                <a16:creationId xmlns:a16="http://schemas.microsoft.com/office/drawing/2014/main" id="{20E546FB-B5E0-98FB-44B2-7F45B7F0CEA6}"/>
              </a:ext>
            </a:extLst>
          </p:cNvPr>
          <p:cNvSpPr>
            <a:spLocks noGrp="1"/>
          </p:cNvSpPr>
          <p:nvPr>
            <p:ph type="sldNum" sz="quarter" idx="12"/>
          </p:nvPr>
        </p:nvSpPr>
        <p:spPr>
          <a:xfrm>
            <a:off x="4233863" y="3444875"/>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0B8AD7-C6D2-4FE6-BB39-6B220F06C070}" type="slidenum">
              <a:rPr lang="it-IT" altLang="en-US" sz="1400" b="1" smtClean="0">
                <a:solidFill>
                  <a:srgbClr val="FFFFFF"/>
                </a:solidFill>
              </a:rPr>
              <a:pPr>
                <a:spcBef>
                  <a:spcPct val="0"/>
                </a:spcBef>
                <a:buFontTx/>
                <a:buNone/>
              </a:pPr>
              <a:t>159</a:t>
            </a:fld>
            <a:endParaRPr lang="it-IT" altLang="en-US" sz="1400" b="1">
              <a:solidFill>
                <a:srgbClr val="FFFFFF"/>
              </a:solidFill>
            </a:endParaRPr>
          </a:p>
        </p:txBody>
      </p:sp>
      <p:sp>
        <p:nvSpPr>
          <p:cNvPr id="498696" name="CasellaDiTesto 5">
            <a:extLst>
              <a:ext uri="{FF2B5EF4-FFF2-40B4-BE49-F238E27FC236}">
                <a16:creationId xmlns:a16="http://schemas.microsoft.com/office/drawing/2014/main" id="{BD1E213D-3D8A-E313-1356-E90F6F93D62B}"/>
              </a:ext>
            </a:extLst>
          </p:cNvPr>
          <p:cNvSpPr txBox="1">
            <a:spLocks noChangeArrowheads="1"/>
          </p:cNvSpPr>
          <p:nvPr/>
        </p:nvSpPr>
        <p:spPr bwMode="auto">
          <a:xfrm>
            <a:off x="5330825" y="6197600"/>
            <a:ext cx="1042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200" b="1">
                <a:solidFill>
                  <a:srgbClr val="161616"/>
                </a:solidFill>
              </a:rPr>
              <a:t>Terre confisquée</a:t>
            </a:r>
          </a:p>
        </p:txBody>
      </p:sp>
      <p:sp>
        <p:nvSpPr>
          <p:cNvPr id="13" name="Rettangolo 12">
            <a:extLst>
              <a:ext uri="{FF2B5EF4-FFF2-40B4-BE49-F238E27FC236}">
                <a16:creationId xmlns:a16="http://schemas.microsoft.com/office/drawing/2014/main" id="{A9160B6B-D37C-E881-EDFE-24C61E9B579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7" descr="C:\Users\Enrico\Desktop\Land 2 jpeg.jpg">
            <a:extLst>
              <a:ext uri="{FF2B5EF4-FFF2-40B4-BE49-F238E27FC236}">
                <a16:creationId xmlns:a16="http://schemas.microsoft.com/office/drawing/2014/main" id="{BE1B22AC-51D2-AD7E-5676-87A3502BD7C8}"/>
              </a:ext>
            </a:extLst>
          </p:cNvPr>
          <p:cNvPicPr>
            <a:picLocks noChangeAspect="1" noChangeArrowheads="1"/>
          </p:cNvPicPr>
          <p:nvPr/>
        </p:nvPicPr>
        <p:blipFill>
          <a:blip r:embed="rId6"/>
          <a:srcRect/>
          <a:stretch>
            <a:fillRect/>
          </a:stretch>
        </p:blipFill>
        <p:spPr bwMode="auto">
          <a:xfrm>
            <a:off x="4879975" y="196850"/>
            <a:ext cx="4059238" cy="27606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084419" name="Text Box 3">
            <a:extLst>
              <a:ext uri="{FF2B5EF4-FFF2-40B4-BE49-F238E27FC236}">
                <a16:creationId xmlns:a16="http://schemas.microsoft.com/office/drawing/2014/main" id="{622458FB-50DA-F453-9131-BBF17A45357F}"/>
              </a:ext>
            </a:extLst>
          </p:cNvPr>
          <p:cNvSpPr txBox="1">
            <a:spLocks noChangeArrowheads="1"/>
          </p:cNvSpPr>
          <p:nvPr/>
        </p:nvSpPr>
        <p:spPr bwMode="auto">
          <a:xfrm>
            <a:off x="4872038" y="3109913"/>
            <a:ext cx="4103687" cy="6461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Les Israéliens confisquent  les terres des Palestiniens</a:t>
            </a:r>
            <a:endParaRPr lang="it-IT" altLang="it-CH" sz="1800" b="1" dirty="0">
              <a:solidFill>
                <a:schemeClr val="accent4">
                  <a:lumMod val="10000"/>
                </a:schemeClr>
              </a:solidFill>
            </a:endParaRPr>
          </a:p>
        </p:txBody>
      </p:sp>
      <p:sp>
        <p:nvSpPr>
          <p:cNvPr id="498700" name="CasellaDiTesto 1">
            <a:extLst>
              <a:ext uri="{FF2B5EF4-FFF2-40B4-BE49-F238E27FC236}">
                <a16:creationId xmlns:a16="http://schemas.microsoft.com/office/drawing/2014/main" id="{01E3D26C-55B9-DF63-6ABA-9015470EBC49}"/>
              </a:ext>
            </a:extLst>
          </p:cNvPr>
          <p:cNvSpPr txBox="1">
            <a:spLocks noChangeArrowheads="1"/>
          </p:cNvSpPr>
          <p:nvPr/>
        </p:nvSpPr>
        <p:spPr bwMode="auto">
          <a:xfrm>
            <a:off x="4932363" y="196850"/>
            <a:ext cx="180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L'avis de confiscation des terres est arrivé.</a:t>
            </a:r>
            <a:endParaRPr lang="en-US" altLang="en-US" sz="1200"/>
          </a:p>
        </p:txBody>
      </p:sp>
      <p:cxnSp>
        <p:nvCxnSpPr>
          <p:cNvPr id="15" name="Connettore 2 14">
            <a:extLst>
              <a:ext uri="{FF2B5EF4-FFF2-40B4-BE49-F238E27FC236}">
                <a16:creationId xmlns:a16="http://schemas.microsoft.com/office/drawing/2014/main" id="{1A38B808-46D7-7034-67BD-A566761D53F5}"/>
              </a:ext>
            </a:extLst>
          </p:cNvPr>
          <p:cNvCxnSpPr>
            <a:cxnSpLocks/>
          </p:cNvCxnSpPr>
          <p:nvPr/>
        </p:nvCxnSpPr>
        <p:spPr>
          <a:xfrm flipH="1">
            <a:off x="6443663" y="4098925"/>
            <a:ext cx="576262" cy="682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8702" name="CasellaDiTesto 4">
            <a:extLst>
              <a:ext uri="{FF2B5EF4-FFF2-40B4-BE49-F238E27FC236}">
                <a16:creationId xmlns:a16="http://schemas.microsoft.com/office/drawing/2014/main" id="{D65530F6-C908-9EF1-0F1F-F5856ADDA651}"/>
              </a:ext>
            </a:extLst>
          </p:cNvPr>
          <p:cNvSpPr txBox="1">
            <a:spLocks noChangeArrowheads="1"/>
          </p:cNvSpPr>
          <p:nvPr/>
        </p:nvSpPr>
        <p:spPr bwMode="auto">
          <a:xfrm>
            <a:off x="7019925" y="3943350"/>
            <a:ext cx="18002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Caméra de surveillance</a:t>
            </a:r>
          </a:p>
        </p:txBody>
      </p:sp>
      <p:cxnSp>
        <p:nvCxnSpPr>
          <p:cNvPr id="17" name="Connettore 2 16">
            <a:extLst>
              <a:ext uri="{FF2B5EF4-FFF2-40B4-BE49-F238E27FC236}">
                <a16:creationId xmlns:a16="http://schemas.microsoft.com/office/drawing/2014/main" id="{0BCF3CFF-EEEE-3015-DB3F-B8CA625749A3}"/>
              </a:ext>
            </a:extLst>
          </p:cNvPr>
          <p:cNvCxnSpPr>
            <a:cxnSpLocks/>
          </p:cNvCxnSpPr>
          <p:nvPr/>
        </p:nvCxnSpPr>
        <p:spPr>
          <a:xfrm flipV="1">
            <a:off x="1568450" y="5589588"/>
            <a:ext cx="795338" cy="554037"/>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2" descr="Impero babilonese buono">
            <a:extLst>
              <a:ext uri="{FF2B5EF4-FFF2-40B4-BE49-F238E27FC236}">
                <a16:creationId xmlns:a16="http://schemas.microsoft.com/office/drawing/2014/main" id="{18B8E923-19D4-E8EF-8EA7-7F0F27996469}"/>
              </a:ext>
            </a:extLst>
          </p:cNvPr>
          <p:cNvPicPr>
            <a:picLocks noGrp="1" noChangeAspect="1" noChangeArrowheads="1"/>
          </p:cNvPicPr>
          <p:nvPr>
            <p:ph sz="half" idx="4294967295"/>
          </p:nvPr>
        </p:nvPicPr>
        <p:blipFill>
          <a:blip r:embed="rId3"/>
          <a:srcRect/>
          <a:stretch>
            <a:fillRect/>
          </a:stretch>
        </p:blipFill>
        <p:spPr>
          <a:xfrm>
            <a:off x="319088" y="404813"/>
            <a:ext cx="4156075" cy="3151187"/>
          </a:xfrm>
          <a:ln w="28575">
            <a:solidFill>
              <a:schemeClr val="tx1"/>
            </a:solidFill>
          </a:ln>
          <a:effectLst>
            <a:outerShdw blurRad="292100" dist="139700" dir="2700000" algn="tl" rotWithShape="0">
              <a:srgbClr val="333333">
                <a:alpha val="65000"/>
              </a:srgbClr>
            </a:outerShdw>
          </a:effectLst>
        </p:spPr>
      </p:pic>
      <p:pic>
        <p:nvPicPr>
          <p:cNvPr id="159748" name="Picture 4" descr="ricostruzione di babilonia">
            <a:extLst>
              <a:ext uri="{FF2B5EF4-FFF2-40B4-BE49-F238E27FC236}">
                <a16:creationId xmlns:a16="http://schemas.microsoft.com/office/drawing/2014/main" id="{40E830F8-C104-8828-1D82-F6C090F95DDA}"/>
              </a:ext>
            </a:extLst>
          </p:cNvPr>
          <p:cNvPicPr>
            <a:picLocks noGrp="1" noChangeAspect="1" noChangeArrowheads="1"/>
          </p:cNvPicPr>
          <p:nvPr>
            <p:ph sz="half" idx="4294967295"/>
          </p:nvPr>
        </p:nvPicPr>
        <p:blipFill>
          <a:blip r:embed="rId4">
            <a:lum contrast="14000"/>
          </a:blip>
          <a:srcRect/>
          <a:stretch>
            <a:fillRect/>
          </a:stretch>
        </p:blipFill>
        <p:spPr>
          <a:xfrm>
            <a:off x="4602163" y="404813"/>
            <a:ext cx="4200525" cy="3151187"/>
          </a:xfrm>
          <a:ln w="28575">
            <a:solidFill>
              <a:schemeClr val="tx1"/>
            </a:solidFill>
          </a:ln>
          <a:effectLst>
            <a:outerShdw blurRad="292100" dist="139700" dir="2700000" algn="tl" rotWithShape="0">
              <a:srgbClr val="333333">
                <a:alpha val="65000"/>
              </a:srgbClr>
            </a:outerShdw>
          </a:effectLst>
        </p:spPr>
      </p:pic>
      <p:sp>
        <p:nvSpPr>
          <p:cNvPr id="206852" name="Text Box 5">
            <a:extLst>
              <a:ext uri="{FF2B5EF4-FFF2-40B4-BE49-F238E27FC236}">
                <a16:creationId xmlns:a16="http://schemas.microsoft.com/office/drawing/2014/main" id="{BF1ECCD0-ED8C-91D4-A6E5-6083B88A6A1B}"/>
              </a:ext>
            </a:extLst>
          </p:cNvPr>
          <p:cNvSpPr txBox="1">
            <a:spLocks noChangeArrowheads="1"/>
          </p:cNvSpPr>
          <p:nvPr/>
        </p:nvSpPr>
        <p:spPr bwMode="auto">
          <a:xfrm>
            <a:off x="323850" y="3644900"/>
            <a:ext cx="2089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L’empire babylonien</a:t>
            </a:r>
            <a:endParaRPr lang="it-IT" altLang="it-CH" sz="1400" b="1">
              <a:solidFill>
                <a:srgbClr val="FFFFFF"/>
              </a:solidFill>
            </a:endParaRPr>
          </a:p>
        </p:txBody>
      </p:sp>
      <p:sp>
        <p:nvSpPr>
          <p:cNvPr id="206853" name="Text Box 6">
            <a:extLst>
              <a:ext uri="{FF2B5EF4-FFF2-40B4-BE49-F238E27FC236}">
                <a16:creationId xmlns:a16="http://schemas.microsoft.com/office/drawing/2014/main" id="{E8989B86-A1D9-D676-03FB-CADC7A85D854}"/>
              </a:ext>
            </a:extLst>
          </p:cNvPr>
          <p:cNvSpPr txBox="1">
            <a:spLocks noChangeArrowheads="1"/>
          </p:cNvSpPr>
          <p:nvPr/>
        </p:nvSpPr>
        <p:spPr bwMode="auto">
          <a:xfrm>
            <a:off x="4716463" y="3644900"/>
            <a:ext cx="19446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Babylonie </a:t>
            </a:r>
            <a:r>
              <a:rPr lang="fr-CH" altLang="it-CH" sz="1400">
                <a:solidFill>
                  <a:srgbClr val="FFFFFF"/>
                </a:solidFill>
              </a:rPr>
              <a:t>(maquette)</a:t>
            </a:r>
            <a:endParaRPr lang="it-IT" altLang="it-CH" sz="1400">
              <a:solidFill>
                <a:srgbClr val="FFFFFF"/>
              </a:solidFill>
            </a:endParaRPr>
          </a:p>
        </p:txBody>
      </p:sp>
      <p:sp>
        <p:nvSpPr>
          <p:cNvPr id="206854" name="Oval 7">
            <a:extLst>
              <a:ext uri="{FF2B5EF4-FFF2-40B4-BE49-F238E27FC236}">
                <a16:creationId xmlns:a16="http://schemas.microsoft.com/office/drawing/2014/main" id="{AAE1736E-222D-779E-8916-F3225005B085}"/>
              </a:ext>
            </a:extLst>
          </p:cNvPr>
          <p:cNvSpPr>
            <a:spLocks noChangeArrowheads="1"/>
          </p:cNvSpPr>
          <p:nvPr/>
        </p:nvSpPr>
        <p:spPr bwMode="auto">
          <a:xfrm>
            <a:off x="971550" y="1989138"/>
            <a:ext cx="360363" cy="36036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59752" name="Picture 8">
            <a:extLst>
              <a:ext uri="{FF2B5EF4-FFF2-40B4-BE49-F238E27FC236}">
                <a16:creationId xmlns:a16="http://schemas.microsoft.com/office/drawing/2014/main" id="{069AB315-1781-D915-3CB1-426C073AB17E}"/>
              </a:ext>
            </a:extLst>
          </p:cNvPr>
          <p:cNvPicPr>
            <a:picLocks noChangeAspect="1" noChangeArrowheads="1"/>
          </p:cNvPicPr>
          <p:nvPr/>
        </p:nvPicPr>
        <p:blipFill>
          <a:blip r:embed="rId5">
            <a:lum bright="-8000" contrast="16000"/>
          </a:blip>
          <a:srcRect/>
          <a:stretch>
            <a:fillRect/>
          </a:stretch>
        </p:blipFill>
        <p:spPr bwMode="auto">
          <a:xfrm>
            <a:off x="5795963" y="4581525"/>
            <a:ext cx="1800225" cy="13509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pic>
        <p:nvPicPr>
          <p:cNvPr id="159753" name="Picture 9" descr="irak sumeri babilonia">
            <a:extLst>
              <a:ext uri="{FF2B5EF4-FFF2-40B4-BE49-F238E27FC236}">
                <a16:creationId xmlns:a16="http://schemas.microsoft.com/office/drawing/2014/main" id="{6067D4B2-AD03-3ABF-0DF9-0D4E6423FCED}"/>
              </a:ext>
            </a:extLst>
          </p:cNvPr>
          <p:cNvPicPr>
            <a:picLocks noChangeAspect="1" noChangeArrowheads="1"/>
          </p:cNvPicPr>
          <p:nvPr/>
        </p:nvPicPr>
        <p:blipFill>
          <a:blip r:embed="rId6"/>
          <a:srcRect/>
          <a:stretch>
            <a:fillRect/>
          </a:stretch>
        </p:blipFill>
        <p:spPr bwMode="auto">
          <a:xfrm>
            <a:off x="7956550" y="4005263"/>
            <a:ext cx="858838" cy="19542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6857" name="Text Box 10">
            <a:extLst>
              <a:ext uri="{FF2B5EF4-FFF2-40B4-BE49-F238E27FC236}">
                <a16:creationId xmlns:a16="http://schemas.microsoft.com/office/drawing/2014/main" id="{4DE8558F-ED7C-166A-6CB1-70B56ADDE2D8}"/>
              </a:ext>
            </a:extLst>
          </p:cNvPr>
          <p:cNvSpPr txBox="1">
            <a:spLocks noChangeArrowheads="1"/>
          </p:cNvSpPr>
          <p:nvPr/>
        </p:nvSpPr>
        <p:spPr bwMode="auto">
          <a:xfrm>
            <a:off x="5795963" y="5949950"/>
            <a:ext cx="2017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déportation des  juifs</a:t>
            </a:r>
            <a:endParaRPr lang="it-IT" altLang="it-CH" sz="1000" b="1">
              <a:solidFill>
                <a:srgbClr val="FFFFFF"/>
              </a:solidFill>
            </a:endParaRPr>
          </a:p>
        </p:txBody>
      </p:sp>
      <p:sp>
        <p:nvSpPr>
          <p:cNvPr id="206858" name="Segnaposto numero diapositiva 1">
            <a:extLst>
              <a:ext uri="{FF2B5EF4-FFF2-40B4-BE49-F238E27FC236}">
                <a16:creationId xmlns:a16="http://schemas.microsoft.com/office/drawing/2014/main" id="{1FA19DE8-8EC8-F516-D3EF-41FD1EAE0E3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8FEA2D-9BDA-44ED-9805-A2FACE67744D}" type="slidenum">
              <a:rPr lang="it-IT" altLang="en-US" sz="1400" smtClean="0">
                <a:solidFill>
                  <a:srgbClr val="FFFFFF"/>
                </a:solidFill>
              </a:rPr>
              <a:pPr>
                <a:spcBef>
                  <a:spcPct val="0"/>
                </a:spcBef>
                <a:buFontTx/>
                <a:buNone/>
              </a:pPr>
              <a:t>16</a:t>
            </a:fld>
            <a:endParaRPr lang="it-IT" altLang="en-US" sz="1400">
              <a:solidFill>
                <a:srgbClr val="FFFFFF"/>
              </a:solidFill>
            </a:endParaRPr>
          </a:p>
        </p:txBody>
      </p:sp>
      <p:sp>
        <p:nvSpPr>
          <p:cNvPr id="206859" name="CasellaDiTesto 2">
            <a:extLst>
              <a:ext uri="{FF2B5EF4-FFF2-40B4-BE49-F238E27FC236}">
                <a16:creationId xmlns:a16="http://schemas.microsoft.com/office/drawing/2014/main" id="{4D03048E-0431-F605-D566-053D104CAB99}"/>
              </a:ext>
            </a:extLst>
          </p:cNvPr>
          <p:cNvSpPr txBox="1">
            <a:spLocks noChangeArrowheads="1"/>
          </p:cNvSpPr>
          <p:nvPr/>
        </p:nvSpPr>
        <p:spPr bwMode="auto">
          <a:xfrm>
            <a:off x="3529013" y="66151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https://fr.wikipedia.org/wiki/Empire_babylonien</a:t>
            </a:r>
          </a:p>
        </p:txBody>
      </p:sp>
      <p:sp>
        <p:nvSpPr>
          <p:cNvPr id="13" name="Rettangolo 12">
            <a:extLst>
              <a:ext uri="{FF2B5EF4-FFF2-40B4-BE49-F238E27FC236}">
                <a16:creationId xmlns:a16="http://schemas.microsoft.com/office/drawing/2014/main" id="{17260E8D-C2FF-DA11-99A7-FBB1F00BA99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5B2A388-6DF6-177D-4F96-0A62E741E287}"/>
              </a:ext>
            </a:extLst>
          </p:cNvPr>
          <p:cNvSpPr txBox="1"/>
          <p:nvPr/>
        </p:nvSpPr>
        <p:spPr>
          <a:xfrm>
            <a:off x="1331913" y="4287838"/>
            <a:ext cx="3960812"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dirty="0"/>
              <a:t>597 </a:t>
            </a:r>
            <a:r>
              <a:rPr lang="fr-FR" dirty="0" err="1"/>
              <a:t>av.JC</a:t>
            </a:r>
            <a:r>
              <a:rPr lang="fr-FR" dirty="0"/>
              <a:t>.  - Les Babyloniens</a:t>
            </a:r>
            <a:endParaRPr lang="en-US" dirty="0"/>
          </a:p>
        </p:txBody>
      </p:sp>
      <p:sp>
        <p:nvSpPr>
          <p:cNvPr id="206862" name="CasellaDiTesto 2">
            <a:extLst>
              <a:ext uri="{FF2B5EF4-FFF2-40B4-BE49-F238E27FC236}">
                <a16:creationId xmlns:a16="http://schemas.microsoft.com/office/drawing/2014/main" id="{157A6C2D-70E9-EEE2-DEED-998CF8E55AB3}"/>
              </a:ext>
            </a:extLst>
          </p:cNvPr>
          <p:cNvSpPr txBox="1">
            <a:spLocks noChangeArrowheads="1"/>
          </p:cNvSpPr>
          <p:nvPr/>
        </p:nvSpPr>
        <p:spPr bwMode="auto">
          <a:xfrm>
            <a:off x="1373188" y="4832350"/>
            <a:ext cx="3919537"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Babyloniens, peuple de la Mésopotamie et successeurs des Assyriens (aujourd’hui Irakiens), conquièrent aussi le règne de Judah, détruisent le premier temple et déportent beaucoup de juifs en Babylonie.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2" descr="champ detruit">
            <a:extLst>
              <a:ext uri="{FF2B5EF4-FFF2-40B4-BE49-F238E27FC236}">
                <a16:creationId xmlns:a16="http://schemas.microsoft.com/office/drawing/2014/main" id="{021E9F93-A568-B9BB-C784-94C1D800E851}"/>
              </a:ext>
            </a:extLst>
          </p:cNvPr>
          <p:cNvPicPr>
            <a:picLocks noChangeAspect="1" noChangeArrowheads="1"/>
          </p:cNvPicPr>
          <p:nvPr/>
        </p:nvPicPr>
        <p:blipFill>
          <a:blip r:embed="rId3"/>
          <a:srcRect/>
          <a:stretch>
            <a:fillRect/>
          </a:stretch>
        </p:blipFill>
        <p:spPr bwMode="auto">
          <a:xfrm>
            <a:off x="179388" y="188913"/>
            <a:ext cx="4284662"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39" name="Picture 4" descr="distruzione uliveto a falamiya cisgiord">
            <a:extLst>
              <a:ext uri="{FF2B5EF4-FFF2-40B4-BE49-F238E27FC236}">
                <a16:creationId xmlns:a16="http://schemas.microsoft.com/office/drawing/2014/main" id="{DFB2EB17-C692-487A-E7E6-E7DEF6D0DE38}"/>
              </a:ext>
            </a:extLst>
          </p:cNvPr>
          <p:cNvPicPr>
            <a:picLocks noChangeAspect="1" noChangeArrowheads="1"/>
          </p:cNvPicPr>
          <p:nvPr/>
        </p:nvPicPr>
        <p:blipFill>
          <a:blip r:embed="rId4"/>
          <a:srcRect t="16054"/>
          <a:stretch>
            <a:fillRect/>
          </a:stretch>
        </p:blipFill>
        <p:spPr bwMode="auto">
          <a:xfrm>
            <a:off x="179388" y="4840288"/>
            <a:ext cx="3097212" cy="1841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0" name="Picture 5" descr="uliveto distrutto a Falamiya cisg">
            <a:extLst>
              <a:ext uri="{FF2B5EF4-FFF2-40B4-BE49-F238E27FC236}">
                <a16:creationId xmlns:a16="http://schemas.microsoft.com/office/drawing/2014/main" id="{E8B7C6D2-3CE9-5662-7F90-9D4CF506F20A}"/>
              </a:ext>
            </a:extLst>
          </p:cNvPr>
          <p:cNvPicPr>
            <a:picLocks noChangeAspect="1" noChangeArrowheads="1"/>
          </p:cNvPicPr>
          <p:nvPr/>
        </p:nvPicPr>
        <p:blipFill>
          <a:blip r:embed="rId5"/>
          <a:srcRect/>
          <a:stretch>
            <a:fillRect/>
          </a:stretch>
        </p:blipFill>
        <p:spPr bwMode="auto">
          <a:xfrm>
            <a:off x="6227763" y="3038475"/>
            <a:ext cx="2706687" cy="36433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2" name="Picture 7">
            <a:extLst>
              <a:ext uri="{FF2B5EF4-FFF2-40B4-BE49-F238E27FC236}">
                <a16:creationId xmlns:a16="http://schemas.microsoft.com/office/drawing/2014/main" id="{2BDF016E-6221-C80C-7C40-D64E1B74E9BE}"/>
              </a:ext>
            </a:extLst>
          </p:cNvPr>
          <p:cNvPicPr>
            <a:picLocks noChangeAspect="1" noChangeArrowheads="1"/>
          </p:cNvPicPr>
          <p:nvPr/>
        </p:nvPicPr>
        <p:blipFill>
          <a:blip r:embed="rId6"/>
          <a:srcRect b="5659"/>
          <a:stretch>
            <a:fillRect/>
          </a:stretch>
        </p:blipFill>
        <p:spPr bwMode="auto">
          <a:xfrm>
            <a:off x="179388" y="2997200"/>
            <a:ext cx="2520950" cy="1749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19143" name="Picture 8" descr="Zatara distruzione uliveto">
            <a:extLst>
              <a:ext uri="{FF2B5EF4-FFF2-40B4-BE49-F238E27FC236}">
                <a16:creationId xmlns:a16="http://schemas.microsoft.com/office/drawing/2014/main" id="{FA190662-12EC-C722-F481-7F6B91860DA6}"/>
              </a:ext>
            </a:extLst>
          </p:cNvPr>
          <p:cNvPicPr>
            <a:picLocks noChangeAspect="1" noChangeArrowheads="1"/>
          </p:cNvPicPr>
          <p:nvPr/>
        </p:nvPicPr>
        <p:blipFill>
          <a:blip r:embed="rId7"/>
          <a:srcRect b="8112"/>
          <a:stretch>
            <a:fillRect/>
          </a:stretch>
        </p:blipFill>
        <p:spPr bwMode="auto">
          <a:xfrm>
            <a:off x="4572000" y="188913"/>
            <a:ext cx="4392613" cy="2749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0743" name="Text Box 9">
            <a:extLst>
              <a:ext uri="{FF2B5EF4-FFF2-40B4-BE49-F238E27FC236}">
                <a16:creationId xmlns:a16="http://schemas.microsoft.com/office/drawing/2014/main" id="{471B98B3-3232-DCE6-7C48-4EDB0473ECBB}"/>
              </a:ext>
            </a:extLst>
          </p:cNvPr>
          <p:cNvSpPr txBox="1">
            <a:spLocks noChangeArrowheads="1"/>
          </p:cNvSpPr>
          <p:nvPr/>
        </p:nvSpPr>
        <p:spPr bwMode="auto">
          <a:xfrm>
            <a:off x="6227763" y="2997200"/>
            <a:ext cx="29162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Israël étrangle l’économie palestinienne</a:t>
            </a:r>
            <a:endParaRPr lang="it-IT" altLang="it-CH" sz="1600" b="1">
              <a:solidFill>
                <a:srgbClr val="000000"/>
              </a:solidFill>
            </a:endParaRPr>
          </a:p>
        </p:txBody>
      </p:sp>
      <p:pic>
        <p:nvPicPr>
          <p:cNvPr id="219145" name="Picture 11" descr="C:\Users\Enrico\Enrico\Documenti\AA Enrico nuovo\Palestina\A Foto\Distruzioni\distruzione uliveto JPEG .JPG">
            <a:extLst>
              <a:ext uri="{FF2B5EF4-FFF2-40B4-BE49-F238E27FC236}">
                <a16:creationId xmlns:a16="http://schemas.microsoft.com/office/drawing/2014/main" id="{3BA78487-F909-0036-7269-BF943B85F0DE}"/>
              </a:ext>
            </a:extLst>
          </p:cNvPr>
          <p:cNvPicPr>
            <a:picLocks noChangeAspect="1" noChangeArrowheads="1"/>
          </p:cNvPicPr>
          <p:nvPr/>
        </p:nvPicPr>
        <p:blipFill>
          <a:blip r:embed="rId8"/>
          <a:srcRect/>
          <a:stretch>
            <a:fillRect/>
          </a:stretch>
        </p:blipFill>
        <p:spPr bwMode="auto">
          <a:xfrm>
            <a:off x="3348038" y="4840288"/>
            <a:ext cx="2808287" cy="1841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0745" name="Segnaposto numero diapositiva 1">
            <a:extLst>
              <a:ext uri="{FF2B5EF4-FFF2-40B4-BE49-F238E27FC236}">
                <a16:creationId xmlns:a16="http://schemas.microsoft.com/office/drawing/2014/main" id="{6E6E3763-395B-FCE9-AE5D-CE5A6F517494}"/>
              </a:ext>
            </a:extLst>
          </p:cNvPr>
          <p:cNvSpPr>
            <a:spLocks noGrp="1"/>
          </p:cNvSpPr>
          <p:nvPr>
            <p:ph type="sldNum" sz="quarter" idx="12"/>
          </p:nvPr>
        </p:nvSpPr>
        <p:spPr>
          <a:xfrm>
            <a:off x="3900488" y="43942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23E4FA-1C1A-4B22-988E-008997C33573}" type="slidenum">
              <a:rPr lang="fr-FR" altLang="en-US" sz="1400" smtClean="0">
                <a:solidFill>
                  <a:srgbClr val="FFFFFF"/>
                </a:solidFill>
              </a:rPr>
              <a:pPr>
                <a:spcBef>
                  <a:spcPct val="0"/>
                </a:spcBef>
                <a:buFontTx/>
                <a:buNone/>
              </a:pPr>
              <a:t>160</a:t>
            </a:fld>
            <a:endParaRPr lang="fr-FR" altLang="en-US" sz="1400">
              <a:solidFill>
                <a:srgbClr val="FFFFFF"/>
              </a:solidFill>
            </a:endParaRPr>
          </a:p>
        </p:txBody>
      </p:sp>
      <p:sp>
        <p:nvSpPr>
          <p:cNvPr id="11" name="Rettangolo 10">
            <a:extLst>
              <a:ext uri="{FF2B5EF4-FFF2-40B4-BE49-F238E27FC236}">
                <a16:creationId xmlns:a16="http://schemas.microsoft.com/office/drawing/2014/main" id="{FA348689-E1A4-68C0-D39A-30568196606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D1D89572-DF89-8556-71BD-C591C7D453CB}"/>
              </a:ext>
            </a:extLst>
          </p:cNvPr>
          <p:cNvSpPr txBox="1"/>
          <p:nvPr/>
        </p:nvSpPr>
        <p:spPr>
          <a:xfrm>
            <a:off x="2894013" y="3163888"/>
            <a:ext cx="3154362"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La destruction des </a:t>
            </a:r>
            <a:r>
              <a:rPr lang="en-US" b="1" dirty="0" err="1">
                <a:solidFill>
                  <a:schemeClr val="accent4">
                    <a:lumMod val="10000"/>
                  </a:schemeClr>
                </a:solidFill>
              </a:rPr>
              <a:t>oliviers</a:t>
            </a:r>
            <a:endParaRPr lang="en-US" b="1" dirty="0">
              <a:solidFill>
                <a:schemeClr val="accent4">
                  <a:lumMod val="10000"/>
                </a:schemeClr>
              </a:solidFill>
            </a:endParaRPr>
          </a:p>
        </p:txBody>
      </p:sp>
      <p:sp>
        <p:nvSpPr>
          <p:cNvPr id="500748" name="Text Box 6">
            <a:extLst>
              <a:ext uri="{FF2B5EF4-FFF2-40B4-BE49-F238E27FC236}">
                <a16:creationId xmlns:a16="http://schemas.microsoft.com/office/drawing/2014/main" id="{5A119C23-1E85-1ECC-3459-6146466C56D2}"/>
              </a:ext>
            </a:extLst>
          </p:cNvPr>
          <p:cNvSpPr txBox="1">
            <a:spLocks noChangeArrowheads="1"/>
          </p:cNvSpPr>
          <p:nvPr/>
        </p:nvSpPr>
        <p:spPr bwMode="auto">
          <a:xfrm>
            <a:off x="2776538" y="3709988"/>
            <a:ext cx="31130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Depuis 1995 en Cisjordanie et Gaza, les israéliens ont détruit la moitié des oliviers (environs 120’000 arbres) des Palestiniens.</a:t>
            </a:r>
            <a:endParaRPr lang="it-IT" altLang="it-CH" sz="1400">
              <a:solidFill>
                <a:srgbClr val="FFFFFF"/>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Slide Number Placeholder 1">
            <a:extLst>
              <a:ext uri="{FF2B5EF4-FFF2-40B4-BE49-F238E27FC236}">
                <a16:creationId xmlns:a16="http://schemas.microsoft.com/office/drawing/2014/main" id="{EDB131EA-BFB8-3ACA-B5E1-B14F9F1E51F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66CF7C-30D2-4F11-9873-704617108B0F}" type="slidenum">
              <a:rPr lang="it-IT" altLang="it-CH" sz="1400" smtClean="0">
                <a:solidFill>
                  <a:srgbClr val="FFFFFF"/>
                </a:solidFill>
              </a:rPr>
              <a:pPr>
                <a:spcBef>
                  <a:spcPct val="0"/>
                </a:spcBef>
                <a:buFontTx/>
                <a:buNone/>
              </a:pPr>
              <a:t>161</a:t>
            </a:fld>
            <a:endParaRPr lang="it-IT" altLang="it-CH" sz="1400">
              <a:solidFill>
                <a:srgbClr val="FFFFFF"/>
              </a:solidFill>
            </a:endParaRPr>
          </a:p>
        </p:txBody>
      </p:sp>
      <p:sp>
        <p:nvSpPr>
          <p:cNvPr id="502787" name="TextBox 5">
            <a:extLst>
              <a:ext uri="{FF2B5EF4-FFF2-40B4-BE49-F238E27FC236}">
                <a16:creationId xmlns:a16="http://schemas.microsoft.com/office/drawing/2014/main" id="{82EA171B-EFC2-80BD-6FC9-5487F62F9928}"/>
              </a:ext>
            </a:extLst>
          </p:cNvPr>
          <p:cNvSpPr txBox="1">
            <a:spLocks noChangeArrowheads="1"/>
          </p:cNvSpPr>
          <p:nvPr/>
        </p:nvSpPr>
        <p:spPr bwMode="auto">
          <a:xfrm>
            <a:off x="179388" y="5732463"/>
            <a:ext cx="87868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a:solidFill>
                  <a:srgbClr val="FFFFFF"/>
                </a:solidFill>
              </a:rPr>
              <a:t>Amnesty International a dénoncé: 10 mars 2008 - la déstruction d’un champ cultivé et de l’installation d’irrigation dans le village de Al-Farisya - vallée du Jourdain.</a:t>
            </a:r>
            <a:endParaRPr lang="it-IT" altLang="it-CH" sz="1600">
              <a:solidFill>
                <a:srgbClr val="FFFFFF"/>
              </a:solidFill>
            </a:endParaRPr>
          </a:p>
        </p:txBody>
      </p:sp>
      <p:sp>
        <p:nvSpPr>
          <p:cNvPr id="502788" name="TextBox 4">
            <a:extLst>
              <a:ext uri="{FF2B5EF4-FFF2-40B4-BE49-F238E27FC236}">
                <a16:creationId xmlns:a16="http://schemas.microsoft.com/office/drawing/2014/main" id="{715A9F8F-D2A3-C5F8-5246-1C579CC063F0}"/>
              </a:ext>
            </a:extLst>
          </p:cNvPr>
          <p:cNvSpPr txBox="1">
            <a:spLocks noChangeArrowheads="1"/>
          </p:cNvSpPr>
          <p:nvPr/>
        </p:nvSpPr>
        <p:spPr bwMode="auto">
          <a:xfrm>
            <a:off x="179388" y="5157788"/>
            <a:ext cx="8786812" cy="33813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000000"/>
                </a:solidFill>
              </a:rPr>
              <a:t>Les israéliens détruisent systématiquement les sources de subsistance des palestiniens</a:t>
            </a:r>
            <a:endParaRPr lang="it-IT" altLang="it-CH" sz="1600">
              <a:solidFill>
                <a:srgbClr val="000000"/>
              </a:solidFill>
            </a:endParaRPr>
          </a:p>
        </p:txBody>
      </p:sp>
      <p:pic>
        <p:nvPicPr>
          <p:cNvPr id="6" name="Picture 6" descr="Un bulldozer de l’armée israélienne détruit les plantations et le système d’irrigation palestinien © Shabtai Gold/IRIN">
            <a:extLst>
              <a:ext uri="{FF2B5EF4-FFF2-40B4-BE49-F238E27FC236}">
                <a16:creationId xmlns:a16="http://schemas.microsoft.com/office/drawing/2014/main" id="{7E98F37B-A763-A226-8D07-9B2EEE158FC5}"/>
              </a:ext>
            </a:extLst>
          </p:cNvPr>
          <p:cNvPicPr>
            <a:picLocks noChangeAspect="1" noChangeArrowheads="1"/>
          </p:cNvPicPr>
          <p:nvPr/>
        </p:nvPicPr>
        <p:blipFill>
          <a:blip r:embed="rId3"/>
          <a:srcRect/>
          <a:stretch>
            <a:fillRect/>
          </a:stretch>
        </p:blipFill>
        <p:spPr bwMode="auto">
          <a:xfrm>
            <a:off x="576263" y="549275"/>
            <a:ext cx="7993062" cy="43195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46373787-E0D1-C29B-4F99-33F78158C79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90" name="Picture 6">
            <a:extLst>
              <a:ext uri="{FF2B5EF4-FFF2-40B4-BE49-F238E27FC236}">
                <a16:creationId xmlns:a16="http://schemas.microsoft.com/office/drawing/2014/main" id="{549EF4B9-B604-202D-61F0-F8DBA4A3B171}"/>
              </a:ext>
            </a:extLst>
          </p:cNvPr>
          <p:cNvPicPr>
            <a:picLocks noChangeAspect="1" noChangeArrowheads="1"/>
          </p:cNvPicPr>
          <p:nvPr/>
        </p:nvPicPr>
        <p:blipFill>
          <a:blip r:embed="rId3"/>
          <a:srcRect/>
          <a:stretch>
            <a:fillRect/>
          </a:stretch>
        </p:blipFill>
        <p:spPr bwMode="auto">
          <a:xfrm>
            <a:off x="4646613" y="4581525"/>
            <a:ext cx="4346575" cy="2105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1186" name="Picture 2" descr="Gaza negozi distrutti">
            <a:extLst>
              <a:ext uri="{FF2B5EF4-FFF2-40B4-BE49-F238E27FC236}">
                <a16:creationId xmlns:a16="http://schemas.microsoft.com/office/drawing/2014/main" id="{F2AEA5B9-11D3-1B55-894A-48BD078A4F30}"/>
              </a:ext>
            </a:extLst>
          </p:cNvPr>
          <p:cNvPicPr>
            <a:picLocks noChangeAspect="1" noChangeArrowheads="1"/>
          </p:cNvPicPr>
          <p:nvPr/>
        </p:nvPicPr>
        <p:blipFill>
          <a:blip r:embed="rId4"/>
          <a:srcRect/>
          <a:stretch>
            <a:fillRect/>
          </a:stretch>
        </p:blipFill>
        <p:spPr bwMode="auto">
          <a:xfrm>
            <a:off x="179388" y="188913"/>
            <a:ext cx="4321175"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36" name="Text Box 3">
            <a:extLst>
              <a:ext uri="{FF2B5EF4-FFF2-40B4-BE49-F238E27FC236}">
                <a16:creationId xmlns:a16="http://schemas.microsoft.com/office/drawing/2014/main" id="{D13159A2-83FE-78C8-2717-8C9828E9F665}"/>
              </a:ext>
            </a:extLst>
          </p:cNvPr>
          <p:cNvSpPr txBox="1">
            <a:spLocks noChangeArrowheads="1"/>
          </p:cNvSpPr>
          <p:nvPr/>
        </p:nvSpPr>
        <p:spPr bwMode="auto">
          <a:xfrm>
            <a:off x="2411413" y="3284538"/>
            <a:ext cx="2160587"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Magasins détruits à Gaza</a:t>
            </a:r>
            <a:endParaRPr lang="it-IT" altLang="it-CH" sz="1200" b="1">
              <a:solidFill>
                <a:srgbClr val="FFFFFF"/>
              </a:solidFill>
            </a:endParaRPr>
          </a:p>
        </p:txBody>
      </p:sp>
      <p:pic>
        <p:nvPicPr>
          <p:cNvPr id="221188" name="Picture 4" descr="distruzione del mercato di Hebron 31">
            <a:extLst>
              <a:ext uri="{FF2B5EF4-FFF2-40B4-BE49-F238E27FC236}">
                <a16:creationId xmlns:a16="http://schemas.microsoft.com/office/drawing/2014/main" id="{C28BA89B-B72A-D912-F183-6518E24FAA77}"/>
              </a:ext>
            </a:extLst>
          </p:cNvPr>
          <p:cNvPicPr>
            <a:picLocks noChangeAspect="1" noChangeArrowheads="1"/>
          </p:cNvPicPr>
          <p:nvPr/>
        </p:nvPicPr>
        <p:blipFill>
          <a:blip r:embed="rId5"/>
          <a:srcRect/>
          <a:stretch>
            <a:fillRect/>
          </a:stretch>
        </p:blipFill>
        <p:spPr bwMode="auto">
          <a:xfrm>
            <a:off x="179388" y="3933825"/>
            <a:ext cx="4318000"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38" name="Text Box 5">
            <a:extLst>
              <a:ext uri="{FF2B5EF4-FFF2-40B4-BE49-F238E27FC236}">
                <a16:creationId xmlns:a16="http://schemas.microsoft.com/office/drawing/2014/main" id="{AA47E482-C72A-3CF8-5AA4-66B242AFF62C}"/>
              </a:ext>
            </a:extLst>
          </p:cNvPr>
          <p:cNvSpPr txBox="1">
            <a:spLocks noChangeArrowheads="1"/>
          </p:cNvSpPr>
          <p:nvPr/>
        </p:nvSpPr>
        <p:spPr bwMode="auto">
          <a:xfrm>
            <a:off x="107950" y="3429000"/>
            <a:ext cx="1871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Destruction du marché         de Hebron 31.1.03</a:t>
            </a:r>
            <a:endParaRPr lang="it-IT" altLang="it-CH" sz="1200" b="1">
              <a:solidFill>
                <a:srgbClr val="FFFFFF"/>
              </a:solidFill>
            </a:endParaRPr>
          </a:p>
        </p:txBody>
      </p:sp>
      <p:sp>
        <p:nvSpPr>
          <p:cNvPr id="504839" name="Text Box 7">
            <a:extLst>
              <a:ext uri="{FF2B5EF4-FFF2-40B4-BE49-F238E27FC236}">
                <a16:creationId xmlns:a16="http://schemas.microsoft.com/office/drawing/2014/main" id="{B07B7150-9B7D-2207-C9BB-F96E1DD5EF4F}"/>
              </a:ext>
            </a:extLst>
          </p:cNvPr>
          <p:cNvSpPr txBox="1">
            <a:spLocks noChangeArrowheads="1"/>
          </p:cNvSpPr>
          <p:nvPr/>
        </p:nvSpPr>
        <p:spPr bwMode="auto">
          <a:xfrm>
            <a:off x="6375400" y="3973513"/>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Destruction du marché de Nazlat’Isa CJ  21.08.03</a:t>
            </a:r>
            <a:endParaRPr lang="it-IT" altLang="it-CH" sz="1200" b="1">
              <a:solidFill>
                <a:srgbClr val="FFFFFF"/>
              </a:solidFill>
            </a:endParaRPr>
          </a:p>
        </p:txBody>
      </p:sp>
      <p:sp>
        <p:nvSpPr>
          <p:cNvPr id="504840" name="Segnaposto numero diapositiva 1">
            <a:extLst>
              <a:ext uri="{FF2B5EF4-FFF2-40B4-BE49-F238E27FC236}">
                <a16:creationId xmlns:a16="http://schemas.microsoft.com/office/drawing/2014/main" id="{B92987FD-4CD9-97EF-28D9-CE8BC13A5CDD}"/>
              </a:ext>
            </a:extLst>
          </p:cNvPr>
          <p:cNvSpPr>
            <a:spLocks noGrp="1"/>
          </p:cNvSpPr>
          <p:nvPr>
            <p:ph type="sldNum" sz="quarter" idx="12"/>
          </p:nvPr>
        </p:nvSpPr>
        <p:spPr>
          <a:xfrm>
            <a:off x="8461375" y="3973513"/>
            <a:ext cx="542925" cy="441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8E63ED-B115-4878-B249-915C0EFA74B0}" type="slidenum">
              <a:rPr lang="fr-FR" altLang="en-US" sz="1400" b="1" smtClean="0">
                <a:solidFill>
                  <a:srgbClr val="FFFFFF"/>
                </a:solidFill>
              </a:rPr>
              <a:pPr>
                <a:spcBef>
                  <a:spcPct val="0"/>
                </a:spcBef>
                <a:buFontTx/>
                <a:buNone/>
              </a:pPr>
              <a:t>162</a:t>
            </a:fld>
            <a:endParaRPr lang="fr-FR" altLang="en-US" sz="1400" b="1">
              <a:solidFill>
                <a:srgbClr val="FFFFFF"/>
              </a:solidFill>
            </a:endParaRPr>
          </a:p>
        </p:txBody>
      </p:sp>
      <p:sp>
        <p:nvSpPr>
          <p:cNvPr id="12" name="Rettangolo 11">
            <a:extLst>
              <a:ext uri="{FF2B5EF4-FFF2-40B4-BE49-F238E27FC236}">
                <a16:creationId xmlns:a16="http://schemas.microsoft.com/office/drawing/2014/main" id="{9935E4AD-D0DF-4CEF-AF02-780F464AA4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3" name="Picture 9" descr="C:\Users\Enrico\Desktop\Distr fabbrica Hebron jpeg.jpg">
            <a:extLst>
              <a:ext uri="{FF2B5EF4-FFF2-40B4-BE49-F238E27FC236}">
                <a16:creationId xmlns:a16="http://schemas.microsoft.com/office/drawing/2014/main" id="{307BD791-F932-4A21-546D-55CDE3423619}"/>
              </a:ext>
            </a:extLst>
          </p:cNvPr>
          <p:cNvPicPr>
            <a:picLocks noChangeAspect="1" noChangeArrowheads="1"/>
          </p:cNvPicPr>
          <p:nvPr/>
        </p:nvPicPr>
        <p:blipFill>
          <a:blip r:embed="rId6"/>
          <a:srcRect/>
          <a:stretch>
            <a:fillRect/>
          </a:stretch>
        </p:blipFill>
        <p:spPr bwMode="auto">
          <a:xfrm>
            <a:off x="4662488" y="188913"/>
            <a:ext cx="4278312"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4843" name="Text Box 9">
            <a:extLst>
              <a:ext uri="{FF2B5EF4-FFF2-40B4-BE49-F238E27FC236}">
                <a16:creationId xmlns:a16="http://schemas.microsoft.com/office/drawing/2014/main" id="{16E7A88B-A40B-21B6-0FC2-52AF19AA1628}"/>
              </a:ext>
            </a:extLst>
          </p:cNvPr>
          <p:cNvSpPr txBox="1">
            <a:spLocks noChangeArrowheads="1"/>
          </p:cNvSpPr>
          <p:nvPr/>
        </p:nvSpPr>
        <p:spPr bwMode="auto">
          <a:xfrm>
            <a:off x="6375400" y="3343275"/>
            <a:ext cx="2500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Sept. 2014 - Destruction de la fabrique de yogourt de Hébron</a:t>
            </a:r>
            <a:endParaRPr lang="it-IT" altLang="it-CH" sz="1200" b="1">
              <a:solidFill>
                <a:srgbClr val="FFFFFF"/>
              </a:solidFill>
            </a:endParaRPr>
          </a:p>
        </p:txBody>
      </p:sp>
      <p:sp>
        <p:nvSpPr>
          <p:cNvPr id="504844" name="Text Box 10">
            <a:extLst>
              <a:ext uri="{FF2B5EF4-FFF2-40B4-BE49-F238E27FC236}">
                <a16:creationId xmlns:a16="http://schemas.microsoft.com/office/drawing/2014/main" id="{58E2875C-A60E-23D2-3C3C-9C74B956B55A}"/>
              </a:ext>
            </a:extLst>
          </p:cNvPr>
          <p:cNvSpPr txBox="1">
            <a:spLocks noChangeArrowheads="1"/>
          </p:cNvSpPr>
          <p:nvPr/>
        </p:nvSpPr>
        <p:spPr bwMode="auto">
          <a:xfrm>
            <a:off x="4627563" y="3346450"/>
            <a:ext cx="1728787" cy="119062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Israël étrangle l’économie palestinienne</a:t>
            </a:r>
            <a:endParaRPr lang="it-IT" altLang="it-CH" sz="1800" b="1">
              <a:solidFill>
                <a:srgbClr val="000000"/>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2" name="Text Box 10">
            <a:extLst>
              <a:ext uri="{FF2B5EF4-FFF2-40B4-BE49-F238E27FC236}">
                <a16:creationId xmlns:a16="http://schemas.microsoft.com/office/drawing/2014/main" id="{CD814965-99C7-0C49-73C0-6236664EFFDC}"/>
              </a:ext>
            </a:extLst>
          </p:cNvPr>
          <p:cNvSpPr txBox="1">
            <a:spLocks noChangeArrowheads="1"/>
          </p:cNvSpPr>
          <p:nvPr/>
        </p:nvSpPr>
        <p:spPr bwMode="auto">
          <a:xfrm>
            <a:off x="4972050" y="5456238"/>
            <a:ext cx="1008063"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caserne de la police de Hebron détruite le 29.06.2002</a:t>
            </a:r>
            <a:endParaRPr lang="it-IT" altLang="it-CH" sz="1200" b="1">
              <a:solidFill>
                <a:srgbClr val="FFFFFF"/>
              </a:solidFill>
            </a:endParaRPr>
          </a:p>
        </p:txBody>
      </p:sp>
      <p:pic>
        <p:nvPicPr>
          <p:cNvPr id="11" name="Picture 2" descr="5 poliziotti palestinesi uccisi a sangie freddo ramallah 31 marzo 2002">
            <a:extLst>
              <a:ext uri="{FF2B5EF4-FFF2-40B4-BE49-F238E27FC236}">
                <a16:creationId xmlns:a16="http://schemas.microsoft.com/office/drawing/2014/main" id="{0BCEAF48-44C2-CB41-75EB-B0606A6CA816}"/>
              </a:ext>
            </a:extLst>
          </p:cNvPr>
          <p:cNvPicPr>
            <a:picLocks noChangeAspect="1" noChangeArrowheads="1"/>
          </p:cNvPicPr>
          <p:nvPr/>
        </p:nvPicPr>
        <p:blipFill>
          <a:blip r:embed="rId3"/>
          <a:srcRect/>
          <a:stretch>
            <a:fillRect/>
          </a:stretch>
        </p:blipFill>
        <p:spPr bwMode="auto">
          <a:xfrm>
            <a:off x="6189663" y="2405063"/>
            <a:ext cx="2663825" cy="174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3" descr="l'ufficio della sicurezza (caserma dela polizia) di kahn yunisNell'ttacco 1 morto e molti feriti">
            <a:extLst>
              <a:ext uri="{FF2B5EF4-FFF2-40B4-BE49-F238E27FC236}">
                <a16:creationId xmlns:a16="http://schemas.microsoft.com/office/drawing/2014/main" id="{27AB3183-5700-87DC-10FE-D4CBEC47BB80}"/>
              </a:ext>
            </a:extLst>
          </p:cNvPr>
          <p:cNvPicPr>
            <a:picLocks noChangeAspect="1" noChangeArrowheads="1"/>
          </p:cNvPicPr>
          <p:nvPr/>
        </p:nvPicPr>
        <p:blipFill>
          <a:blip r:embed="rId4">
            <a:lum bright="-6000" contrast="6000"/>
          </a:blip>
          <a:srcRect/>
          <a:stretch>
            <a:fillRect/>
          </a:stretch>
        </p:blipFill>
        <p:spPr bwMode="auto">
          <a:xfrm>
            <a:off x="233363" y="230188"/>
            <a:ext cx="4554537" cy="34178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4" descr="polisi pal gugur">
            <a:extLst>
              <a:ext uri="{FF2B5EF4-FFF2-40B4-BE49-F238E27FC236}">
                <a16:creationId xmlns:a16="http://schemas.microsoft.com/office/drawing/2014/main" id="{84A65E56-59C0-1955-3447-DFFD2B97A7D8}"/>
              </a:ext>
            </a:extLst>
          </p:cNvPr>
          <p:cNvPicPr>
            <a:picLocks noChangeAspect="1" noChangeArrowheads="1"/>
          </p:cNvPicPr>
          <p:nvPr/>
        </p:nvPicPr>
        <p:blipFill>
          <a:blip r:embed="rId5"/>
          <a:srcRect/>
          <a:stretch>
            <a:fillRect/>
          </a:stretch>
        </p:blipFill>
        <p:spPr bwMode="auto">
          <a:xfrm>
            <a:off x="6189663" y="4852988"/>
            <a:ext cx="2663825" cy="1811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5" descr="235B">
            <a:extLst>
              <a:ext uri="{FF2B5EF4-FFF2-40B4-BE49-F238E27FC236}">
                <a16:creationId xmlns:a16="http://schemas.microsoft.com/office/drawing/2014/main" id="{18B86D9E-22CA-D640-88B1-698AA998E3AA}"/>
              </a:ext>
            </a:extLst>
          </p:cNvPr>
          <p:cNvPicPr>
            <a:picLocks noChangeAspect="1" noChangeArrowheads="1"/>
          </p:cNvPicPr>
          <p:nvPr/>
        </p:nvPicPr>
        <p:blipFill>
          <a:blip r:embed="rId6"/>
          <a:srcRect/>
          <a:stretch>
            <a:fillRect/>
          </a:stretch>
        </p:blipFill>
        <p:spPr bwMode="auto">
          <a:xfrm>
            <a:off x="6183313" y="244475"/>
            <a:ext cx="2663825" cy="1851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9" descr="June29 2002 distruzione Police Station Hebron Wst Bank">
            <a:extLst>
              <a:ext uri="{FF2B5EF4-FFF2-40B4-BE49-F238E27FC236}">
                <a16:creationId xmlns:a16="http://schemas.microsoft.com/office/drawing/2014/main" id="{89F3A7F1-E313-79DB-8069-D9CF31AE0EAF}"/>
              </a:ext>
            </a:extLst>
          </p:cNvPr>
          <p:cNvPicPr>
            <a:picLocks noChangeAspect="1" noChangeArrowheads="1"/>
          </p:cNvPicPr>
          <p:nvPr/>
        </p:nvPicPr>
        <p:blipFill>
          <a:blip r:embed="rId7"/>
          <a:srcRect/>
          <a:stretch>
            <a:fillRect/>
          </a:stretch>
        </p:blipFill>
        <p:spPr bwMode="auto">
          <a:xfrm>
            <a:off x="233363" y="3813175"/>
            <a:ext cx="4554537" cy="2851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6888" name="Segnaposto numero diapositiva 1">
            <a:extLst>
              <a:ext uri="{FF2B5EF4-FFF2-40B4-BE49-F238E27FC236}">
                <a16:creationId xmlns:a16="http://schemas.microsoft.com/office/drawing/2014/main" id="{B6704542-3250-D63D-F00A-02C6E6F0CFB0}"/>
              </a:ext>
            </a:extLst>
          </p:cNvPr>
          <p:cNvSpPr>
            <a:spLocks noGrp="1"/>
          </p:cNvSpPr>
          <p:nvPr>
            <p:ph type="sldNum" sz="quarter" idx="12"/>
          </p:nvPr>
        </p:nvSpPr>
        <p:spPr>
          <a:xfrm>
            <a:off x="5219700" y="4783138"/>
            <a:ext cx="514350" cy="458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E513A5-F6A8-4B13-A304-C869D6B2E12E}" type="slidenum">
              <a:rPr lang="fr-FR" altLang="en-US" sz="1400" smtClean="0">
                <a:solidFill>
                  <a:srgbClr val="FFFFFF"/>
                </a:solidFill>
              </a:rPr>
              <a:pPr>
                <a:spcBef>
                  <a:spcPct val="0"/>
                </a:spcBef>
                <a:buFontTx/>
                <a:buNone/>
              </a:pPr>
              <a:t>163</a:t>
            </a:fld>
            <a:endParaRPr lang="fr-FR" altLang="en-US" sz="1400">
              <a:solidFill>
                <a:srgbClr val="FFFFFF"/>
              </a:solidFill>
            </a:endParaRPr>
          </a:p>
        </p:txBody>
      </p:sp>
      <p:sp>
        <p:nvSpPr>
          <p:cNvPr id="16" name="Rettangolo 15">
            <a:extLst>
              <a:ext uri="{FF2B5EF4-FFF2-40B4-BE49-F238E27FC236}">
                <a16:creationId xmlns:a16="http://schemas.microsoft.com/office/drawing/2014/main" id="{B13CC36A-8570-0036-7090-129B09ACED4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06890" name="Text Box 5">
            <a:extLst>
              <a:ext uri="{FF2B5EF4-FFF2-40B4-BE49-F238E27FC236}">
                <a16:creationId xmlns:a16="http://schemas.microsoft.com/office/drawing/2014/main" id="{D65D0D01-2C96-37B6-9D8C-20A29A0D703C}"/>
              </a:ext>
            </a:extLst>
          </p:cNvPr>
          <p:cNvSpPr txBox="1">
            <a:spLocks noChangeArrowheads="1"/>
          </p:cNvSpPr>
          <p:nvPr/>
        </p:nvSpPr>
        <p:spPr bwMode="auto">
          <a:xfrm>
            <a:off x="6199188" y="4213225"/>
            <a:ext cx="2773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Agents de police palestiniens tués par les Israéliens dans leur caserne</a:t>
            </a:r>
            <a:endParaRPr lang="it-IT" altLang="it-CH" sz="1200" b="1">
              <a:solidFill>
                <a:srgbClr val="FFFFFF"/>
              </a:solidFill>
            </a:endParaRPr>
          </a:p>
        </p:txBody>
      </p:sp>
      <p:sp>
        <p:nvSpPr>
          <p:cNvPr id="501762" name="Text Box 3">
            <a:extLst>
              <a:ext uri="{FF2B5EF4-FFF2-40B4-BE49-F238E27FC236}">
                <a16:creationId xmlns:a16="http://schemas.microsoft.com/office/drawing/2014/main" id="{A3EBFB2F-761F-5630-8070-12536AE778B1}"/>
              </a:ext>
            </a:extLst>
          </p:cNvPr>
          <p:cNvSpPr txBox="1">
            <a:spLocks noChangeArrowheads="1"/>
          </p:cNvSpPr>
          <p:nvPr/>
        </p:nvSpPr>
        <p:spPr bwMode="auto">
          <a:xfrm>
            <a:off x="4873625" y="2690813"/>
            <a:ext cx="1223963" cy="14763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Israël détruit la police </a:t>
            </a:r>
            <a:r>
              <a:rPr lang="fr-CH" altLang="it-CH" dirty="0" err="1"/>
              <a:t>palesti-nienne</a:t>
            </a:r>
            <a:r>
              <a:rPr lang="fr-CH" altLang="it-CH" dirty="0"/>
              <a:t> </a:t>
            </a:r>
            <a:endParaRPr lang="it-IT" altLang="it-CH" dirty="0"/>
          </a:p>
        </p:txBody>
      </p:sp>
      <p:sp>
        <p:nvSpPr>
          <p:cNvPr id="506892" name="Text Box 4">
            <a:extLst>
              <a:ext uri="{FF2B5EF4-FFF2-40B4-BE49-F238E27FC236}">
                <a16:creationId xmlns:a16="http://schemas.microsoft.com/office/drawing/2014/main" id="{91440D56-5FD5-1706-445F-FFFDBA1E5D7D}"/>
              </a:ext>
            </a:extLst>
          </p:cNvPr>
          <p:cNvSpPr txBox="1">
            <a:spLocks noChangeArrowheads="1"/>
          </p:cNvSpPr>
          <p:nvPr/>
        </p:nvSpPr>
        <p:spPr bwMode="auto">
          <a:xfrm>
            <a:off x="4865688" y="935038"/>
            <a:ext cx="936625"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 caserne de Kahn Yunis - Gaza</a:t>
            </a:r>
            <a:endParaRPr lang="it-IT" altLang="it-CH" sz="1200" b="1">
              <a:solidFill>
                <a:srgbClr val="FFFFFF"/>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7" descr="abu%20jarwal">
            <a:extLst>
              <a:ext uri="{FF2B5EF4-FFF2-40B4-BE49-F238E27FC236}">
                <a16:creationId xmlns:a16="http://schemas.microsoft.com/office/drawing/2014/main" id="{3EE28AAD-E54D-2508-BDE6-9E1B7B554438}"/>
              </a:ext>
            </a:extLst>
          </p:cNvPr>
          <p:cNvPicPr>
            <a:picLocks noChangeAspect="1" noChangeArrowheads="1"/>
          </p:cNvPicPr>
          <p:nvPr/>
        </p:nvPicPr>
        <p:blipFill>
          <a:blip r:embed="rId3"/>
          <a:srcRect/>
          <a:stretch>
            <a:fillRect/>
          </a:stretch>
        </p:blipFill>
        <p:spPr bwMode="auto">
          <a:xfrm>
            <a:off x="4570413" y="3314700"/>
            <a:ext cx="4370387" cy="3271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6" name="Picture 3" descr="villaggio beduini vicino a Beer Shewa">
            <a:extLst>
              <a:ext uri="{FF2B5EF4-FFF2-40B4-BE49-F238E27FC236}">
                <a16:creationId xmlns:a16="http://schemas.microsoft.com/office/drawing/2014/main" id="{68B2385D-0DC1-A357-3192-D012B2E8637E}"/>
              </a:ext>
            </a:extLst>
          </p:cNvPr>
          <p:cNvPicPr>
            <a:picLocks noChangeAspect="1" noChangeArrowheads="1"/>
          </p:cNvPicPr>
          <p:nvPr/>
        </p:nvPicPr>
        <p:blipFill>
          <a:blip r:embed="rId4"/>
          <a:srcRect/>
          <a:stretch>
            <a:fillRect/>
          </a:stretch>
        </p:blipFill>
        <p:spPr bwMode="auto">
          <a:xfrm>
            <a:off x="4572000" y="241300"/>
            <a:ext cx="4362450" cy="2862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3237" name="Picture 3" descr="un villaggio beduino vicino a Omer">
            <a:extLst>
              <a:ext uri="{FF2B5EF4-FFF2-40B4-BE49-F238E27FC236}">
                <a16:creationId xmlns:a16="http://schemas.microsoft.com/office/drawing/2014/main" id="{F731694E-5D3C-219F-37FB-15108AF93551}"/>
              </a:ext>
            </a:extLst>
          </p:cNvPr>
          <p:cNvPicPr>
            <a:picLocks noChangeAspect="1" noChangeArrowheads="1"/>
          </p:cNvPicPr>
          <p:nvPr/>
        </p:nvPicPr>
        <p:blipFill>
          <a:blip r:embed="rId5"/>
          <a:srcRect/>
          <a:stretch>
            <a:fillRect/>
          </a:stretch>
        </p:blipFill>
        <p:spPr bwMode="auto">
          <a:xfrm>
            <a:off x="193675" y="241300"/>
            <a:ext cx="4189413" cy="2862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33" name="TextBox 6">
            <a:extLst>
              <a:ext uri="{FF2B5EF4-FFF2-40B4-BE49-F238E27FC236}">
                <a16:creationId xmlns:a16="http://schemas.microsoft.com/office/drawing/2014/main" id="{9326A385-16EF-F094-2EF8-4AF6B165275F}"/>
              </a:ext>
            </a:extLst>
          </p:cNvPr>
          <p:cNvSpPr txBox="1">
            <a:spLocks noChangeArrowheads="1"/>
          </p:cNvSpPr>
          <p:nvPr/>
        </p:nvSpPr>
        <p:spPr bwMode="auto">
          <a:xfrm>
            <a:off x="192088" y="384175"/>
            <a:ext cx="3000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colonie israélienne est luxuriante, les Bédouins sont  sans eau.</a:t>
            </a:r>
            <a:endParaRPr lang="it-IT" altLang="it-CH" sz="1200" b="1">
              <a:solidFill>
                <a:srgbClr val="FFFFFF"/>
              </a:solidFill>
            </a:endParaRPr>
          </a:p>
        </p:txBody>
      </p:sp>
      <p:sp>
        <p:nvSpPr>
          <p:cNvPr id="503814" name="TextBox 7">
            <a:extLst>
              <a:ext uri="{FF2B5EF4-FFF2-40B4-BE49-F238E27FC236}">
                <a16:creationId xmlns:a16="http://schemas.microsoft.com/office/drawing/2014/main" id="{F33EECC2-53C4-12D6-6221-43D222E0DB58}"/>
              </a:ext>
            </a:extLst>
          </p:cNvPr>
          <p:cNvSpPr txBox="1">
            <a:spLocks noChangeArrowheads="1"/>
          </p:cNvSpPr>
          <p:nvPr/>
        </p:nvSpPr>
        <p:spPr bwMode="auto">
          <a:xfrm>
            <a:off x="2700338" y="3609975"/>
            <a:ext cx="1500187" cy="2092325"/>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destruction              des villages des Bédouins dans le </a:t>
            </a:r>
            <a:r>
              <a:rPr lang="fr-CH" altLang="it-CH" dirty="0" err="1"/>
              <a:t>Negev</a:t>
            </a:r>
            <a:endParaRPr lang="it-IT" altLang="it-CH" dirty="0"/>
          </a:p>
        </p:txBody>
      </p:sp>
      <p:pic>
        <p:nvPicPr>
          <p:cNvPr id="8" name="Picture 9" descr="acqua per i beduini">
            <a:extLst>
              <a:ext uri="{FF2B5EF4-FFF2-40B4-BE49-F238E27FC236}">
                <a16:creationId xmlns:a16="http://schemas.microsoft.com/office/drawing/2014/main" id="{26917E35-19FD-484C-3F18-A3BFE337B32C}"/>
              </a:ext>
            </a:extLst>
          </p:cNvPr>
          <p:cNvPicPr>
            <a:picLocks noChangeAspect="1" noChangeArrowheads="1"/>
          </p:cNvPicPr>
          <p:nvPr/>
        </p:nvPicPr>
        <p:blipFill>
          <a:blip r:embed="rId6"/>
          <a:srcRect/>
          <a:stretch>
            <a:fillRect/>
          </a:stretch>
        </p:blipFill>
        <p:spPr bwMode="auto">
          <a:xfrm>
            <a:off x="192088" y="3314700"/>
            <a:ext cx="2227262" cy="3271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08936" name="Segnaposto numero diapositiva 1">
            <a:extLst>
              <a:ext uri="{FF2B5EF4-FFF2-40B4-BE49-F238E27FC236}">
                <a16:creationId xmlns:a16="http://schemas.microsoft.com/office/drawing/2014/main" id="{57D105C5-78EC-30D9-8A11-8D1F1D6D7E62}"/>
              </a:ext>
            </a:extLst>
          </p:cNvPr>
          <p:cNvSpPr>
            <a:spLocks noGrp="1"/>
          </p:cNvSpPr>
          <p:nvPr>
            <p:ph type="sldNum" sz="quarter" idx="12"/>
          </p:nvPr>
        </p:nvSpPr>
        <p:spPr>
          <a:xfrm>
            <a:off x="3187700" y="6197600"/>
            <a:ext cx="571500" cy="4270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BB90A2-4BBA-48EF-A000-444F3015FE2A}" type="slidenum">
              <a:rPr lang="fr-FR" altLang="en-US" sz="1400" b="1" smtClean="0">
                <a:solidFill>
                  <a:srgbClr val="FFFFFF"/>
                </a:solidFill>
              </a:rPr>
              <a:pPr>
                <a:spcBef>
                  <a:spcPct val="0"/>
                </a:spcBef>
                <a:buFontTx/>
                <a:buNone/>
              </a:pPr>
              <a:t>164</a:t>
            </a:fld>
            <a:endParaRPr lang="fr-FR" altLang="en-US" sz="1400" b="1">
              <a:solidFill>
                <a:srgbClr val="FFFFFF"/>
              </a:solidFill>
            </a:endParaRPr>
          </a:p>
        </p:txBody>
      </p:sp>
      <p:sp>
        <p:nvSpPr>
          <p:cNvPr id="9" name="Rettangolo 8">
            <a:extLst>
              <a:ext uri="{FF2B5EF4-FFF2-40B4-BE49-F238E27FC236}">
                <a16:creationId xmlns:a16="http://schemas.microsoft.com/office/drawing/2014/main" id="{63E7801A-206B-03A2-015B-65DF3654832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cxnSp>
        <p:nvCxnSpPr>
          <p:cNvPr id="10" name="Connettore 2 9">
            <a:extLst>
              <a:ext uri="{FF2B5EF4-FFF2-40B4-BE49-F238E27FC236}">
                <a16:creationId xmlns:a16="http://schemas.microsoft.com/office/drawing/2014/main" id="{87C10522-2E05-FBA9-0CE2-A8DA0A6BD8D0}"/>
              </a:ext>
            </a:extLst>
          </p:cNvPr>
          <p:cNvCxnSpPr/>
          <p:nvPr/>
        </p:nvCxnSpPr>
        <p:spPr>
          <a:xfrm>
            <a:off x="2700338" y="757238"/>
            <a:ext cx="280987" cy="608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D58649B-F76C-BC3F-A169-8D57A91D44C0}"/>
              </a:ext>
            </a:extLst>
          </p:cNvPr>
          <p:cNvSpPr txBox="1"/>
          <p:nvPr/>
        </p:nvSpPr>
        <p:spPr>
          <a:xfrm>
            <a:off x="5475288" y="3395663"/>
            <a:ext cx="2447925" cy="307975"/>
          </a:xfrm>
          <a:prstGeom prst="rect">
            <a:avLst/>
          </a:prstGeom>
          <a:noFill/>
        </p:spPr>
        <p:txBody>
          <a:bodyPr>
            <a:spAutoFit/>
          </a:bodyPr>
          <a:lstStyle/>
          <a:p>
            <a:pPr>
              <a:defRPr/>
            </a:pPr>
            <a:r>
              <a:rPr lang="en-US" sz="1400" b="1" dirty="0">
                <a:solidFill>
                  <a:schemeClr val="accent4">
                    <a:lumMod val="10000"/>
                  </a:schemeClr>
                </a:solidFill>
              </a:rPr>
              <a:t>Village </a:t>
            </a:r>
            <a:r>
              <a:rPr lang="en-US" sz="1400" b="1" dirty="0" err="1">
                <a:solidFill>
                  <a:schemeClr val="accent4">
                    <a:lumMod val="10000"/>
                  </a:schemeClr>
                </a:solidFill>
              </a:rPr>
              <a:t>bédouin</a:t>
            </a:r>
            <a:r>
              <a:rPr lang="en-US" sz="1400" b="1" dirty="0">
                <a:solidFill>
                  <a:schemeClr val="accent4">
                    <a:lumMod val="10000"/>
                  </a:schemeClr>
                </a:solidFill>
              </a:rPr>
              <a:t> </a:t>
            </a:r>
            <a:r>
              <a:rPr lang="en-US" sz="1400" b="1" dirty="0" err="1">
                <a:solidFill>
                  <a:schemeClr val="accent4">
                    <a:lumMod val="10000"/>
                  </a:schemeClr>
                </a:solidFill>
              </a:rPr>
              <a:t>détruit</a:t>
            </a:r>
            <a:endParaRPr lang="en-US" sz="1400" b="1" dirty="0">
              <a:solidFill>
                <a:schemeClr val="accent4">
                  <a:lumMod val="10000"/>
                </a:schemeClr>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8" name="Segnaposto numero diapositiva 1">
            <a:extLst>
              <a:ext uri="{FF2B5EF4-FFF2-40B4-BE49-F238E27FC236}">
                <a16:creationId xmlns:a16="http://schemas.microsoft.com/office/drawing/2014/main" id="{8F274B86-E29B-E267-D712-6BD479201729}"/>
              </a:ext>
            </a:extLst>
          </p:cNvPr>
          <p:cNvSpPr>
            <a:spLocks noGrp="1"/>
          </p:cNvSpPr>
          <p:nvPr>
            <p:ph type="sldNum" sz="quarter" idx="12"/>
          </p:nvPr>
        </p:nvSpPr>
        <p:spPr>
          <a:xfrm>
            <a:off x="7794625" y="6027738"/>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039820-83A5-4EB6-8568-1EE94D09DA53}" type="slidenum">
              <a:rPr lang="it-IT" altLang="en-US" sz="1400" b="1" smtClean="0">
                <a:solidFill>
                  <a:srgbClr val="FFFFFF"/>
                </a:solidFill>
              </a:rPr>
              <a:pPr>
                <a:spcBef>
                  <a:spcPct val="0"/>
                </a:spcBef>
                <a:buFontTx/>
                <a:buNone/>
              </a:pPr>
              <a:t>165</a:t>
            </a:fld>
            <a:endParaRPr lang="it-IT" altLang="en-US" sz="1400" b="1">
              <a:solidFill>
                <a:srgbClr val="FFFFFF"/>
              </a:solidFill>
            </a:endParaRPr>
          </a:p>
        </p:txBody>
      </p:sp>
      <p:pic>
        <p:nvPicPr>
          <p:cNvPr id="9" name="Picture 3" descr="beduini palestinesi devono andarsene">
            <a:extLst>
              <a:ext uri="{FF2B5EF4-FFF2-40B4-BE49-F238E27FC236}">
                <a16:creationId xmlns:a16="http://schemas.microsoft.com/office/drawing/2014/main" id="{D693A1F8-3741-596C-68D3-773671739978}"/>
              </a:ext>
            </a:extLst>
          </p:cNvPr>
          <p:cNvPicPr>
            <a:picLocks noChangeAspect="1" noChangeArrowheads="1"/>
          </p:cNvPicPr>
          <p:nvPr/>
        </p:nvPicPr>
        <p:blipFill rotWithShape="1">
          <a:blip r:embed="rId3"/>
          <a:srcRect l="21406"/>
          <a:stretch/>
        </p:blipFill>
        <p:spPr bwMode="auto">
          <a:xfrm>
            <a:off x="465138" y="3376613"/>
            <a:ext cx="3395662"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4" descr="hadidiye_settlers_agro valle giordano">
            <a:extLst>
              <a:ext uri="{FF2B5EF4-FFF2-40B4-BE49-F238E27FC236}">
                <a16:creationId xmlns:a16="http://schemas.microsoft.com/office/drawing/2014/main" id="{022FD371-828B-B4E1-B9A5-0DADE5FDCB12}"/>
              </a:ext>
            </a:extLst>
          </p:cNvPr>
          <p:cNvPicPr>
            <a:picLocks noChangeAspect="1" noChangeArrowheads="1"/>
          </p:cNvPicPr>
          <p:nvPr/>
        </p:nvPicPr>
        <p:blipFill>
          <a:blip r:embed="rId4"/>
          <a:srcRect/>
          <a:stretch>
            <a:fillRect/>
          </a:stretch>
        </p:blipFill>
        <p:spPr bwMode="auto">
          <a:xfrm>
            <a:off x="4067175" y="3357563"/>
            <a:ext cx="4560888"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Immagine 10">
            <a:extLst>
              <a:ext uri="{FF2B5EF4-FFF2-40B4-BE49-F238E27FC236}">
                <a16:creationId xmlns:a16="http://schemas.microsoft.com/office/drawing/2014/main" id="{54C2D2FA-5E52-8A02-47DA-55F2A8D91E5E}"/>
              </a:ext>
            </a:extLst>
          </p:cNvPr>
          <p:cNvPicPr>
            <a:picLocks noChangeAspect="1"/>
          </p:cNvPicPr>
          <p:nvPr/>
        </p:nvPicPr>
        <p:blipFill rotWithShape="1">
          <a:blip r:embed="rId5"/>
          <a:srcRect r="3946"/>
          <a:stretch/>
        </p:blipFill>
        <p:spPr>
          <a:xfrm>
            <a:off x="465138" y="457200"/>
            <a:ext cx="39020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53095" name="CasellaDiTesto 10">
            <a:extLst>
              <a:ext uri="{FF2B5EF4-FFF2-40B4-BE49-F238E27FC236}">
                <a16:creationId xmlns:a16="http://schemas.microsoft.com/office/drawing/2014/main" id="{6FA5303E-B046-B9BE-4F99-0CCCCA8A2D0E}"/>
              </a:ext>
            </a:extLst>
          </p:cNvPr>
          <p:cNvSpPr txBox="1">
            <a:spLocks noChangeArrowheads="1"/>
          </p:cNvSpPr>
          <p:nvPr/>
        </p:nvSpPr>
        <p:spPr bwMode="auto">
          <a:xfrm>
            <a:off x="454025" y="2886075"/>
            <a:ext cx="1339850" cy="276225"/>
          </a:xfrm>
          <a:prstGeom prst="rect">
            <a:avLst/>
          </a:prstGeom>
          <a:solidFill>
            <a:schemeClr val="tx1"/>
          </a:solidFill>
          <a:ln w="12700">
            <a:solidFill>
              <a:schemeClr val="accent4">
                <a:lumMod val="10000"/>
              </a:schemeClr>
            </a:solidFill>
          </a:ln>
        </p:spPr>
        <p:txBody>
          <a:bodyPr>
            <a:spAutoFit/>
          </a:bodyPr>
          <a:lstStyle>
            <a:defPPr>
              <a:defRPr lang="it-CH"/>
            </a:defPPr>
            <a:lvl1pPr algn="r">
              <a:buFontTx/>
              <a:buNone/>
              <a:defRPr sz="1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s-ES" altLang="en-US" dirty="0"/>
              <a:t>La déstruction.</a:t>
            </a:r>
            <a:endParaRPr lang="en-US" altLang="en-US" dirty="0"/>
          </a:p>
        </p:txBody>
      </p:sp>
      <p:pic>
        <p:nvPicPr>
          <p:cNvPr id="13" name="Immagine 12">
            <a:extLst>
              <a:ext uri="{FF2B5EF4-FFF2-40B4-BE49-F238E27FC236}">
                <a16:creationId xmlns:a16="http://schemas.microsoft.com/office/drawing/2014/main" id="{2E3668C5-9D86-910D-A77D-7C782C069F1E}"/>
              </a:ext>
            </a:extLst>
          </p:cNvPr>
          <p:cNvPicPr>
            <a:picLocks noChangeAspect="1"/>
          </p:cNvPicPr>
          <p:nvPr/>
        </p:nvPicPr>
        <p:blipFill>
          <a:blip r:embed="rId6"/>
          <a:stretch>
            <a:fillRect/>
          </a:stretch>
        </p:blipFill>
        <p:spPr>
          <a:xfrm>
            <a:off x="4548188" y="457200"/>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 name="CasellaDiTesto 10">
            <a:extLst>
              <a:ext uri="{FF2B5EF4-FFF2-40B4-BE49-F238E27FC236}">
                <a16:creationId xmlns:a16="http://schemas.microsoft.com/office/drawing/2014/main" id="{5418928D-35BE-BDE4-084D-D3FEB3FB6EF4}"/>
              </a:ext>
            </a:extLst>
          </p:cNvPr>
          <p:cNvSpPr txBox="1">
            <a:spLocks noChangeArrowheads="1"/>
          </p:cNvSpPr>
          <p:nvPr/>
        </p:nvSpPr>
        <p:spPr bwMode="auto">
          <a:xfrm>
            <a:off x="7596188" y="2900363"/>
            <a:ext cx="1031875" cy="277812"/>
          </a:xfrm>
          <a:prstGeom prst="rect">
            <a:avLst/>
          </a:prstGeom>
          <a:solidFill>
            <a:schemeClr val="tx1"/>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defRPr/>
            </a:pPr>
            <a:r>
              <a:rPr lang="es-ES" altLang="en-US" sz="1200" b="1" dirty="0">
                <a:solidFill>
                  <a:schemeClr val="accent4">
                    <a:lumMod val="10000"/>
                  </a:schemeClr>
                </a:solidFill>
              </a:rPr>
              <a:t>L’expulsion</a:t>
            </a:r>
            <a:endParaRPr lang="en-US" altLang="en-US" sz="1200" b="1" dirty="0">
              <a:solidFill>
                <a:schemeClr val="accent4">
                  <a:lumMod val="10000"/>
                </a:schemeClr>
              </a:solidFill>
            </a:endParaRPr>
          </a:p>
        </p:txBody>
      </p:sp>
      <p:sp>
        <p:nvSpPr>
          <p:cNvPr id="15" name="CasellaDiTesto 14">
            <a:extLst>
              <a:ext uri="{FF2B5EF4-FFF2-40B4-BE49-F238E27FC236}">
                <a16:creationId xmlns:a16="http://schemas.microsoft.com/office/drawing/2014/main" id="{679C564D-6226-118F-7428-6AD1698BD44E}"/>
              </a:ext>
            </a:extLst>
          </p:cNvPr>
          <p:cNvSpPr txBox="1">
            <a:spLocks noChangeArrowheads="1"/>
          </p:cNvSpPr>
          <p:nvPr/>
        </p:nvSpPr>
        <p:spPr bwMode="auto">
          <a:xfrm>
            <a:off x="454025" y="5349875"/>
            <a:ext cx="2193925" cy="46037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Le départ forcé                              des </a:t>
            </a:r>
            <a:r>
              <a:rPr lang="en-GB" altLang="en-US" sz="1200" b="1" dirty="0" err="1">
                <a:solidFill>
                  <a:schemeClr val="accent4">
                    <a:lumMod val="10000"/>
                  </a:schemeClr>
                </a:solidFill>
              </a:rPr>
              <a:t>Bédouins</a:t>
            </a:r>
            <a:r>
              <a:rPr lang="es-ES" altLang="en-US" sz="1200" b="1" dirty="0">
                <a:solidFill>
                  <a:schemeClr val="accent4">
                    <a:lumMod val="10000"/>
                  </a:schemeClr>
                </a:solidFill>
              </a:rPr>
              <a:t> Palestiniens</a:t>
            </a:r>
            <a:endParaRPr lang="en-US" altLang="en-US" sz="1200" b="1" dirty="0">
              <a:solidFill>
                <a:schemeClr val="accent4">
                  <a:lumMod val="10000"/>
                </a:schemeClr>
              </a:solidFill>
            </a:endParaRPr>
          </a:p>
        </p:txBody>
      </p:sp>
      <p:sp>
        <p:nvSpPr>
          <p:cNvPr id="510986" name="CasellaDiTesto 19">
            <a:extLst>
              <a:ext uri="{FF2B5EF4-FFF2-40B4-BE49-F238E27FC236}">
                <a16:creationId xmlns:a16="http://schemas.microsoft.com/office/drawing/2014/main" id="{CAB6D4FC-F7FC-6247-7622-0F17E4D5C828}"/>
              </a:ext>
            </a:extLst>
          </p:cNvPr>
          <p:cNvSpPr txBox="1">
            <a:spLocks noChangeArrowheads="1"/>
          </p:cNvSpPr>
          <p:nvPr/>
        </p:nvSpPr>
        <p:spPr bwMode="auto">
          <a:xfrm>
            <a:off x="4037013" y="5272088"/>
            <a:ext cx="1516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L’arrivée des colonies sionistes</a:t>
            </a:r>
          </a:p>
        </p:txBody>
      </p:sp>
      <p:sp>
        <p:nvSpPr>
          <p:cNvPr id="12" name="Rettangolo 11">
            <a:extLst>
              <a:ext uri="{FF2B5EF4-FFF2-40B4-BE49-F238E27FC236}">
                <a16:creationId xmlns:a16="http://schemas.microsoft.com/office/drawing/2014/main" id="{6233A455-D3FB-F5B0-8620-B09CE8F10AE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2">
            <a:extLst>
              <a:ext uri="{FF2B5EF4-FFF2-40B4-BE49-F238E27FC236}">
                <a16:creationId xmlns:a16="http://schemas.microsoft.com/office/drawing/2014/main" id="{A7DE38BC-CF72-C9DD-8A68-F8C06E48F508}"/>
              </a:ext>
            </a:extLst>
          </p:cNvPr>
          <p:cNvSpPr txBox="1">
            <a:spLocks noChangeArrowheads="1"/>
          </p:cNvSpPr>
          <p:nvPr/>
        </p:nvSpPr>
        <p:spPr bwMode="auto">
          <a:xfrm>
            <a:off x="1554163" y="5997575"/>
            <a:ext cx="5989637" cy="431800"/>
          </a:xfrm>
          <a:prstGeom prst="rect">
            <a:avLst/>
          </a:prstGeom>
          <a:solidFill>
            <a:srgbClr val="FFFF00"/>
          </a:solidFill>
          <a:ln>
            <a:noFill/>
          </a:ln>
        </p:spPr>
        <p:txBody>
          <a:bodyPr tIns="0" bIns="0"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FR" altLang="it-CH" sz="1400" b="1" kern="0" dirty="0">
                <a:solidFill>
                  <a:schemeClr val="accent4">
                    <a:lumMod val="10000"/>
                  </a:schemeClr>
                </a:solidFill>
                <a:cs typeface="Arial" panose="020B0604020202020204" pitchFamily="34" charset="0"/>
              </a:rPr>
              <a:t>Les colons israéliens s’installent dans la vallée du Jordan. Les Bédouins doivent tout abandonner et partir. Leur futur est incertain. </a:t>
            </a:r>
            <a:endParaRPr lang="it-IT" altLang="it-CH" sz="1400" b="1" kern="0" dirty="0">
              <a:solidFill>
                <a:schemeClr val="accent4">
                  <a:lumMod val="10000"/>
                </a:schemeClr>
              </a:solidFill>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TextBox 3">
            <a:extLst>
              <a:ext uri="{FF2B5EF4-FFF2-40B4-BE49-F238E27FC236}">
                <a16:creationId xmlns:a16="http://schemas.microsoft.com/office/drawing/2014/main" id="{8679A768-39B9-D669-3313-333AA0292A40}"/>
              </a:ext>
            </a:extLst>
          </p:cNvPr>
          <p:cNvSpPr txBox="1">
            <a:spLocks noChangeArrowheads="1"/>
          </p:cNvSpPr>
          <p:nvPr/>
        </p:nvSpPr>
        <p:spPr bwMode="auto">
          <a:xfrm>
            <a:off x="6526213" y="1546225"/>
            <a:ext cx="222726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a:solidFill>
                  <a:srgbClr val="FFFFFF"/>
                </a:solidFill>
              </a:rPr>
              <a:t>Environ 360 Km2</a:t>
            </a:r>
          </a:p>
          <a:p>
            <a:pPr eaLnBrk="1" hangingPunct="1">
              <a:spcBef>
                <a:spcPct val="0"/>
              </a:spcBef>
              <a:buFontTx/>
              <a:buNone/>
            </a:pPr>
            <a:r>
              <a:rPr lang="fr-CH" altLang="it-CH" sz="1800">
                <a:solidFill>
                  <a:srgbClr val="FFFFFF"/>
                </a:solidFill>
              </a:rPr>
              <a:t>Environ 1’800’000 habitants (2014).</a:t>
            </a:r>
          </a:p>
          <a:p>
            <a:pPr eaLnBrk="1" hangingPunct="1">
              <a:spcBef>
                <a:spcPct val="0"/>
              </a:spcBef>
              <a:buFontTx/>
              <a:buNone/>
            </a:pPr>
            <a:r>
              <a:rPr lang="fr-CH" altLang="it-CH" sz="1800">
                <a:solidFill>
                  <a:srgbClr val="FFFFFF"/>
                </a:solidFill>
              </a:rPr>
              <a:t>Complètement assiègée  et isolée depuis l’année 2000.</a:t>
            </a:r>
          </a:p>
          <a:p>
            <a:pPr eaLnBrk="1" hangingPunct="1">
              <a:spcBef>
                <a:spcPct val="0"/>
              </a:spcBef>
              <a:buFontTx/>
              <a:buNone/>
            </a:pPr>
            <a:endParaRPr lang="fr-CH" altLang="it-CH" sz="1800">
              <a:solidFill>
                <a:srgbClr val="FFFFFF"/>
              </a:solidFill>
            </a:endParaRPr>
          </a:p>
          <a:p>
            <a:pPr eaLnBrk="1" hangingPunct="1">
              <a:spcBef>
                <a:spcPct val="0"/>
              </a:spcBef>
              <a:buFontTx/>
              <a:buNone/>
            </a:pPr>
            <a:r>
              <a:rPr lang="fr-CH" altLang="it-CH" sz="1800">
                <a:solidFill>
                  <a:srgbClr val="FFFFFF"/>
                </a:solidFill>
              </a:rPr>
              <a:t>Les 15’000 colons israéliens ont été eloigné en 2005 et installé dans d’autres territoires palestiniens occupés.</a:t>
            </a:r>
            <a:endParaRPr lang="it-IT" altLang="it-CH" sz="1800">
              <a:solidFill>
                <a:srgbClr val="FFFFFF"/>
              </a:solidFill>
            </a:endParaRPr>
          </a:p>
        </p:txBody>
      </p:sp>
      <p:sp>
        <p:nvSpPr>
          <p:cNvPr id="513027" name="Segnaposto numero diapositiva 1">
            <a:extLst>
              <a:ext uri="{FF2B5EF4-FFF2-40B4-BE49-F238E27FC236}">
                <a16:creationId xmlns:a16="http://schemas.microsoft.com/office/drawing/2014/main" id="{2A5B22C1-5CEF-73BC-17E2-627FC0CFE002}"/>
              </a:ext>
            </a:extLst>
          </p:cNvPr>
          <p:cNvSpPr>
            <a:spLocks noGrp="1"/>
          </p:cNvSpPr>
          <p:nvPr>
            <p:ph type="sldNum" sz="quarter" idx="12"/>
          </p:nvPr>
        </p:nvSpPr>
        <p:spPr>
          <a:xfrm>
            <a:off x="7934325" y="5926138"/>
            <a:ext cx="787400" cy="542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EB75C2-5416-4C58-A337-5D8748AC486F}" type="slidenum">
              <a:rPr lang="fr-FR" altLang="en-US" sz="1400" b="1" smtClean="0">
                <a:solidFill>
                  <a:srgbClr val="FFFFFF"/>
                </a:solidFill>
              </a:rPr>
              <a:pPr>
                <a:spcBef>
                  <a:spcPct val="0"/>
                </a:spcBef>
                <a:buFontTx/>
                <a:buNone/>
              </a:pPr>
              <a:t>166</a:t>
            </a:fld>
            <a:endParaRPr lang="fr-FR" altLang="en-US" sz="1400" b="1">
              <a:solidFill>
                <a:srgbClr val="FFFFFF"/>
              </a:solidFill>
            </a:endParaRPr>
          </a:p>
        </p:txBody>
      </p:sp>
      <p:sp>
        <p:nvSpPr>
          <p:cNvPr id="7" name="Rettangolo 6">
            <a:extLst>
              <a:ext uri="{FF2B5EF4-FFF2-40B4-BE49-F238E27FC236}">
                <a16:creationId xmlns:a16="http://schemas.microsoft.com/office/drawing/2014/main" id="{B61828F6-A1C8-538F-AF95-DCD1005496E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 name="Picture 2" descr="C:\Users\Enrico\Desktop\Gaza7 jpeg.jpg">
            <a:extLst>
              <a:ext uri="{FF2B5EF4-FFF2-40B4-BE49-F238E27FC236}">
                <a16:creationId xmlns:a16="http://schemas.microsoft.com/office/drawing/2014/main" id="{833A0E21-DBCF-8BB2-C3B4-279F41D88BAF}"/>
              </a:ext>
            </a:extLst>
          </p:cNvPr>
          <p:cNvPicPr>
            <a:picLocks noChangeAspect="1" noChangeArrowheads="1"/>
          </p:cNvPicPr>
          <p:nvPr/>
        </p:nvPicPr>
        <p:blipFill>
          <a:blip r:embed="rId3"/>
          <a:srcRect/>
          <a:stretch>
            <a:fillRect/>
          </a:stretch>
        </p:blipFill>
        <p:spPr bwMode="auto">
          <a:xfrm>
            <a:off x="931863" y="84138"/>
            <a:ext cx="5472112" cy="66897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cxnSp>
        <p:nvCxnSpPr>
          <p:cNvPr id="3" name="Connettore 2 2">
            <a:extLst>
              <a:ext uri="{FF2B5EF4-FFF2-40B4-BE49-F238E27FC236}">
                <a16:creationId xmlns:a16="http://schemas.microsoft.com/office/drawing/2014/main" id="{79F3AA3F-0AA4-9A87-7AAA-7E603D94359D}"/>
              </a:ext>
            </a:extLst>
          </p:cNvPr>
          <p:cNvCxnSpPr/>
          <p:nvPr/>
        </p:nvCxnSpPr>
        <p:spPr>
          <a:xfrm flipH="1">
            <a:off x="5607050" y="376238"/>
            <a:ext cx="431800" cy="3889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CasellaDiTesto 4">
            <a:extLst>
              <a:ext uri="{FF2B5EF4-FFF2-40B4-BE49-F238E27FC236}">
                <a16:creationId xmlns:a16="http://schemas.microsoft.com/office/drawing/2014/main" id="{9ABCC4B4-9DFE-945E-245F-84CC1EE2E240}"/>
              </a:ext>
            </a:extLst>
          </p:cNvPr>
          <p:cNvSpPr txBox="1">
            <a:spLocks noChangeArrowheads="1"/>
          </p:cNvSpPr>
          <p:nvPr/>
        </p:nvSpPr>
        <p:spPr bwMode="auto">
          <a:xfrm>
            <a:off x="5030788" y="2516188"/>
            <a:ext cx="1152525"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latin typeface="Arial" panose="020B0604020202020204" pitchFamily="34" charset="0"/>
              </a:rPr>
              <a:t>Zona di interdizione</a:t>
            </a:r>
          </a:p>
        </p:txBody>
      </p:sp>
      <p:cxnSp>
        <p:nvCxnSpPr>
          <p:cNvPr id="5" name="Connettore 2 4">
            <a:extLst>
              <a:ext uri="{FF2B5EF4-FFF2-40B4-BE49-F238E27FC236}">
                <a16:creationId xmlns:a16="http://schemas.microsoft.com/office/drawing/2014/main" id="{12330993-987E-E8C8-C806-A216850747BA}"/>
              </a:ext>
            </a:extLst>
          </p:cNvPr>
          <p:cNvCxnSpPr/>
          <p:nvPr/>
        </p:nvCxnSpPr>
        <p:spPr>
          <a:xfrm flipH="1" flipV="1">
            <a:off x="4670425" y="2516188"/>
            <a:ext cx="431800" cy="1270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8">
            <a:extLst>
              <a:ext uri="{FF2B5EF4-FFF2-40B4-BE49-F238E27FC236}">
                <a16:creationId xmlns:a16="http://schemas.microsoft.com/office/drawing/2014/main" id="{B266DDC8-EA36-996D-6B1F-EA11CB947597}"/>
              </a:ext>
            </a:extLst>
          </p:cNvPr>
          <p:cNvSpPr txBox="1">
            <a:spLocks noChangeArrowheads="1"/>
          </p:cNvSpPr>
          <p:nvPr/>
        </p:nvSpPr>
        <p:spPr bwMode="auto">
          <a:xfrm>
            <a:off x="3579813" y="5411788"/>
            <a:ext cx="939800" cy="785812"/>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solidFill>
                  <a:schemeClr val="accent4">
                    <a:lumMod val="10000"/>
                  </a:schemeClr>
                </a:solidFill>
                <a:latin typeface="Arial" panose="020B0604020202020204" pitchFamily="34" charset="0"/>
              </a:rPr>
              <a:t>Zone de </a:t>
            </a:r>
            <a:r>
              <a:rPr lang="it-CH" altLang="it-CH" sz="900" b="1" kern="0" dirty="0" err="1">
                <a:solidFill>
                  <a:schemeClr val="accent4">
                    <a:lumMod val="10000"/>
                  </a:schemeClr>
                </a:solidFill>
                <a:latin typeface="Arial" panose="020B0604020202020204" pitchFamily="34" charset="0"/>
              </a:rPr>
              <a:t>sécurité</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israelienne</a:t>
            </a:r>
            <a:r>
              <a:rPr lang="it-CH" altLang="it-CH" sz="900" b="1" kern="0" dirty="0">
                <a:solidFill>
                  <a:schemeClr val="accent4">
                    <a:lumMod val="10000"/>
                  </a:schemeClr>
                </a:solidFill>
                <a:latin typeface="Arial" panose="020B0604020202020204" pitchFamily="34" charset="0"/>
              </a:rPr>
              <a:t>                     (No </a:t>
            </a:r>
            <a:r>
              <a:rPr lang="it-CH" altLang="it-CH" sz="900" b="1" kern="0" dirty="0" err="1">
                <a:solidFill>
                  <a:schemeClr val="accent4">
                    <a:lumMod val="10000"/>
                  </a:schemeClr>
                </a:solidFill>
                <a:latin typeface="Arial" panose="020B0604020202020204" pitchFamily="34" charset="0"/>
              </a:rPr>
              <a:t>man’s</a:t>
            </a:r>
            <a:r>
              <a:rPr lang="it-CH" altLang="it-CH" sz="900" b="1" kern="0" dirty="0">
                <a:solidFill>
                  <a:schemeClr val="accent4">
                    <a:lumMod val="10000"/>
                  </a:schemeClr>
                </a:solidFill>
                <a:latin typeface="Arial" panose="020B0604020202020204" pitchFamily="34" charset="0"/>
              </a:rPr>
              <a:t> </a:t>
            </a:r>
            <a:r>
              <a:rPr lang="it-CH" altLang="it-CH" sz="900" b="1" kern="0" dirty="0" err="1">
                <a:solidFill>
                  <a:schemeClr val="accent4">
                    <a:lumMod val="10000"/>
                  </a:schemeClr>
                </a:solidFill>
                <a:latin typeface="Arial" panose="020B0604020202020204" pitchFamily="34" charset="0"/>
              </a:rPr>
              <a:t>land</a:t>
            </a:r>
            <a:r>
              <a:rPr lang="it-CH" altLang="it-CH" sz="900" b="1" kern="0" dirty="0">
                <a:solidFill>
                  <a:schemeClr val="accent4">
                    <a:lumMod val="10000"/>
                  </a:schemeClr>
                </a:solidFill>
                <a:latin typeface="Arial" panose="020B0604020202020204" pitchFamily="34" charset="0"/>
              </a:rPr>
              <a:t>)</a:t>
            </a:r>
          </a:p>
        </p:txBody>
      </p:sp>
      <p:pic>
        <p:nvPicPr>
          <p:cNvPr id="513034" name="Picture 4">
            <a:extLst>
              <a:ext uri="{FF2B5EF4-FFF2-40B4-BE49-F238E27FC236}">
                <a16:creationId xmlns:a16="http://schemas.microsoft.com/office/drawing/2014/main" id="{6439660B-03BD-41F2-2547-3D71391869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6388" y="5318125"/>
            <a:ext cx="7889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asellaDiTesto 9">
            <a:extLst>
              <a:ext uri="{FF2B5EF4-FFF2-40B4-BE49-F238E27FC236}">
                <a16:creationId xmlns:a16="http://schemas.microsoft.com/office/drawing/2014/main" id="{805C0C3C-329B-98B2-76D3-804C4CC19DC7}"/>
              </a:ext>
            </a:extLst>
          </p:cNvPr>
          <p:cNvSpPr txBox="1">
            <a:spLocks noChangeArrowheads="1"/>
          </p:cNvSpPr>
          <p:nvPr/>
        </p:nvSpPr>
        <p:spPr bwMode="auto">
          <a:xfrm>
            <a:off x="66675" y="5284788"/>
            <a:ext cx="865188" cy="369887"/>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err="1">
                <a:latin typeface="Arial" panose="020B0604020202020204" pitchFamily="34" charset="0"/>
              </a:rPr>
              <a:t>Philadelfia</a:t>
            </a:r>
            <a:r>
              <a:rPr lang="it-CH" altLang="it-CH" sz="900" b="1" kern="0" dirty="0">
                <a:latin typeface="Arial" panose="020B0604020202020204" pitchFamily="34" charset="0"/>
              </a:rPr>
              <a:t> </a:t>
            </a:r>
            <a:r>
              <a:rPr lang="it-CH" altLang="it-CH" sz="900" b="1" kern="0" dirty="0" err="1">
                <a:latin typeface="Arial" panose="020B0604020202020204" pitchFamily="34" charset="0"/>
              </a:rPr>
              <a:t>Korridor</a:t>
            </a:r>
            <a:endParaRPr lang="it-CH" altLang="it-CH" sz="900" b="1" kern="0" dirty="0">
              <a:latin typeface="Arial" panose="020B0604020202020204" pitchFamily="34" charset="0"/>
            </a:endParaRPr>
          </a:p>
        </p:txBody>
      </p:sp>
      <p:cxnSp>
        <p:nvCxnSpPr>
          <p:cNvPr id="11" name="Connettore 2 10">
            <a:extLst>
              <a:ext uri="{FF2B5EF4-FFF2-40B4-BE49-F238E27FC236}">
                <a16:creationId xmlns:a16="http://schemas.microsoft.com/office/drawing/2014/main" id="{926FC5FD-2B75-97B8-88A6-5F2121675D3F}"/>
              </a:ext>
            </a:extLst>
          </p:cNvPr>
          <p:cNvCxnSpPr/>
          <p:nvPr/>
        </p:nvCxnSpPr>
        <p:spPr>
          <a:xfrm flipV="1">
            <a:off x="782638" y="5084763"/>
            <a:ext cx="503237" cy="384175"/>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ttore 2 11">
            <a:extLst>
              <a:ext uri="{FF2B5EF4-FFF2-40B4-BE49-F238E27FC236}">
                <a16:creationId xmlns:a16="http://schemas.microsoft.com/office/drawing/2014/main" id="{C1363734-9998-DC3A-A7E5-27D7E5AEB6B8}"/>
              </a:ext>
            </a:extLst>
          </p:cNvPr>
          <p:cNvCxnSpPr/>
          <p:nvPr/>
        </p:nvCxnSpPr>
        <p:spPr>
          <a:xfrm>
            <a:off x="782638" y="5538788"/>
            <a:ext cx="863600" cy="411162"/>
          </a:xfrm>
          <a:prstGeom prst="straightConnector1">
            <a:avLst/>
          </a:prstGeom>
          <a:ln w="19050">
            <a:solidFill>
              <a:schemeClr val="accent4">
                <a:lumMod val="10000"/>
              </a:schemeClr>
            </a:solidFill>
            <a:tailEnd type="arrow"/>
          </a:ln>
        </p:spPr>
        <p:style>
          <a:lnRef idx="1">
            <a:schemeClr val="accent1"/>
          </a:lnRef>
          <a:fillRef idx="0">
            <a:schemeClr val="accent1"/>
          </a:fillRef>
          <a:effectRef idx="0">
            <a:schemeClr val="accent1"/>
          </a:effectRef>
          <a:fontRef idx="minor">
            <a:schemeClr val="tx1"/>
          </a:fontRef>
        </p:style>
      </p:cxnSp>
      <p:sp>
        <p:nvSpPr>
          <p:cNvPr id="1424386" name="TextBox 2">
            <a:extLst>
              <a:ext uri="{FF2B5EF4-FFF2-40B4-BE49-F238E27FC236}">
                <a16:creationId xmlns:a16="http://schemas.microsoft.com/office/drawing/2014/main" id="{CE9748BB-3A63-7BC7-E4E4-937CDF7E4439}"/>
              </a:ext>
            </a:extLst>
          </p:cNvPr>
          <p:cNvSpPr txBox="1">
            <a:spLocks noChangeArrowheads="1"/>
          </p:cNvSpPr>
          <p:nvPr/>
        </p:nvSpPr>
        <p:spPr bwMode="auto">
          <a:xfrm>
            <a:off x="6580188" y="717550"/>
            <a:ext cx="2173287" cy="3746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fr-CH" altLang="it-CH" sz="1800" b="1" dirty="0">
                <a:solidFill>
                  <a:schemeClr val="accent4">
                    <a:lumMod val="10000"/>
                  </a:schemeClr>
                </a:solidFill>
              </a:rPr>
              <a:t>La Bande de Gaza</a:t>
            </a:r>
            <a:endParaRPr lang="it-IT" altLang="it-CH" sz="1800" b="1" dirty="0">
              <a:solidFill>
                <a:schemeClr val="accent4">
                  <a:lumMod val="10000"/>
                </a:schemeClr>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5074" name="Picture 2" descr="Image015_16">
            <a:extLst>
              <a:ext uri="{FF2B5EF4-FFF2-40B4-BE49-F238E27FC236}">
                <a16:creationId xmlns:a16="http://schemas.microsoft.com/office/drawing/2014/main" id="{713031E2-86EB-B067-620D-E53494C2F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476250"/>
            <a:ext cx="7685088" cy="576421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33603" name="Rectangle 3">
            <a:extLst>
              <a:ext uri="{FF2B5EF4-FFF2-40B4-BE49-F238E27FC236}">
                <a16:creationId xmlns:a16="http://schemas.microsoft.com/office/drawing/2014/main" id="{1FBEBCC1-5667-17EF-05E3-F7293CFE1DC1}"/>
              </a:ext>
            </a:extLst>
          </p:cNvPr>
          <p:cNvSpPr>
            <a:spLocks noGrp="1" noChangeArrowheads="1"/>
          </p:cNvSpPr>
          <p:nvPr>
            <p:ph type="ctrTitle"/>
          </p:nvPr>
        </p:nvSpPr>
        <p:spPr>
          <a:xfrm>
            <a:off x="755650" y="476250"/>
            <a:ext cx="5040313" cy="1016000"/>
          </a:xfrm>
          <a:solidFill>
            <a:srgbClr val="FFFF00"/>
          </a:solidFill>
          <a:ln w="12700">
            <a:solidFill>
              <a:schemeClr val="accent4">
                <a:lumMod val="10000"/>
              </a:schemeClr>
            </a:solidFill>
          </a:ln>
        </p:spPr>
        <p:txBody>
          <a:bodyPr>
            <a:spAutoFit/>
          </a:bodyPr>
          <a:lstStyle/>
          <a:p>
            <a:pPr>
              <a:defRPr/>
            </a:pPr>
            <a:r>
              <a:rPr lang="it-CH" altLang="it-CH" sz="2000" b="1" kern="1200" dirty="0" err="1">
                <a:solidFill>
                  <a:schemeClr val="accent4">
                    <a:lumMod val="10000"/>
                  </a:schemeClr>
                </a:solidFill>
                <a:ea typeface="+mn-ea"/>
                <a:cs typeface="Arial" panose="020B0604020202020204" pitchFamily="34" charset="0"/>
              </a:rPr>
              <a:t>Surpopulation</a:t>
            </a:r>
            <a:r>
              <a:rPr lang="it-CH" altLang="it-CH" sz="2000" b="1" kern="1200" dirty="0">
                <a:solidFill>
                  <a:schemeClr val="accent4">
                    <a:lumMod val="10000"/>
                  </a:schemeClr>
                </a:solidFill>
                <a:ea typeface="+mn-ea"/>
                <a:cs typeface="Arial" panose="020B0604020202020204" pitchFamily="34" charset="0"/>
              </a:rPr>
              <a:t> </a:t>
            </a:r>
            <a:r>
              <a:rPr lang="it-CH" altLang="it-CH" sz="2000" b="1" kern="1200" dirty="0" err="1">
                <a:solidFill>
                  <a:schemeClr val="accent4">
                    <a:lumMod val="10000"/>
                  </a:schemeClr>
                </a:solidFill>
                <a:ea typeface="+mn-ea"/>
                <a:cs typeface="Arial" panose="020B0604020202020204" pitchFamily="34" charset="0"/>
              </a:rPr>
              <a:t>dans</a:t>
            </a:r>
            <a:r>
              <a:rPr lang="it-CH" altLang="it-CH" sz="2000" b="1" kern="1200" dirty="0">
                <a:solidFill>
                  <a:schemeClr val="accent4">
                    <a:lumMod val="10000"/>
                  </a:schemeClr>
                </a:solidFill>
                <a:ea typeface="+mn-ea"/>
                <a:cs typeface="Arial" panose="020B0604020202020204" pitchFamily="34" charset="0"/>
              </a:rPr>
              <a:t> la Bande de Gaza:                                       “Une </a:t>
            </a:r>
            <a:r>
              <a:rPr lang="it-CH" altLang="it-CH" sz="2000" b="1" kern="1200" dirty="0" err="1">
                <a:solidFill>
                  <a:schemeClr val="accent4">
                    <a:lumMod val="10000"/>
                  </a:schemeClr>
                </a:solidFill>
                <a:ea typeface="+mn-ea"/>
                <a:cs typeface="Arial" panose="020B0604020202020204" pitchFamily="34" charset="0"/>
              </a:rPr>
              <a:t>mer</a:t>
            </a:r>
            <a:r>
              <a:rPr lang="it-CH" altLang="it-CH" sz="2000" b="1" kern="1200" dirty="0">
                <a:solidFill>
                  <a:schemeClr val="accent4">
                    <a:lumMod val="10000"/>
                  </a:schemeClr>
                </a:solidFill>
                <a:ea typeface="+mn-ea"/>
                <a:cs typeface="Arial" panose="020B0604020202020204" pitchFamily="34" charset="0"/>
              </a:rPr>
              <a:t> de beton”</a:t>
            </a:r>
            <a:br>
              <a:rPr lang="it-CH" altLang="it-CH" sz="2000" b="1" kern="1200" dirty="0">
                <a:solidFill>
                  <a:schemeClr val="accent4">
                    <a:lumMod val="10000"/>
                  </a:schemeClr>
                </a:solidFill>
                <a:ea typeface="+mn-ea"/>
                <a:cs typeface="Arial" panose="020B0604020202020204" pitchFamily="34" charset="0"/>
              </a:rPr>
            </a:br>
            <a:r>
              <a:rPr lang="it-CH" altLang="it-CH" sz="2000" b="1" kern="1200" dirty="0">
                <a:solidFill>
                  <a:schemeClr val="accent4">
                    <a:lumMod val="10000"/>
                  </a:schemeClr>
                </a:solidFill>
                <a:ea typeface="+mn-ea"/>
                <a:cs typeface="Arial" panose="020B0604020202020204" pitchFamily="34" charset="0"/>
              </a:rPr>
              <a:t>1’900’000 </a:t>
            </a:r>
            <a:r>
              <a:rPr lang="it-CH" altLang="it-CH" sz="2000" b="1" kern="1200" dirty="0" err="1">
                <a:solidFill>
                  <a:schemeClr val="accent4">
                    <a:lumMod val="10000"/>
                  </a:schemeClr>
                </a:solidFill>
                <a:ea typeface="+mn-ea"/>
                <a:cs typeface="Arial" panose="020B0604020202020204" pitchFamily="34" charset="0"/>
              </a:rPr>
              <a:t>habitants</a:t>
            </a:r>
            <a:r>
              <a:rPr lang="it-CH" altLang="it-CH" sz="2000" b="1" kern="1200" dirty="0">
                <a:solidFill>
                  <a:schemeClr val="accent4">
                    <a:lumMod val="10000"/>
                  </a:schemeClr>
                </a:solidFill>
                <a:ea typeface="+mn-ea"/>
                <a:cs typeface="Arial" panose="020B0604020202020204" pitchFamily="34" charset="0"/>
              </a:rPr>
              <a:t> pour 360 km2</a:t>
            </a:r>
            <a:endParaRPr lang="it-IT" altLang="it-CH" b="1" kern="1200" dirty="0">
              <a:solidFill>
                <a:schemeClr val="accent4">
                  <a:lumMod val="10000"/>
                </a:schemeClr>
              </a:solidFill>
              <a:ea typeface="+mn-ea"/>
              <a:cs typeface="Arial" panose="020B0604020202020204" pitchFamily="34" charset="0"/>
            </a:endParaRPr>
          </a:p>
        </p:txBody>
      </p:sp>
      <p:sp>
        <p:nvSpPr>
          <p:cNvPr id="515076" name="Segnaposto numero diapositiva 1">
            <a:extLst>
              <a:ext uri="{FF2B5EF4-FFF2-40B4-BE49-F238E27FC236}">
                <a16:creationId xmlns:a16="http://schemas.microsoft.com/office/drawing/2014/main" id="{0462A05D-8411-741F-13E6-C7CFC8EE9BAB}"/>
              </a:ext>
            </a:extLst>
          </p:cNvPr>
          <p:cNvSpPr>
            <a:spLocks noGrp="1"/>
          </p:cNvSpPr>
          <p:nvPr>
            <p:ph type="sldNum" sz="quarter" idx="12"/>
          </p:nvPr>
        </p:nvSpPr>
        <p:spPr>
          <a:xfrm>
            <a:off x="8440738" y="5878513"/>
            <a:ext cx="568325"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BD076E-0DF4-4140-B094-D6C0E242165E}" type="slidenum">
              <a:rPr lang="it-IT" altLang="en-US" sz="1400" smtClean="0">
                <a:solidFill>
                  <a:srgbClr val="FFFFFF"/>
                </a:solidFill>
              </a:rPr>
              <a:pPr>
                <a:spcBef>
                  <a:spcPct val="0"/>
                </a:spcBef>
                <a:buFontTx/>
                <a:buNone/>
              </a:pPr>
              <a:t>167</a:t>
            </a:fld>
            <a:endParaRPr lang="it-IT" altLang="en-US" sz="1400">
              <a:solidFill>
                <a:srgbClr val="FFFFFF"/>
              </a:solidFill>
            </a:endParaRPr>
          </a:p>
        </p:txBody>
      </p:sp>
      <p:sp>
        <p:nvSpPr>
          <p:cNvPr id="5" name="Rettangolo 4">
            <a:extLst>
              <a:ext uri="{FF2B5EF4-FFF2-40B4-BE49-F238E27FC236}">
                <a16:creationId xmlns:a16="http://schemas.microsoft.com/office/drawing/2014/main" id="{08E5E6A5-5210-D28B-336B-43F5D9C3C65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Slide Number Placeholder 3">
            <a:extLst>
              <a:ext uri="{FF2B5EF4-FFF2-40B4-BE49-F238E27FC236}">
                <a16:creationId xmlns:a16="http://schemas.microsoft.com/office/drawing/2014/main" id="{7DD370AD-3AD0-730B-DA85-182858708DE5}"/>
              </a:ext>
            </a:extLst>
          </p:cNvPr>
          <p:cNvSpPr>
            <a:spLocks noGrp="1"/>
          </p:cNvSpPr>
          <p:nvPr>
            <p:ph type="sldNum" sz="quarter" idx="12"/>
          </p:nvPr>
        </p:nvSpPr>
        <p:spPr>
          <a:xfrm>
            <a:off x="8315325" y="6345238"/>
            <a:ext cx="509588"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9913990-01A9-4380-AC0A-126C58CE3D4A}" type="slidenum">
              <a:rPr lang="it-IT" altLang="it-CH" sz="1400" b="1" smtClean="0">
                <a:solidFill>
                  <a:srgbClr val="FFFFFF"/>
                </a:solidFill>
              </a:rPr>
              <a:pPr>
                <a:spcBef>
                  <a:spcPct val="0"/>
                </a:spcBef>
                <a:buFontTx/>
                <a:buNone/>
              </a:pPr>
              <a:t>168</a:t>
            </a:fld>
            <a:endParaRPr lang="it-IT" altLang="it-CH" sz="1400" b="1">
              <a:solidFill>
                <a:srgbClr val="FFFFFF"/>
              </a:solidFill>
            </a:endParaRPr>
          </a:p>
        </p:txBody>
      </p:sp>
      <p:sp>
        <p:nvSpPr>
          <p:cNvPr id="517123" name="Text Box 6">
            <a:extLst>
              <a:ext uri="{FF2B5EF4-FFF2-40B4-BE49-F238E27FC236}">
                <a16:creationId xmlns:a16="http://schemas.microsoft.com/office/drawing/2014/main" id="{75E218F6-220A-FF54-A13B-AE672D38459B}"/>
              </a:ext>
            </a:extLst>
          </p:cNvPr>
          <p:cNvSpPr txBox="1">
            <a:spLocks noChangeArrowheads="1"/>
          </p:cNvSpPr>
          <p:nvPr/>
        </p:nvSpPr>
        <p:spPr bwMode="auto">
          <a:xfrm>
            <a:off x="552450" y="4340225"/>
            <a:ext cx="3671888" cy="5857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Israel strangles the Palestinian economy</a:t>
            </a:r>
            <a:r>
              <a:rPr lang="fr-CH" altLang="it-CH" sz="1400" b="1">
                <a:solidFill>
                  <a:srgbClr val="00FF00"/>
                </a:solidFill>
              </a:rPr>
              <a:t>     </a:t>
            </a:r>
            <a:r>
              <a:rPr lang="fr-CH" altLang="it-CH" sz="1800" b="1">
                <a:solidFill>
                  <a:srgbClr val="000000"/>
                </a:solidFill>
              </a:rPr>
              <a:t>Gaza: once there was a airport</a:t>
            </a:r>
            <a:endParaRPr lang="it-IT" altLang="it-CH" sz="1800" b="1">
              <a:solidFill>
                <a:srgbClr val="000000"/>
              </a:solidFill>
            </a:endParaRPr>
          </a:p>
        </p:txBody>
      </p:sp>
      <p:pic>
        <p:nvPicPr>
          <p:cNvPr id="240649" name="Picture 9" descr="C:\Users\Enrico\Desktop\Gaza airport 2 jpeg.jpg">
            <a:extLst>
              <a:ext uri="{FF2B5EF4-FFF2-40B4-BE49-F238E27FC236}">
                <a16:creationId xmlns:a16="http://schemas.microsoft.com/office/drawing/2014/main" id="{04E326FB-9838-8F61-6DDA-459125AA703D}"/>
              </a:ext>
            </a:extLst>
          </p:cNvPr>
          <p:cNvPicPr>
            <a:picLocks noChangeAspect="1" noChangeArrowheads="1"/>
          </p:cNvPicPr>
          <p:nvPr/>
        </p:nvPicPr>
        <p:blipFill>
          <a:blip r:embed="rId3"/>
          <a:srcRect/>
          <a:stretch>
            <a:fillRect/>
          </a:stretch>
        </p:blipFill>
        <p:spPr bwMode="auto">
          <a:xfrm>
            <a:off x="319088" y="2060575"/>
            <a:ext cx="5562600" cy="4167188"/>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1" name="Picture 11" descr="C:\Users\Enrico\Desktop\Gaza airp 1 jpeg.jpg">
            <a:extLst>
              <a:ext uri="{FF2B5EF4-FFF2-40B4-BE49-F238E27FC236}">
                <a16:creationId xmlns:a16="http://schemas.microsoft.com/office/drawing/2014/main" id="{C972134C-E0CB-E200-4FFB-586ECC15A715}"/>
              </a:ext>
            </a:extLst>
          </p:cNvPr>
          <p:cNvPicPr>
            <a:picLocks noChangeAspect="1" noChangeArrowheads="1"/>
          </p:cNvPicPr>
          <p:nvPr/>
        </p:nvPicPr>
        <p:blipFill>
          <a:blip r:embed="rId4"/>
          <a:srcRect/>
          <a:stretch>
            <a:fillRect/>
          </a:stretch>
        </p:blipFill>
        <p:spPr bwMode="auto">
          <a:xfrm>
            <a:off x="3343275" y="260350"/>
            <a:ext cx="2538413" cy="1695450"/>
          </a:xfrm>
          <a:prstGeom prst="rect">
            <a:avLst/>
          </a:prstGeom>
          <a:ln w="28575">
            <a:solidFill>
              <a:schemeClr val="tx1"/>
            </a:solidFill>
          </a:ln>
          <a:effectLst>
            <a:outerShdw blurRad="292100" dist="139700" dir="2700000" algn="tl" rotWithShape="0">
              <a:srgbClr val="333333">
                <a:alpha val="65000"/>
              </a:srgbClr>
            </a:outerShdw>
          </a:effectLst>
        </p:spPr>
      </p:pic>
      <p:pic>
        <p:nvPicPr>
          <p:cNvPr id="240653" name="Picture 13" descr="C:\Users\Enrico\Desktop\Gaza airport 1 jpeg.jpg">
            <a:extLst>
              <a:ext uri="{FF2B5EF4-FFF2-40B4-BE49-F238E27FC236}">
                <a16:creationId xmlns:a16="http://schemas.microsoft.com/office/drawing/2014/main" id="{CC8770C2-1AA2-A7B4-E45F-7768350D5D71}"/>
              </a:ext>
            </a:extLst>
          </p:cNvPr>
          <p:cNvPicPr>
            <a:picLocks noChangeAspect="1" noChangeArrowheads="1"/>
          </p:cNvPicPr>
          <p:nvPr/>
        </p:nvPicPr>
        <p:blipFill>
          <a:blip r:embed="rId5"/>
          <a:srcRect/>
          <a:stretch>
            <a:fillRect/>
          </a:stretch>
        </p:blipFill>
        <p:spPr bwMode="auto">
          <a:xfrm>
            <a:off x="319088" y="260350"/>
            <a:ext cx="293052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517127" name="CasellaDiTesto 2">
            <a:extLst>
              <a:ext uri="{FF2B5EF4-FFF2-40B4-BE49-F238E27FC236}">
                <a16:creationId xmlns:a16="http://schemas.microsoft.com/office/drawing/2014/main" id="{FFA7CF15-C739-849B-F046-2A66E31B978E}"/>
              </a:ext>
            </a:extLst>
          </p:cNvPr>
          <p:cNvSpPr txBox="1">
            <a:spLocks noChangeArrowheads="1"/>
          </p:cNvSpPr>
          <p:nvPr/>
        </p:nvSpPr>
        <p:spPr bwMode="auto">
          <a:xfrm>
            <a:off x="388938" y="5919788"/>
            <a:ext cx="2273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FFFFFF"/>
                </a:solidFill>
              </a:rPr>
              <a:t>http://en.wikipedia.org/wiki/Gaza_Airport</a:t>
            </a:r>
          </a:p>
        </p:txBody>
      </p:sp>
      <p:pic>
        <p:nvPicPr>
          <p:cNvPr id="13" name="Picture 2" descr="Rafah aeroporto">
            <a:extLst>
              <a:ext uri="{FF2B5EF4-FFF2-40B4-BE49-F238E27FC236}">
                <a16:creationId xmlns:a16="http://schemas.microsoft.com/office/drawing/2014/main" id="{8F977159-B421-313D-0D80-C9E2260F1508}"/>
              </a:ext>
            </a:extLst>
          </p:cNvPr>
          <p:cNvPicPr>
            <a:picLocks noChangeAspect="1" noChangeArrowheads="1"/>
          </p:cNvPicPr>
          <p:nvPr/>
        </p:nvPicPr>
        <p:blipFill>
          <a:blip r:embed="rId6"/>
          <a:srcRect/>
          <a:stretch>
            <a:fillRect/>
          </a:stretch>
        </p:blipFill>
        <p:spPr bwMode="auto">
          <a:xfrm>
            <a:off x="6002338" y="4221163"/>
            <a:ext cx="2962275" cy="20066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4" name="Picture 12" descr="C:\Users\Enrico\Desktop\Gaza airport 3 jpeg.jpg">
            <a:extLst>
              <a:ext uri="{FF2B5EF4-FFF2-40B4-BE49-F238E27FC236}">
                <a16:creationId xmlns:a16="http://schemas.microsoft.com/office/drawing/2014/main" id="{42B54949-D97C-224F-3649-6DFBF9D18349}"/>
              </a:ext>
            </a:extLst>
          </p:cNvPr>
          <p:cNvPicPr>
            <a:picLocks noChangeAspect="1" noChangeArrowheads="1"/>
          </p:cNvPicPr>
          <p:nvPr/>
        </p:nvPicPr>
        <p:blipFill rotWithShape="1">
          <a:blip r:embed="rId7"/>
          <a:srcRect/>
          <a:stretch/>
        </p:blipFill>
        <p:spPr bwMode="auto">
          <a:xfrm>
            <a:off x="6002338" y="2060575"/>
            <a:ext cx="2962275" cy="2038350"/>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16" descr="C:\Users\Enrico\Desktop\Gaza airport 8 jpeg.jpg">
            <a:extLst>
              <a:ext uri="{FF2B5EF4-FFF2-40B4-BE49-F238E27FC236}">
                <a16:creationId xmlns:a16="http://schemas.microsoft.com/office/drawing/2014/main" id="{0A4E933A-99B1-BC4D-0F8D-1B4FBC38716E}"/>
              </a:ext>
            </a:extLst>
          </p:cNvPr>
          <p:cNvPicPr>
            <a:picLocks noChangeAspect="1" noChangeArrowheads="1"/>
          </p:cNvPicPr>
          <p:nvPr/>
        </p:nvPicPr>
        <p:blipFill>
          <a:blip r:embed="rId8"/>
          <a:srcRect/>
          <a:stretch>
            <a:fillRect/>
          </a:stretch>
        </p:blipFill>
        <p:spPr bwMode="auto">
          <a:xfrm>
            <a:off x="6002338" y="260350"/>
            <a:ext cx="2962275" cy="1695450"/>
          </a:xfrm>
          <a:prstGeom prst="rect">
            <a:avLst/>
          </a:prstGeom>
          <a:ln w="28575">
            <a:solidFill>
              <a:schemeClr val="tx1"/>
            </a:solidFill>
          </a:ln>
          <a:effectLst>
            <a:outerShdw blurRad="292100" dist="139700" dir="2700000" algn="tl" rotWithShape="0">
              <a:srgbClr val="333333">
                <a:alpha val="65000"/>
              </a:srgbClr>
            </a:outerShdw>
          </a:effectLst>
        </p:spPr>
      </p:pic>
      <p:sp>
        <p:nvSpPr>
          <p:cNvPr id="517131" name="CasellaDiTesto 1">
            <a:extLst>
              <a:ext uri="{FF2B5EF4-FFF2-40B4-BE49-F238E27FC236}">
                <a16:creationId xmlns:a16="http://schemas.microsoft.com/office/drawing/2014/main" id="{ECDC91D2-E900-8495-0875-9CF8CD3C9A9A}"/>
              </a:ext>
            </a:extLst>
          </p:cNvPr>
          <p:cNvSpPr txBox="1">
            <a:spLocks noChangeArrowheads="1"/>
          </p:cNvSpPr>
          <p:nvPr/>
        </p:nvSpPr>
        <p:spPr bwMode="auto">
          <a:xfrm>
            <a:off x="395288" y="1646238"/>
            <a:ext cx="708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Avant</a:t>
            </a:r>
          </a:p>
        </p:txBody>
      </p:sp>
      <p:sp>
        <p:nvSpPr>
          <p:cNvPr id="1130503" name="CasellaDiTesto 1">
            <a:extLst>
              <a:ext uri="{FF2B5EF4-FFF2-40B4-BE49-F238E27FC236}">
                <a16:creationId xmlns:a16="http://schemas.microsoft.com/office/drawing/2014/main" id="{CE178E35-55FC-D24F-8DCF-4AEF38774B55}"/>
              </a:ext>
            </a:extLst>
          </p:cNvPr>
          <p:cNvSpPr txBox="1">
            <a:spLocks noChangeArrowheads="1"/>
          </p:cNvSpPr>
          <p:nvPr/>
        </p:nvSpPr>
        <p:spPr bwMode="auto">
          <a:xfrm>
            <a:off x="298450" y="6321425"/>
            <a:ext cx="7851775"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800" b="1">
                <a:solidFill>
                  <a:srgbClr val="FFFFFF"/>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it-CH" dirty="0" err="1">
                <a:solidFill>
                  <a:schemeClr val="accent4">
                    <a:lumMod val="10000"/>
                  </a:schemeClr>
                </a:solidFill>
              </a:rPr>
              <a:t>L’aéroport</a:t>
            </a:r>
            <a:r>
              <a:rPr lang="en-US" altLang="it-CH" dirty="0">
                <a:solidFill>
                  <a:schemeClr val="accent4">
                    <a:lumMod val="10000"/>
                  </a:schemeClr>
                </a:solidFill>
              </a:rPr>
              <a:t> de </a:t>
            </a:r>
            <a:r>
              <a:rPr lang="it-CH" altLang="it-CH" dirty="0">
                <a:solidFill>
                  <a:schemeClr val="accent4">
                    <a:lumMod val="10000"/>
                  </a:schemeClr>
                </a:solidFill>
              </a:rPr>
              <a:t>Rafah / Gaza Strip a </a:t>
            </a:r>
            <a:r>
              <a:rPr lang="it-CH" altLang="it-CH" dirty="0" err="1">
                <a:solidFill>
                  <a:schemeClr val="accent4">
                    <a:lumMod val="10000"/>
                  </a:schemeClr>
                </a:solidFill>
              </a:rPr>
              <a:t>été</a:t>
            </a:r>
            <a:r>
              <a:rPr lang="it-CH" altLang="it-CH" dirty="0">
                <a:solidFill>
                  <a:schemeClr val="accent4">
                    <a:lumMod val="10000"/>
                  </a:schemeClr>
                </a:solidFill>
              </a:rPr>
              <a:t> </a:t>
            </a:r>
            <a:r>
              <a:rPr lang="it-CH" altLang="it-CH" dirty="0" err="1">
                <a:solidFill>
                  <a:schemeClr val="accent4">
                    <a:lumMod val="10000"/>
                  </a:schemeClr>
                </a:solidFill>
              </a:rPr>
              <a:t>détruit</a:t>
            </a:r>
            <a:r>
              <a:rPr lang="it-CH" altLang="it-CH" dirty="0">
                <a:solidFill>
                  <a:schemeClr val="accent4">
                    <a:lumMod val="10000"/>
                  </a:schemeClr>
                </a:solidFill>
              </a:rPr>
              <a:t> par </a:t>
            </a:r>
            <a:r>
              <a:rPr lang="it-CH" altLang="it-CH" dirty="0" err="1">
                <a:solidFill>
                  <a:schemeClr val="accent4">
                    <a:lumMod val="10000"/>
                  </a:schemeClr>
                </a:solidFill>
              </a:rPr>
              <a:t>les</a:t>
            </a:r>
            <a:r>
              <a:rPr lang="it-CH" altLang="it-CH" dirty="0">
                <a:solidFill>
                  <a:schemeClr val="accent4">
                    <a:lumMod val="10000"/>
                  </a:schemeClr>
                </a:solidFill>
              </a:rPr>
              <a:t> </a:t>
            </a:r>
            <a:r>
              <a:rPr lang="it-CH" altLang="it-CH" dirty="0" err="1">
                <a:solidFill>
                  <a:schemeClr val="accent4">
                    <a:lumMod val="10000"/>
                  </a:schemeClr>
                </a:solidFill>
              </a:rPr>
              <a:t>Israéliens</a:t>
            </a:r>
            <a:r>
              <a:rPr lang="it-CH" altLang="it-CH" dirty="0">
                <a:solidFill>
                  <a:schemeClr val="accent4">
                    <a:lumMod val="10000"/>
                  </a:schemeClr>
                </a:solidFill>
              </a:rPr>
              <a:t> en 2001</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E311D86-EA76-57BD-6EE2-B8520AE19D21}"/>
              </a:ext>
            </a:extLst>
          </p:cNvPr>
          <p:cNvPicPr>
            <a:picLocks noChangeAspect="1"/>
          </p:cNvPicPr>
          <p:nvPr/>
        </p:nvPicPr>
        <p:blipFill rotWithShape="1">
          <a:blip r:embed="rId3"/>
          <a:srcRect t="12153"/>
          <a:stretch/>
        </p:blipFill>
        <p:spPr>
          <a:xfrm>
            <a:off x="323850" y="147638"/>
            <a:ext cx="8520113" cy="31305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6226" name="Picture 2" descr="Image028_29small">
            <a:extLst>
              <a:ext uri="{FF2B5EF4-FFF2-40B4-BE49-F238E27FC236}">
                <a16:creationId xmlns:a16="http://schemas.microsoft.com/office/drawing/2014/main" id="{6C61F422-9247-7926-E758-B4A3AA887550}"/>
              </a:ext>
            </a:extLst>
          </p:cNvPr>
          <p:cNvPicPr>
            <a:picLocks noChangeAspect="1" noChangeArrowheads="1"/>
          </p:cNvPicPr>
          <p:nvPr/>
        </p:nvPicPr>
        <p:blipFill>
          <a:blip r:embed="rId4"/>
          <a:srcRect/>
          <a:stretch>
            <a:fillRect/>
          </a:stretch>
        </p:blipFill>
        <p:spPr bwMode="auto">
          <a:xfrm>
            <a:off x="323850" y="5084763"/>
            <a:ext cx="2089150" cy="1566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436227" name="Picture 3" descr="DSCN0892">
            <a:extLst>
              <a:ext uri="{FF2B5EF4-FFF2-40B4-BE49-F238E27FC236}">
                <a16:creationId xmlns:a16="http://schemas.microsoft.com/office/drawing/2014/main" id="{0520DCFE-C23C-6A51-DD0B-0259864423F3}"/>
              </a:ext>
            </a:extLst>
          </p:cNvPr>
          <p:cNvPicPr>
            <a:picLocks noChangeAspect="1" noChangeArrowheads="1"/>
          </p:cNvPicPr>
          <p:nvPr/>
        </p:nvPicPr>
        <p:blipFill>
          <a:blip r:embed="rId5"/>
          <a:srcRect/>
          <a:stretch>
            <a:fillRect/>
          </a:stretch>
        </p:blipFill>
        <p:spPr bwMode="auto">
          <a:xfrm>
            <a:off x="323850" y="3402013"/>
            <a:ext cx="2089150" cy="156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45860" name="Text Box 4">
            <a:extLst>
              <a:ext uri="{FF2B5EF4-FFF2-40B4-BE49-F238E27FC236}">
                <a16:creationId xmlns:a16="http://schemas.microsoft.com/office/drawing/2014/main" id="{3563623D-6E77-5121-0BE3-0AE8BCEA6453}"/>
              </a:ext>
            </a:extLst>
          </p:cNvPr>
          <p:cNvSpPr txBox="1">
            <a:spLocks noChangeArrowheads="1"/>
          </p:cNvSpPr>
          <p:nvPr/>
        </p:nvSpPr>
        <p:spPr bwMode="auto">
          <a:xfrm>
            <a:off x="2754313" y="4035425"/>
            <a:ext cx="5832475" cy="258603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it-CH" altLang="it-CH" sz="1800" b="1" dirty="0">
                <a:solidFill>
                  <a:schemeClr val="tx1">
                    <a:lumMod val="95000"/>
                    <a:lumOff val="5000"/>
                  </a:schemeClr>
                </a:solidFill>
              </a:rPr>
              <a:t>1967 - 2005   Rafah - Bande de Gaza</a:t>
            </a:r>
          </a:p>
          <a:p>
            <a:pPr eaLnBrk="1" hangingPunct="1">
              <a:spcBef>
                <a:spcPct val="0"/>
              </a:spcBef>
              <a:buFontTx/>
              <a:buNone/>
              <a:defRPr/>
            </a:pPr>
            <a:r>
              <a:rPr lang="it-CH" altLang="it-CH" sz="1800" b="1" dirty="0" err="1">
                <a:solidFill>
                  <a:schemeClr val="tx1">
                    <a:lumMod val="95000"/>
                    <a:lumOff val="5000"/>
                  </a:schemeClr>
                </a:solidFill>
              </a:rPr>
              <a:t>Depuis</a:t>
            </a:r>
            <a:r>
              <a:rPr lang="it-CH" altLang="it-CH" sz="1800" b="1" dirty="0">
                <a:solidFill>
                  <a:schemeClr val="tx1">
                    <a:lumMod val="95000"/>
                    <a:lumOff val="5000"/>
                  </a:schemeClr>
                </a:solidFill>
              </a:rPr>
              <a:t> le </a:t>
            </a:r>
            <a:r>
              <a:rPr lang="it-CH" altLang="it-CH" sz="1800" b="1" dirty="0" err="1">
                <a:solidFill>
                  <a:schemeClr val="tx1">
                    <a:lumMod val="95000"/>
                    <a:lumOff val="5000"/>
                  </a:schemeClr>
                </a:solidFill>
              </a:rPr>
              <a:t>début</a:t>
            </a:r>
            <a:r>
              <a:rPr lang="it-CH" altLang="it-CH" sz="1800" b="1" dirty="0">
                <a:solidFill>
                  <a:schemeClr val="tx1">
                    <a:lumMod val="95000"/>
                    <a:lumOff val="5000"/>
                  </a:schemeClr>
                </a:solidFill>
              </a:rPr>
              <a:t> de la  2ème Intifada (</a:t>
            </a:r>
            <a:r>
              <a:rPr lang="it-CH" altLang="it-CH" sz="1800" b="1" dirty="0" err="1">
                <a:solidFill>
                  <a:schemeClr val="tx1">
                    <a:lumMod val="95000"/>
                    <a:lumOff val="5000"/>
                  </a:schemeClr>
                </a:solidFill>
              </a:rPr>
              <a:t>sept</a:t>
            </a:r>
            <a:r>
              <a:rPr lang="it-CH" altLang="it-CH" sz="1800" b="1" dirty="0">
                <a:solidFill>
                  <a:schemeClr val="tx1">
                    <a:lumMod val="95000"/>
                    <a:lumOff val="5000"/>
                  </a:schemeClr>
                </a:solidFill>
              </a:rPr>
              <a:t>. 2000) </a:t>
            </a:r>
            <a:r>
              <a:rPr lang="it-CH" altLang="it-CH" sz="1800" b="1" dirty="0" err="1">
                <a:solidFill>
                  <a:schemeClr val="tx1">
                    <a:lumMod val="95000"/>
                    <a:lumOff val="5000"/>
                  </a:schemeClr>
                </a:solidFill>
              </a:rPr>
              <a:t>jusqu’au</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retrait</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israélien</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août</a:t>
            </a:r>
            <a:r>
              <a:rPr lang="it-CH" altLang="it-CH" sz="1800" b="1" dirty="0">
                <a:solidFill>
                  <a:schemeClr val="tx1">
                    <a:lumMod val="95000"/>
                    <a:lumOff val="5000"/>
                  </a:schemeClr>
                </a:solidFill>
              </a:rPr>
              <a:t> 2005):</a:t>
            </a:r>
            <a:endParaRPr lang="fr-FR"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- 3000 </a:t>
            </a:r>
            <a:r>
              <a:rPr lang="it-CH" altLang="it-CH" sz="1800" b="1" dirty="0" err="1">
                <a:solidFill>
                  <a:schemeClr val="tx1">
                    <a:lumMod val="95000"/>
                    <a:lumOff val="5000"/>
                  </a:schemeClr>
                </a:solidFill>
              </a:rPr>
              <a:t>maisons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détruites</a:t>
            </a:r>
            <a:r>
              <a:rPr lang="it-CH" altLang="it-CH" sz="1800" b="1" dirty="0">
                <a:solidFill>
                  <a:schemeClr val="tx1">
                    <a:lumMod val="95000"/>
                    <a:lumOff val="5000"/>
                  </a:schemeClr>
                </a:solidFill>
              </a:rPr>
              <a:t> (une bande large 400 m le long de la </a:t>
            </a:r>
            <a:r>
              <a:rPr lang="it-CH" altLang="it-CH" sz="1800" b="1" dirty="0" err="1">
                <a:solidFill>
                  <a:schemeClr val="tx1">
                    <a:lumMod val="95000"/>
                    <a:lumOff val="5000"/>
                  </a:schemeClr>
                </a:solidFill>
              </a:rPr>
              <a:t>frontière</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avec</a:t>
            </a:r>
            <a:r>
              <a:rPr lang="it-CH" altLang="it-CH" sz="1800" b="1" dirty="0">
                <a:solidFill>
                  <a:schemeClr val="tx1">
                    <a:lumMod val="95000"/>
                    <a:lumOff val="5000"/>
                  </a:schemeClr>
                </a:solidFill>
              </a:rPr>
              <a:t> l’</a:t>
            </a:r>
            <a:r>
              <a:rPr lang="it-CH" altLang="it-CH" sz="1800" b="1" dirty="0" err="1">
                <a:solidFill>
                  <a:schemeClr val="tx1">
                    <a:lumMod val="95000"/>
                    <a:lumOff val="5000"/>
                  </a:schemeClr>
                </a:solidFill>
              </a:rPr>
              <a:t>Égypte</a:t>
            </a:r>
            <a:r>
              <a:rPr lang="it-CH" altLang="it-CH" sz="1800" b="1" dirty="0">
                <a:solidFill>
                  <a:schemeClr val="tx1">
                    <a:lumMod val="95000"/>
                    <a:lumOff val="5000"/>
                  </a:schemeClr>
                </a:solidFill>
              </a:rPr>
              <a:t> a </a:t>
            </a:r>
            <a:r>
              <a:rPr lang="it-CH" altLang="it-CH" sz="1800" b="1" dirty="0" err="1">
                <a:solidFill>
                  <a:schemeClr val="tx1">
                    <a:lumMod val="95000"/>
                    <a:lumOff val="5000"/>
                  </a:schemeClr>
                </a:solidFill>
              </a:rPr>
              <a:t>été</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rasée</a:t>
            </a:r>
            <a:r>
              <a:rPr lang="it-CH" altLang="it-CH" sz="1800" b="1" dirty="0">
                <a:solidFill>
                  <a:schemeClr val="tx1">
                    <a:lumMod val="95000"/>
                    <a:lumOff val="5000"/>
                  </a:schemeClr>
                </a:solidFill>
              </a:rPr>
              <a:t>”)</a:t>
            </a:r>
          </a:p>
          <a:p>
            <a:pPr eaLnBrk="1" hangingPunct="1">
              <a:spcBef>
                <a:spcPct val="0"/>
              </a:spcBef>
              <a:buFontTx/>
              <a:buNone/>
              <a:defRPr/>
            </a:pPr>
            <a:r>
              <a:rPr lang="it-CH" altLang="it-CH" sz="1800" b="1" dirty="0">
                <a:solidFill>
                  <a:schemeClr val="tx1">
                    <a:lumMod val="95000"/>
                    <a:lumOff val="5000"/>
                  </a:schemeClr>
                </a:solidFill>
              </a:rPr>
              <a:t>- 700 </a:t>
            </a:r>
            <a:r>
              <a:rPr lang="it-CH" altLang="it-CH" sz="1800" b="1" dirty="0" err="1">
                <a:solidFill>
                  <a:schemeClr val="tx1">
                    <a:lumMod val="95000"/>
                    <a:lumOff val="5000"/>
                  </a:schemeClr>
                </a:solidFill>
              </a:rPr>
              <a:t>Sites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industriels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certains</a:t>
            </a:r>
            <a:r>
              <a:rPr lang="it-CH" altLang="it-CH" sz="1800" b="1" dirty="0">
                <a:solidFill>
                  <a:schemeClr val="tx1">
                    <a:lumMod val="95000"/>
                    <a:lumOff val="5000"/>
                  </a:schemeClr>
                </a:solidFill>
              </a:rPr>
              <a:t> d’</a:t>
            </a:r>
            <a:r>
              <a:rPr lang="it-CH" altLang="it-CH" sz="1800" b="1" dirty="0" err="1">
                <a:solidFill>
                  <a:schemeClr val="tx1">
                    <a:lumMod val="95000"/>
                    <a:lumOff val="5000"/>
                  </a:schemeClr>
                </a:solidFill>
              </a:rPr>
              <a:t>entre</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eux</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payés</a:t>
            </a:r>
            <a:r>
              <a:rPr lang="it-CH" altLang="it-CH" sz="1800" b="1" dirty="0">
                <a:solidFill>
                  <a:schemeClr val="tx1">
                    <a:lumMod val="95000"/>
                    <a:lumOff val="5000"/>
                  </a:schemeClr>
                </a:solidFill>
              </a:rPr>
              <a:t> par la </a:t>
            </a:r>
            <a:r>
              <a:rPr lang="it-CH" altLang="it-CH" sz="1800" b="1" dirty="0" err="1">
                <a:solidFill>
                  <a:schemeClr val="tx1">
                    <a:lumMod val="95000"/>
                    <a:lumOff val="5000"/>
                  </a:schemeClr>
                </a:solidFill>
              </a:rPr>
              <a:t>Communauté</a:t>
            </a:r>
            <a:r>
              <a:rPr lang="it-CH" altLang="it-CH" sz="1800" b="1" dirty="0">
                <a:solidFill>
                  <a:schemeClr val="tx1">
                    <a:lumMod val="95000"/>
                    <a:lumOff val="5000"/>
                  </a:schemeClr>
                </a:solidFill>
              </a:rPr>
              <a:t> européenne)</a:t>
            </a:r>
          </a:p>
          <a:p>
            <a:pPr eaLnBrk="1" hangingPunct="1">
              <a:spcBef>
                <a:spcPct val="0"/>
              </a:spcBef>
              <a:buFontTx/>
              <a:buNone/>
              <a:defRPr/>
            </a:pPr>
            <a:r>
              <a:rPr lang="it-CH" altLang="it-CH" sz="1800" b="1" dirty="0">
                <a:solidFill>
                  <a:schemeClr val="tx1">
                    <a:lumMod val="95000"/>
                    <a:lumOff val="5000"/>
                  </a:schemeClr>
                </a:solidFill>
              </a:rPr>
              <a:t>- 6 </a:t>
            </a:r>
            <a:r>
              <a:rPr lang="it-CH" altLang="it-CH" sz="1800" b="1" dirty="0" err="1">
                <a:solidFill>
                  <a:schemeClr val="tx1">
                    <a:lumMod val="95000"/>
                    <a:lumOff val="5000"/>
                  </a:schemeClr>
                </a:solidFill>
              </a:rPr>
              <a:t>mosquées</a:t>
            </a:r>
            <a:r>
              <a:rPr lang="it-CH" altLang="it-CH" sz="1800" b="1" dirty="0">
                <a:solidFill>
                  <a:schemeClr val="tx1">
                    <a:lumMod val="95000"/>
                    <a:lumOff val="5000"/>
                  </a:schemeClr>
                </a:solidFill>
              </a:rPr>
              <a:t> </a:t>
            </a:r>
            <a:r>
              <a:rPr lang="it-CH" altLang="it-CH" sz="1800" b="1" dirty="0" err="1">
                <a:solidFill>
                  <a:schemeClr val="tx1">
                    <a:lumMod val="95000"/>
                    <a:lumOff val="5000"/>
                  </a:schemeClr>
                </a:solidFill>
              </a:rPr>
              <a:t>détruites</a:t>
            </a:r>
            <a:endParaRPr lang="it-CH" altLang="it-CH" sz="1800" b="1" dirty="0">
              <a:solidFill>
                <a:schemeClr val="tx1">
                  <a:lumMod val="95000"/>
                  <a:lumOff val="5000"/>
                </a:schemeClr>
              </a:solidFill>
            </a:endParaRPr>
          </a:p>
          <a:p>
            <a:pPr eaLnBrk="1" hangingPunct="1">
              <a:spcBef>
                <a:spcPct val="0"/>
              </a:spcBef>
              <a:buFontTx/>
              <a:buNone/>
              <a:defRPr/>
            </a:pPr>
            <a:r>
              <a:rPr lang="it-CH" altLang="it-CH" sz="1800" b="1" dirty="0">
                <a:solidFill>
                  <a:schemeClr val="tx1">
                    <a:lumMod val="95000"/>
                    <a:lumOff val="5000"/>
                  </a:schemeClr>
                </a:solidFill>
              </a:rPr>
              <a:t>- 433 </a:t>
            </a:r>
            <a:r>
              <a:rPr lang="it-CH" altLang="it-CH" sz="1800" b="1" dirty="0" err="1">
                <a:solidFill>
                  <a:schemeClr val="tx1">
                    <a:lumMod val="95000"/>
                    <a:lumOff val="5000"/>
                  </a:schemeClr>
                </a:solidFill>
              </a:rPr>
              <a:t>morts</a:t>
            </a:r>
            <a:r>
              <a:rPr lang="it-CH" altLang="it-CH" sz="1800" b="1" dirty="0">
                <a:solidFill>
                  <a:schemeClr val="tx1">
                    <a:lumMod val="95000"/>
                    <a:lumOff val="5000"/>
                  </a:schemeClr>
                </a:solidFill>
              </a:rPr>
              <a:t> (151 enfants)</a:t>
            </a:r>
          </a:p>
        </p:txBody>
      </p:sp>
      <p:sp>
        <p:nvSpPr>
          <p:cNvPr id="519174" name="TextBox 5">
            <a:extLst>
              <a:ext uri="{FF2B5EF4-FFF2-40B4-BE49-F238E27FC236}">
                <a16:creationId xmlns:a16="http://schemas.microsoft.com/office/drawing/2014/main" id="{6BB9720B-09E0-5D0B-0E9B-48A3846EC36F}"/>
              </a:ext>
            </a:extLst>
          </p:cNvPr>
          <p:cNvSpPr txBox="1">
            <a:spLocks noChangeArrowheads="1"/>
          </p:cNvSpPr>
          <p:nvPr/>
        </p:nvSpPr>
        <p:spPr bwMode="auto">
          <a:xfrm>
            <a:off x="4914900" y="236538"/>
            <a:ext cx="37814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solidFill>
                  <a:srgbClr val="000000"/>
                </a:solidFill>
              </a:rPr>
              <a:t>Ici, pour former cette bande de sécurité nommée “Couloir de Philadelphie”,</a:t>
            </a:r>
            <a:r>
              <a:rPr lang="it-IT" altLang="it-CH" sz="1200" b="1">
                <a:solidFill>
                  <a:srgbClr val="000000"/>
                </a:solidFill>
              </a:rPr>
              <a:t> </a:t>
            </a:r>
            <a:r>
              <a:rPr lang="it-CH" altLang="it-CH" sz="1200" b="1">
                <a:solidFill>
                  <a:srgbClr val="000000"/>
                </a:solidFill>
              </a:rPr>
              <a:t>les Israéliens ont détruit une partie de la ville de Rafah.</a:t>
            </a:r>
            <a:endParaRPr lang="it-IT" altLang="it-CH" sz="1200" b="1">
              <a:solidFill>
                <a:srgbClr val="000000"/>
              </a:solidFill>
            </a:endParaRPr>
          </a:p>
        </p:txBody>
      </p:sp>
      <p:sp>
        <p:nvSpPr>
          <p:cNvPr id="503815" name="CasellaDiTesto 1">
            <a:extLst>
              <a:ext uri="{FF2B5EF4-FFF2-40B4-BE49-F238E27FC236}">
                <a16:creationId xmlns:a16="http://schemas.microsoft.com/office/drawing/2014/main" id="{98B39AB3-E8BC-6779-33EC-E9E8460E7335}"/>
              </a:ext>
            </a:extLst>
          </p:cNvPr>
          <p:cNvSpPr txBox="1">
            <a:spLocks noChangeArrowheads="1"/>
          </p:cNvSpPr>
          <p:nvPr/>
        </p:nvSpPr>
        <p:spPr bwMode="auto">
          <a:xfrm>
            <a:off x="327025" y="561975"/>
            <a:ext cx="936625" cy="3698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err="1">
                <a:solidFill>
                  <a:schemeClr val="accent4">
                    <a:lumMod val="10000"/>
                  </a:schemeClr>
                </a:solidFill>
                <a:cs typeface="Arial" charset="0"/>
              </a:rPr>
              <a:t>Egypt</a:t>
            </a:r>
            <a:endParaRPr lang="it-CH" altLang="it-CH" sz="1800" b="1" dirty="0">
              <a:solidFill>
                <a:schemeClr val="accent4">
                  <a:lumMod val="10000"/>
                </a:schemeClr>
              </a:solidFill>
              <a:cs typeface="Arial" charset="0"/>
            </a:endParaRPr>
          </a:p>
        </p:txBody>
      </p:sp>
      <p:sp>
        <p:nvSpPr>
          <p:cNvPr id="503816" name="CasellaDiTesto 2">
            <a:extLst>
              <a:ext uri="{FF2B5EF4-FFF2-40B4-BE49-F238E27FC236}">
                <a16:creationId xmlns:a16="http://schemas.microsoft.com/office/drawing/2014/main" id="{26709537-9192-D30E-249F-8973D20DD82E}"/>
              </a:ext>
            </a:extLst>
          </p:cNvPr>
          <p:cNvSpPr txBox="1">
            <a:spLocks noChangeArrowheads="1"/>
          </p:cNvSpPr>
          <p:nvPr/>
        </p:nvSpPr>
        <p:spPr bwMode="auto">
          <a:xfrm>
            <a:off x="7716838" y="1006475"/>
            <a:ext cx="884237" cy="36988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defRPr/>
            </a:pPr>
            <a:r>
              <a:rPr lang="it-CH" altLang="it-CH" sz="1800" b="1" dirty="0">
                <a:solidFill>
                  <a:schemeClr val="accent4">
                    <a:lumMod val="10000"/>
                  </a:schemeClr>
                </a:solidFill>
                <a:cs typeface="Arial" charset="0"/>
              </a:rPr>
              <a:t>Rafah</a:t>
            </a:r>
          </a:p>
        </p:txBody>
      </p:sp>
      <p:sp>
        <p:nvSpPr>
          <p:cNvPr id="519177" name="Segnaposto numero diapositiva 1">
            <a:extLst>
              <a:ext uri="{FF2B5EF4-FFF2-40B4-BE49-F238E27FC236}">
                <a16:creationId xmlns:a16="http://schemas.microsoft.com/office/drawing/2014/main" id="{C5A44C59-CA48-4677-F22F-703CFF696642}"/>
              </a:ext>
            </a:extLst>
          </p:cNvPr>
          <p:cNvSpPr>
            <a:spLocks noGrp="1"/>
          </p:cNvSpPr>
          <p:nvPr>
            <p:ph type="sldNum" sz="quarter" idx="12"/>
          </p:nvPr>
        </p:nvSpPr>
        <p:spPr>
          <a:xfrm>
            <a:off x="7437438" y="3559175"/>
            <a:ext cx="8223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9ECFC9-2710-4054-8409-F9C66F2FE4CE}" type="slidenum">
              <a:rPr lang="it-IT" altLang="en-US" sz="1400" smtClean="0">
                <a:solidFill>
                  <a:srgbClr val="FFFFFF"/>
                </a:solidFill>
              </a:rPr>
              <a:pPr>
                <a:spcBef>
                  <a:spcPct val="0"/>
                </a:spcBef>
                <a:buFontTx/>
                <a:buNone/>
              </a:pPr>
              <a:t>169</a:t>
            </a:fld>
            <a:endParaRPr lang="it-IT" altLang="en-US" sz="1400">
              <a:solidFill>
                <a:srgbClr val="FFFFFF"/>
              </a:solidFill>
            </a:endParaRPr>
          </a:p>
        </p:txBody>
      </p:sp>
      <p:sp>
        <p:nvSpPr>
          <p:cNvPr id="11" name="Rettangolo 10">
            <a:extLst>
              <a:ext uri="{FF2B5EF4-FFF2-40B4-BE49-F238E27FC236}">
                <a16:creationId xmlns:a16="http://schemas.microsoft.com/office/drawing/2014/main" id="{24E8F4E7-0D1A-F519-5B3E-95295DF2699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9179" name="CasellaDiTesto 1">
            <a:extLst>
              <a:ext uri="{FF2B5EF4-FFF2-40B4-BE49-F238E27FC236}">
                <a16:creationId xmlns:a16="http://schemas.microsoft.com/office/drawing/2014/main" id="{A4161966-87E9-AFD9-9B2A-4FCDC0B56DB9}"/>
              </a:ext>
            </a:extLst>
          </p:cNvPr>
          <p:cNvSpPr txBox="1">
            <a:spLocks noChangeArrowheads="1"/>
          </p:cNvSpPr>
          <p:nvPr/>
        </p:nvSpPr>
        <p:spPr bwMode="auto">
          <a:xfrm>
            <a:off x="4067175" y="6572250"/>
            <a:ext cx="2486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http://en.wikipedia.org/wiki/Philadelphia_Corridor</a:t>
            </a:r>
          </a:p>
        </p:txBody>
      </p:sp>
      <p:sp>
        <p:nvSpPr>
          <p:cNvPr id="2" name="CasellaDiTesto 1">
            <a:extLst>
              <a:ext uri="{FF2B5EF4-FFF2-40B4-BE49-F238E27FC236}">
                <a16:creationId xmlns:a16="http://schemas.microsoft.com/office/drawing/2014/main" id="{A7FFFAC3-C383-C924-C9B1-AAC6C537C4D7}"/>
              </a:ext>
            </a:extLst>
          </p:cNvPr>
          <p:cNvSpPr txBox="1"/>
          <p:nvPr/>
        </p:nvSpPr>
        <p:spPr>
          <a:xfrm>
            <a:off x="2857500" y="3522663"/>
            <a:ext cx="3695700"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Le Couloir de </a:t>
            </a:r>
            <a:r>
              <a:rPr lang="en-US" b="1" dirty="0" err="1">
                <a:solidFill>
                  <a:schemeClr val="accent4">
                    <a:lumMod val="10000"/>
                  </a:schemeClr>
                </a:solidFill>
              </a:rPr>
              <a:t>Philadelphie</a:t>
            </a:r>
            <a:endParaRPr lang="en-US" b="1" dirty="0">
              <a:solidFill>
                <a:schemeClr val="accent4">
                  <a:lumMod val="10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3">
            <a:extLst>
              <a:ext uri="{FF2B5EF4-FFF2-40B4-BE49-F238E27FC236}">
                <a16:creationId xmlns:a16="http://schemas.microsoft.com/office/drawing/2014/main" id="{27C4664D-DEAB-DA01-969C-68EBB7E33B9F}"/>
              </a:ext>
            </a:extLst>
          </p:cNvPr>
          <p:cNvSpPr txBox="1">
            <a:spLocks noChangeArrowheads="1"/>
          </p:cNvSpPr>
          <p:nvPr/>
        </p:nvSpPr>
        <p:spPr bwMode="auto">
          <a:xfrm>
            <a:off x="1284288" y="6007100"/>
            <a:ext cx="6575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it-CH" altLang="it-CH" sz="1200">
                <a:solidFill>
                  <a:srgbClr val="FFFFFF"/>
                </a:solidFill>
              </a:rPr>
              <a:t>Ciro le Perse libère les juifs mais seule la tribu de Juda retourne en Palestine qui par la suite est dominée par les Perses (aujourd’hui iraniens). A cette époque fut construit un temple mineur. </a:t>
            </a:r>
            <a:r>
              <a:rPr lang="fr-FR" altLang="it-CH" sz="1200">
                <a:solidFill>
                  <a:srgbClr val="FFFFFF"/>
                </a:solidFill>
              </a:rPr>
              <a:t>Selon certains chercheurs modernes l'origine de la religion juive date de cette époque.</a:t>
            </a:r>
            <a:endParaRPr lang="it-CH" altLang="it-CH" sz="1200">
              <a:solidFill>
                <a:srgbClr val="FFFFFF"/>
              </a:solidFill>
            </a:endParaRPr>
          </a:p>
        </p:txBody>
      </p:sp>
      <p:sp>
        <p:nvSpPr>
          <p:cNvPr id="208899" name="Segnaposto numero diapositiva 1">
            <a:extLst>
              <a:ext uri="{FF2B5EF4-FFF2-40B4-BE49-F238E27FC236}">
                <a16:creationId xmlns:a16="http://schemas.microsoft.com/office/drawing/2014/main" id="{C7F3FAA9-8BFC-DA48-7EC1-885FB54402E5}"/>
              </a:ext>
            </a:extLst>
          </p:cNvPr>
          <p:cNvSpPr>
            <a:spLocks noGrp="1"/>
          </p:cNvSpPr>
          <p:nvPr>
            <p:ph type="sldNum" sz="quarter" idx="12"/>
          </p:nvPr>
        </p:nvSpPr>
        <p:spPr>
          <a:xfrm>
            <a:off x="8223250" y="6007100"/>
            <a:ext cx="438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BC9840-6F9B-4557-BD1E-C2B7FA3A6372}" type="slidenum">
              <a:rPr lang="it-IT" altLang="en-US" sz="1400" smtClean="0">
                <a:solidFill>
                  <a:srgbClr val="FFFFFF"/>
                </a:solidFill>
              </a:rPr>
              <a:pPr>
                <a:spcBef>
                  <a:spcPct val="0"/>
                </a:spcBef>
                <a:buFontTx/>
                <a:buNone/>
              </a:pPr>
              <a:t>17</a:t>
            </a:fld>
            <a:endParaRPr lang="it-IT" altLang="en-US" sz="1400">
              <a:solidFill>
                <a:srgbClr val="FFFFFF"/>
              </a:solidFill>
            </a:endParaRPr>
          </a:p>
        </p:txBody>
      </p:sp>
      <p:sp>
        <p:nvSpPr>
          <p:cNvPr id="11" name="Rettangolo 10">
            <a:extLst>
              <a:ext uri="{FF2B5EF4-FFF2-40B4-BE49-F238E27FC236}">
                <a16:creationId xmlns:a16="http://schemas.microsoft.com/office/drawing/2014/main" id="{100628A8-32AF-ACB6-412D-FCFAC3A53F0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2" descr="impero persiano buono">
            <a:extLst>
              <a:ext uri="{FF2B5EF4-FFF2-40B4-BE49-F238E27FC236}">
                <a16:creationId xmlns:a16="http://schemas.microsoft.com/office/drawing/2014/main" id="{F999C460-4823-AA4C-1F17-ADF85EBD52A8}"/>
              </a:ext>
            </a:extLst>
          </p:cNvPr>
          <p:cNvPicPr>
            <a:picLocks noChangeAspect="1" noChangeArrowheads="1"/>
          </p:cNvPicPr>
          <p:nvPr/>
        </p:nvPicPr>
        <p:blipFill>
          <a:blip r:embed="rId3"/>
          <a:srcRect/>
          <a:stretch>
            <a:fillRect/>
          </a:stretch>
        </p:blipFill>
        <p:spPr bwMode="auto">
          <a:xfrm>
            <a:off x="468313" y="307975"/>
            <a:ext cx="7131050" cy="5238750"/>
          </a:xfrm>
          <a:prstGeom prst="rect">
            <a:avLst/>
          </a:prstGeom>
          <a:noFill/>
          <a:ln w="38100">
            <a:solidFill>
              <a:schemeClr val="tx1"/>
            </a:solidFill>
          </a:ln>
          <a:effectLst>
            <a:outerShdw blurRad="292100" dist="139700" dir="2700000" algn="tl" rotWithShape="0">
              <a:srgbClr val="333333">
                <a:alpha val="65000"/>
              </a:srgbClr>
            </a:outerShdw>
          </a:effectLst>
        </p:spPr>
      </p:pic>
      <p:sp>
        <p:nvSpPr>
          <p:cNvPr id="208902" name="Oval 4">
            <a:extLst>
              <a:ext uri="{FF2B5EF4-FFF2-40B4-BE49-F238E27FC236}">
                <a16:creationId xmlns:a16="http://schemas.microsoft.com/office/drawing/2014/main" id="{E30DD2EC-540C-2246-EC9B-7E513F25A460}"/>
              </a:ext>
            </a:extLst>
          </p:cNvPr>
          <p:cNvSpPr>
            <a:spLocks noChangeArrowheads="1"/>
          </p:cNvSpPr>
          <p:nvPr/>
        </p:nvSpPr>
        <p:spPr bwMode="auto">
          <a:xfrm>
            <a:off x="1730375" y="3044825"/>
            <a:ext cx="503238" cy="503238"/>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600">
              <a:solidFill>
                <a:srgbClr val="FFFFFF"/>
              </a:solidFill>
            </a:endParaRPr>
          </a:p>
        </p:txBody>
      </p:sp>
      <p:pic>
        <p:nvPicPr>
          <p:cNvPr id="17" name="Picture 5" descr="persia0002">
            <a:extLst>
              <a:ext uri="{FF2B5EF4-FFF2-40B4-BE49-F238E27FC236}">
                <a16:creationId xmlns:a16="http://schemas.microsoft.com/office/drawing/2014/main" id="{D00F1A3A-2999-3B2C-1ACC-B109BC35B268}"/>
              </a:ext>
            </a:extLst>
          </p:cNvPr>
          <p:cNvPicPr>
            <a:picLocks noChangeAspect="1" noChangeArrowheads="1"/>
          </p:cNvPicPr>
          <p:nvPr/>
        </p:nvPicPr>
        <p:blipFill>
          <a:blip r:embed="rId4"/>
          <a:srcRect/>
          <a:stretch>
            <a:fillRect/>
          </a:stretch>
        </p:blipFill>
        <p:spPr bwMode="auto">
          <a:xfrm>
            <a:off x="6826250" y="284163"/>
            <a:ext cx="1943100" cy="1471612"/>
          </a:xfrm>
          <a:prstGeom prst="rect">
            <a:avLst/>
          </a:prstGeom>
          <a:noFill/>
          <a:ln w="12700">
            <a:solidFill>
              <a:schemeClr val="tx1"/>
            </a:solidFill>
          </a:ln>
          <a:effectLst>
            <a:outerShdw blurRad="292100" dist="139700" dir="2700000" algn="tl" rotWithShape="0">
              <a:srgbClr val="333333">
                <a:alpha val="65000"/>
              </a:srgbClr>
            </a:outerShdw>
          </a:effectLst>
        </p:spPr>
      </p:pic>
      <p:pic>
        <p:nvPicPr>
          <p:cNvPr id="18" name="Picture 6" descr="cyrus_portrait">
            <a:extLst>
              <a:ext uri="{FF2B5EF4-FFF2-40B4-BE49-F238E27FC236}">
                <a16:creationId xmlns:a16="http://schemas.microsoft.com/office/drawing/2014/main" id="{6DA1EDAC-FC00-67B6-3FBD-E0FAC78B600B}"/>
              </a:ext>
            </a:extLst>
          </p:cNvPr>
          <p:cNvPicPr>
            <a:picLocks noChangeAspect="1" noChangeArrowheads="1"/>
          </p:cNvPicPr>
          <p:nvPr/>
        </p:nvPicPr>
        <p:blipFill>
          <a:blip r:embed="rId5"/>
          <a:srcRect/>
          <a:stretch>
            <a:fillRect/>
          </a:stretch>
        </p:blipFill>
        <p:spPr bwMode="auto">
          <a:xfrm>
            <a:off x="7597775" y="4143375"/>
            <a:ext cx="1185863" cy="14224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8" descr="soldato persiano">
            <a:extLst>
              <a:ext uri="{FF2B5EF4-FFF2-40B4-BE49-F238E27FC236}">
                <a16:creationId xmlns:a16="http://schemas.microsoft.com/office/drawing/2014/main" id="{1C22C017-2086-A557-BB8C-89C1E6DFF34B}"/>
              </a:ext>
            </a:extLst>
          </p:cNvPr>
          <p:cNvPicPr>
            <a:picLocks noChangeAspect="1" noChangeArrowheads="1"/>
          </p:cNvPicPr>
          <p:nvPr/>
        </p:nvPicPr>
        <p:blipFill>
          <a:blip r:embed="rId6"/>
          <a:srcRect/>
          <a:stretch>
            <a:fillRect/>
          </a:stretch>
        </p:blipFill>
        <p:spPr bwMode="auto">
          <a:xfrm>
            <a:off x="7591425" y="1993900"/>
            <a:ext cx="1192213" cy="190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1" name="CasellaDiTesto 20">
            <a:extLst>
              <a:ext uri="{FF2B5EF4-FFF2-40B4-BE49-F238E27FC236}">
                <a16:creationId xmlns:a16="http://schemas.microsoft.com/office/drawing/2014/main" id="{E1B9B967-81F7-6AF7-7450-76542D5F210E}"/>
              </a:ext>
            </a:extLst>
          </p:cNvPr>
          <p:cNvSpPr txBox="1"/>
          <p:nvPr/>
        </p:nvSpPr>
        <p:spPr>
          <a:xfrm>
            <a:off x="4932363" y="2971800"/>
            <a:ext cx="863600" cy="523875"/>
          </a:xfrm>
          <a:prstGeom prst="rect">
            <a:avLst/>
          </a:prstGeom>
          <a:solidFill>
            <a:schemeClr val="accent4">
              <a:lumMod val="75000"/>
            </a:schemeClr>
          </a:solidFill>
        </p:spPr>
        <p:txBody>
          <a:bodyPr>
            <a:spAutoFit/>
          </a:bodyPr>
          <a:lstStyle/>
          <a:p>
            <a:pPr algn="ctr">
              <a:defRPr/>
            </a:pPr>
            <a:r>
              <a:rPr lang="en-US" sz="1400" b="1" dirty="0" err="1">
                <a:solidFill>
                  <a:schemeClr val="accent4">
                    <a:lumMod val="10000"/>
                  </a:schemeClr>
                </a:solidFill>
              </a:rPr>
              <a:t>EmpirePerse</a:t>
            </a:r>
            <a:endParaRPr lang="en-US" sz="1400" b="1" dirty="0">
              <a:solidFill>
                <a:schemeClr val="accent4">
                  <a:lumMod val="10000"/>
                </a:schemeClr>
              </a:solidFill>
            </a:endParaRPr>
          </a:p>
        </p:txBody>
      </p:sp>
      <p:sp>
        <p:nvSpPr>
          <p:cNvPr id="208907" name="Text Box 7">
            <a:extLst>
              <a:ext uri="{FF2B5EF4-FFF2-40B4-BE49-F238E27FC236}">
                <a16:creationId xmlns:a16="http://schemas.microsoft.com/office/drawing/2014/main" id="{50E945A4-7D2B-A7AE-4862-897C52F0E583}"/>
              </a:ext>
            </a:extLst>
          </p:cNvPr>
          <p:cNvSpPr txBox="1">
            <a:spLocks noChangeArrowheads="1"/>
          </p:cNvSpPr>
          <p:nvPr/>
        </p:nvSpPr>
        <p:spPr bwMode="auto">
          <a:xfrm>
            <a:off x="8029575" y="38989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Cyrus</a:t>
            </a:r>
            <a:endParaRPr lang="it-IT" altLang="it-CH" sz="1000" b="1">
              <a:solidFill>
                <a:srgbClr val="FFFFFF"/>
              </a:solidFill>
            </a:endParaRPr>
          </a:p>
        </p:txBody>
      </p:sp>
      <p:sp>
        <p:nvSpPr>
          <p:cNvPr id="3" name="CasellaDiTesto 2">
            <a:extLst>
              <a:ext uri="{FF2B5EF4-FFF2-40B4-BE49-F238E27FC236}">
                <a16:creationId xmlns:a16="http://schemas.microsoft.com/office/drawing/2014/main" id="{07F1ED9C-B8F4-D670-F9A2-511B089124D8}"/>
              </a:ext>
            </a:extLst>
          </p:cNvPr>
          <p:cNvSpPr txBox="1"/>
          <p:nvPr/>
        </p:nvSpPr>
        <p:spPr>
          <a:xfrm>
            <a:off x="3203575" y="5637213"/>
            <a:ext cx="273685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dirty="0"/>
              <a:t>539 </a:t>
            </a:r>
            <a:r>
              <a:rPr lang="en-US" dirty="0" err="1"/>
              <a:t>av.JC</a:t>
            </a:r>
            <a:r>
              <a:rPr lang="en-US" dirty="0"/>
              <a:t>. - Ciro le Perse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gaza dopo il ritiro buono buono">
            <a:extLst>
              <a:ext uri="{FF2B5EF4-FFF2-40B4-BE49-F238E27FC236}">
                <a16:creationId xmlns:a16="http://schemas.microsoft.com/office/drawing/2014/main" id="{A47CC5EC-48EC-6F87-7FED-4963CE94F5AD}"/>
              </a:ext>
            </a:extLst>
          </p:cNvPr>
          <p:cNvPicPr>
            <a:picLocks noChangeAspect="1" noChangeArrowheads="1"/>
          </p:cNvPicPr>
          <p:nvPr/>
        </p:nvPicPr>
        <p:blipFill>
          <a:blip r:embed="rId3"/>
          <a:srcRect/>
          <a:stretch>
            <a:fillRect/>
          </a:stretch>
        </p:blipFill>
        <p:spPr bwMode="auto">
          <a:xfrm>
            <a:off x="4748213" y="196850"/>
            <a:ext cx="4176712"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1" name="Picture 3" descr="Gaza dopo il ritiro buono">
            <a:extLst>
              <a:ext uri="{FF2B5EF4-FFF2-40B4-BE49-F238E27FC236}">
                <a16:creationId xmlns:a16="http://schemas.microsoft.com/office/drawing/2014/main" id="{778C0158-0F8C-FAC7-7632-3727F7782982}"/>
              </a:ext>
            </a:extLst>
          </p:cNvPr>
          <p:cNvPicPr>
            <a:picLocks noChangeAspect="1" noChangeArrowheads="1"/>
          </p:cNvPicPr>
          <p:nvPr/>
        </p:nvPicPr>
        <p:blipFill>
          <a:blip r:embed="rId4"/>
          <a:srcRect/>
          <a:stretch>
            <a:fillRect/>
          </a:stretch>
        </p:blipFill>
        <p:spPr bwMode="auto">
          <a:xfrm>
            <a:off x="212725" y="3794125"/>
            <a:ext cx="4262438" cy="2852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4" name="Picture 8" descr="Gaza dopo il ritiro israeliano 2005">
            <a:extLst>
              <a:ext uri="{FF2B5EF4-FFF2-40B4-BE49-F238E27FC236}">
                <a16:creationId xmlns:a16="http://schemas.microsoft.com/office/drawing/2014/main" id="{0195E4F1-EA4D-1AC5-03AD-5F0AA9314E8E}"/>
              </a:ext>
            </a:extLst>
          </p:cNvPr>
          <p:cNvPicPr>
            <a:picLocks noChangeAspect="1" noChangeArrowheads="1"/>
          </p:cNvPicPr>
          <p:nvPr/>
        </p:nvPicPr>
        <p:blipFill>
          <a:blip r:embed="rId5"/>
          <a:srcRect/>
          <a:stretch>
            <a:fillRect/>
          </a:stretch>
        </p:blipFill>
        <p:spPr bwMode="auto">
          <a:xfrm>
            <a:off x="4748213" y="3794125"/>
            <a:ext cx="4176712" cy="28686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7" name="Picture 11" descr="http://smh.com.au/ffximage/2005/08/19/gaza2_wideweb__430x286.jpg">
            <a:extLst>
              <a:ext uri="{FF2B5EF4-FFF2-40B4-BE49-F238E27FC236}">
                <a16:creationId xmlns:a16="http://schemas.microsoft.com/office/drawing/2014/main" id="{D220DB4B-C9C6-0DAD-B9E0-7FA615F558CD}"/>
              </a:ext>
            </a:extLst>
          </p:cNvPr>
          <p:cNvPicPr>
            <a:picLocks noChangeAspect="1" noChangeArrowheads="1"/>
          </p:cNvPicPr>
          <p:nvPr/>
        </p:nvPicPr>
        <p:blipFill>
          <a:blip r:embed="rId6"/>
          <a:srcRect/>
          <a:stretch>
            <a:fillRect/>
          </a:stretch>
        </p:blipFill>
        <p:spPr bwMode="auto">
          <a:xfrm>
            <a:off x="212725" y="196850"/>
            <a:ext cx="4259263" cy="2857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1222" name="Segnaposto numero diapositiva 1">
            <a:extLst>
              <a:ext uri="{FF2B5EF4-FFF2-40B4-BE49-F238E27FC236}">
                <a16:creationId xmlns:a16="http://schemas.microsoft.com/office/drawing/2014/main" id="{52DC86AB-3B19-684D-3EBC-1829B1110AB9}"/>
              </a:ext>
            </a:extLst>
          </p:cNvPr>
          <p:cNvSpPr>
            <a:spLocks noGrp="1"/>
          </p:cNvSpPr>
          <p:nvPr>
            <p:ph type="sldNum" sz="quarter" idx="12"/>
          </p:nvPr>
        </p:nvSpPr>
        <p:spPr>
          <a:xfrm>
            <a:off x="8070850" y="3225800"/>
            <a:ext cx="731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FF410C8-CAAE-429A-8CE3-CB3B917FE13B}" type="slidenum">
              <a:rPr lang="fr-FR" altLang="en-US" sz="1400" b="1" smtClean="0">
                <a:solidFill>
                  <a:srgbClr val="FFFFFF"/>
                </a:solidFill>
              </a:rPr>
              <a:pPr>
                <a:spcBef>
                  <a:spcPct val="0"/>
                </a:spcBef>
                <a:buFontTx/>
                <a:buNone/>
              </a:pPr>
              <a:t>170</a:t>
            </a:fld>
            <a:endParaRPr lang="fr-FR" altLang="en-US" sz="1400" b="1">
              <a:solidFill>
                <a:srgbClr val="FFFFFF"/>
              </a:solidFill>
            </a:endParaRPr>
          </a:p>
        </p:txBody>
      </p:sp>
      <p:sp>
        <p:nvSpPr>
          <p:cNvPr id="11" name="Rettangolo 10">
            <a:extLst>
              <a:ext uri="{FF2B5EF4-FFF2-40B4-BE49-F238E27FC236}">
                <a16:creationId xmlns:a16="http://schemas.microsoft.com/office/drawing/2014/main" id="{7F6E7CEA-5BB1-84E3-AEAF-F5CEC25524B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21224" name="Text Box 10">
            <a:extLst>
              <a:ext uri="{FF2B5EF4-FFF2-40B4-BE49-F238E27FC236}">
                <a16:creationId xmlns:a16="http://schemas.microsoft.com/office/drawing/2014/main" id="{AAA6206A-C0E7-55D8-341A-C3A47DA6A92B}"/>
              </a:ext>
            </a:extLst>
          </p:cNvPr>
          <p:cNvSpPr txBox="1">
            <a:spLocks noChangeArrowheads="1"/>
          </p:cNvSpPr>
          <p:nvPr/>
        </p:nvSpPr>
        <p:spPr bwMode="auto">
          <a:xfrm>
            <a:off x="300038" y="3136900"/>
            <a:ext cx="283051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La résistance théâtrale des dernier colons israéliens de Gaza</a:t>
            </a:r>
            <a:endParaRPr lang="it-IT" altLang="it-CH" sz="1200" b="1">
              <a:solidFill>
                <a:srgbClr val="FFFFFF"/>
              </a:solidFill>
            </a:endParaRPr>
          </a:p>
        </p:txBody>
      </p:sp>
      <p:sp>
        <p:nvSpPr>
          <p:cNvPr id="514052" name="Text Box 5">
            <a:extLst>
              <a:ext uri="{FF2B5EF4-FFF2-40B4-BE49-F238E27FC236}">
                <a16:creationId xmlns:a16="http://schemas.microsoft.com/office/drawing/2014/main" id="{87F0774E-0C52-4CB2-D1AD-5F2A0A789AA9}"/>
              </a:ext>
            </a:extLst>
          </p:cNvPr>
          <p:cNvSpPr txBox="1">
            <a:spLocks noChangeArrowheads="1"/>
          </p:cNvSpPr>
          <p:nvPr/>
        </p:nvSpPr>
        <p:spPr bwMode="auto">
          <a:xfrm>
            <a:off x="3287713" y="3141663"/>
            <a:ext cx="4749800" cy="5238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Août 2005 - Les israéliens se retirent de la Bande de Gaza en laissant seulement pollution et  décombres.</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Segnaposto numero diapositiva 1">
            <a:extLst>
              <a:ext uri="{FF2B5EF4-FFF2-40B4-BE49-F238E27FC236}">
                <a16:creationId xmlns:a16="http://schemas.microsoft.com/office/drawing/2014/main" id="{A1BDB391-E306-730E-D3D8-BAE06C943D68}"/>
              </a:ext>
            </a:extLst>
          </p:cNvPr>
          <p:cNvSpPr>
            <a:spLocks noGrp="1" noChangeArrowheads="1"/>
          </p:cNvSpPr>
          <p:nvPr>
            <p:ph type="sldNum" sz="quarter" idx="12"/>
          </p:nvPr>
        </p:nvSpPr>
        <p:spPr>
          <a:xfrm>
            <a:off x="7702550" y="5913438"/>
            <a:ext cx="6302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44C298-6ADA-44B1-B976-08FBEC0C424F}" type="slidenum">
              <a:rPr lang="it-IT" altLang="en-US" sz="1400" b="1" smtClean="0">
                <a:solidFill>
                  <a:srgbClr val="FFFFFF"/>
                </a:solidFill>
              </a:rPr>
              <a:pPr>
                <a:spcBef>
                  <a:spcPct val="0"/>
                </a:spcBef>
                <a:buFontTx/>
                <a:buNone/>
              </a:pPr>
              <a:t>171</a:t>
            </a:fld>
            <a:endParaRPr lang="it-IT" altLang="en-US" sz="1400" b="1">
              <a:solidFill>
                <a:srgbClr val="FFFFFF"/>
              </a:solidFill>
            </a:endParaRPr>
          </a:p>
        </p:txBody>
      </p:sp>
      <p:pic>
        <p:nvPicPr>
          <p:cNvPr id="2591746" name="Picture 2" descr="News of Terrorism and the Israeli-Palestinian Conflict (December 8-14,  2021) - The Meir Amit Intelligence and Terrorism Information Center">
            <a:extLst>
              <a:ext uri="{FF2B5EF4-FFF2-40B4-BE49-F238E27FC236}">
                <a16:creationId xmlns:a16="http://schemas.microsoft.com/office/drawing/2014/main" id="{30762274-DE4B-D78A-14AD-83177136ADF6}"/>
              </a:ext>
            </a:extLst>
          </p:cNvPr>
          <p:cNvPicPr>
            <a:picLocks noChangeAspect="1" noChangeArrowheads="1"/>
          </p:cNvPicPr>
          <p:nvPr/>
        </p:nvPicPr>
        <p:blipFill>
          <a:blip r:embed="rId3"/>
          <a:srcRect/>
          <a:stretch>
            <a:fillRect/>
          </a:stretch>
        </p:blipFill>
        <p:spPr bwMode="auto">
          <a:xfrm>
            <a:off x="1131888" y="468313"/>
            <a:ext cx="7200900" cy="416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4ED6605-8E89-BFBF-5FE8-A95EDE3C13E4}"/>
              </a:ext>
            </a:extLst>
          </p:cNvPr>
          <p:cNvSpPr txBox="1"/>
          <p:nvPr/>
        </p:nvSpPr>
        <p:spPr>
          <a:xfrm>
            <a:off x="1108075" y="4797425"/>
            <a:ext cx="7200900" cy="923925"/>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2007 - Après la victoire électorale en 2006, en raison des persécutions israéliennes et des USA, les dirigeants du Hamas et de nombreux miliciens se réfugient dans la bande de Gaza.</a:t>
            </a:r>
            <a:endParaRPr lang="de-DE" b="1" dirty="0">
              <a:solidFill>
                <a:schemeClr val="accent4">
                  <a:lumMod val="10000"/>
                </a:schemeClr>
              </a:solidFill>
            </a:endParaRPr>
          </a:p>
        </p:txBody>
      </p:sp>
      <p:sp>
        <p:nvSpPr>
          <p:cNvPr id="523269" name="CasellaDiTesto 3">
            <a:extLst>
              <a:ext uri="{FF2B5EF4-FFF2-40B4-BE49-F238E27FC236}">
                <a16:creationId xmlns:a16="http://schemas.microsoft.com/office/drawing/2014/main" id="{7EBF1EFD-6973-6D37-3E56-6FAA0EA45B4E}"/>
              </a:ext>
            </a:extLst>
          </p:cNvPr>
          <p:cNvSpPr txBox="1">
            <a:spLocks noChangeArrowheads="1"/>
          </p:cNvSpPr>
          <p:nvPr/>
        </p:nvSpPr>
        <p:spPr bwMode="auto">
          <a:xfrm>
            <a:off x="1133475" y="5786438"/>
            <a:ext cx="676433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14 juin 2007 - Le Hamas prend le pouvoir dans la bande de Gaza, chassant violemment le Fatah. Israël boucle la bande de Gaza et entame un siège répressif.</a:t>
            </a:r>
            <a:endParaRPr lang="de-DE" altLang="en-US" sz="1400"/>
          </a:p>
        </p:txBody>
      </p:sp>
      <p:sp>
        <p:nvSpPr>
          <p:cNvPr id="5" name="CasellaDiTesto 4">
            <a:extLst>
              <a:ext uri="{FF2B5EF4-FFF2-40B4-BE49-F238E27FC236}">
                <a16:creationId xmlns:a16="http://schemas.microsoft.com/office/drawing/2014/main" id="{C56B5676-EED8-49C7-9F7A-9363DC1665C3}"/>
              </a:ext>
            </a:extLst>
          </p:cNvPr>
          <p:cNvSpPr txBox="1"/>
          <p:nvPr/>
        </p:nvSpPr>
        <p:spPr>
          <a:xfrm>
            <a:off x="1187450" y="549275"/>
            <a:ext cx="1223963" cy="354013"/>
          </a:xfrm>
          <a:prstGeom prst="rect">
            <a:avLst/>
          </a:prstGeom>
          <a:solidFill>
            <a:srgbClr val="BBD7DB"/>
          </a:solidFill>
        </p:spPr>
        <p:txBody>
          <a:bodyPr bIns="91440">
            <a:spAutoFit/>
          </a:bodyPr>
          <a:lstStyle/>
          <a:p>
            <a:pPr>
              <a:defRPr/>
            </a:pPr>
            <a:r>
              <a:rPr lang="en-US" sz="1400" b="1" dirty="0">
                <a:solidFill>
                  <a:schemeClr val="accent4">
                    <a:lumMod val="10000"/>
                  </a:schemeClr>
                </a:solidFill>
              </a:rPr>
              <a:t>Hamas rally.</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descr="weekly36">
            <a:extLst>
              <a:ext uri="{FF2B5EF4-FFF2-40B4-BE49-F238E27FC236}">
                <a16:creationId xmlns:a16="http://schemas.microsoft.com/office/drawing/2014/main" id="{687B1088-B4FA-0A3E-5DDB-DF2E1106B1A6}"/>
              </a:ext>
            </a:extLst>
          </p:cNvPr>
          <p:cNvPicPr>
            <a:picLocks noChangeAspect="1" noChangeArrowheads="1"/>
          </p:cNvPicPr>
          <p:nvPr/>
        </p:nvPicPr>
        <p:blipFill>
          <a:blip r:embed="rId3"/>
          <a:srcRect/>
          <a:stretch>
            <a:fillRect/>
          </a:stretch>
        </p:blipFill>
        <p:spPr bwMode="auto">
          <a:xfrm>
            <a:off x="179388" y="188913"/>
            <a:ext cx="4608512"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15" name="Text Box 3">
            <a:extLst>
              <a:ext uri="{FF2B5EF4-FFF2-40B4-BE49-F238E27FC236}">
                <a16:creationId xmlns:a16="http://schemas.microsoft.com/office/drawing/2014/main" id="{2700578E-84EF-C958-50EE-5075DB66ACBC}"/>
              </a:ext>
            </a:extLst>
          </p:cNvPr>
          <p:cNvSpPr txBox="1">
            <a:spLocks noChangeArrowheads="1"/>
          </p:cNvSpPr>
          <p:nvPr/>
        </p:nvSpPr>
        <p:spPr bwMode="auto">
          <a:xfrm>
            <a:off x="3403600" y="333375"/>
            <a:ext cx="13319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FR" altLang="it-CH" sz="1000">
                <a:solidFill>
                  <a:srgbClr val="FFFFFF"/>
                </a:solidFill>
              </a:rPr>
              <a:t>Mosquée de Al-Mughraqa détruite par les Israéliens</a:t>
            </a:r>
            <a:r>
              <a:rPr lang="it-IT" altLang="it-CH" sz="1000">
                <a:solidFill>
                  <a:srgbClr val="FFFFFF"/>
                </a:solidFill>
              </a:rPr>
              <a:t> </a:t>
            </a:r>
          </a:p>
        </p:txBody>
      </p:sp>
      <p:pic>
        <p:nvPicPr>
          <p:cNvPr id="228356" name="Picture 4" descr="weekly37">
            <a:extLst>
              <a:ext uri="{FF2B5EF4-FFF2-40B4-BE49-F238E27FC236}">
                <a16:creationId xmlns:a16="http://schemas.microsoft.com/office/drawing/2014/main" id="{32D62E81-5814-78CB-6131-51721EE6A002}"/>
              </a:ext>
            </a:extLst>
          </p:cNvPr>
          <p:cNvPicPr>
            <a:picLocks noChangeAspect="1" noChangeArrowheads="1"/>
          </p:cNvPicPr>
          <p:nvPr/>
        </p:nvPicPr>
        <p:blipFill>
          <a:blip r:embed="rId4">
            <a:lum bright="-10000" contrast="10000"/>
          </a:blip>
          <a:srcRect/>
          <a:stretch>
            <a:fillRect/>
          </a:stretch>
        </p:blipFill>
        <p:spPr bwMode="auto">
          <a:xfrm>
            <a:off x="4932363" y="188913"/>
            <a:ext cx="4032250" cy="2987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17" name="Text Box 5">
            <a:extLst>
              <a:ext uri="{FF2B5EF4-FFF2-40B4-BE49-F238E27FC236}">
                <a16:creationId xmlns:a16="http://schemas.microsoft.com/office/drawing/2014/main" id="{DC8B319D-255E-30D1-DA8A-9856AC0D9ADF}"/>
              </a:ext>
            </a:extLst>
          </p:cNvPr>
          <p:cNvSpPr txBox="1">
            <a:spLocks noChangeArrowheads="1"/>
          </p:cNvSpPr>
          <p:nvPr/>
        </p:nvSpPr>
        <p:spPr bwMode="auto">
          <a:xfrm>
            <a:off x="4967288" y="317500"/>
            <a:ext cx="2016125"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Gaza, démolitions exécutées par Israël sur territoire palestinien pour créer une bande de sécurité large 200 m le long du mur</a:t>
            </a:r>
            <a:endParaRPr lang="it-IT" altLang="it-CH" sz="1000">
              <a:solidFill>
                <a:srgbClr val="FFFFFF"/>
              </a:solidFill>
            </a:endParaRPr>
          </a:p>
        </p:txBody>
      </p:sp>
      <p:pic>
        <p:nvPicPr>
          <p:cNvPr id="228358" name="Picture 6" descr="gaza prigione cielo aperto">
            <a:extLst>
              <a:ext uri="{FF2B5EF4-FFF2-40B4-BE49-F238E27FC236}">
                <a16:creationId xmlns:a16="http://schemas.microsoft.com/office/drawing/2014/main" id="{8A20734D-DD8B-DC46-61FF-CA69D98DA186}"/>
              </a:ext>
            </a:extLst>
          </p:cNvPr>
          <p:cNvPicPr>
            <a:picLocks noChangeAspect="1" noChangeArrowheads="1"/>
          </p:cNvPicPr>
          <p:nvPr/>
        </p:nvPicPr>
        <p:blipFill>
          <a:blip r:embed="rId5"/>
          <a:srcRect/>
          <a:stretch>
            <a:fillRect/>
          </a:stretch>
        </p:blipFill>
        <p:spPr bwMode="auto">
          <a:xfrm>
            <a:off x="179388" y="3357563"/>
            <a:ext cx="5048250" cy="3362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16103" name="Text Box 9">
            <a:extLst>
              <a:ext uri="{FF2B5EF4-FFF2-40B4-BE49-F238E27FC236}">
                <a16:creationId xmlns:a16="http://schemas.microsoft.com/office/drawing/2014/main" id="{3C02DC61-2E98-E0FF-A4DD-A75490E88179}"/>
              </a:ext>
            </a:extLst>
          </p:cNvPr>
          <p:cNvSpPr txBox="1">
            <a:spLocks noChangeArrowheads="1"/>
          </p:cNvSpPr>
          <p:nvPr/>
        </p:nvSpPr>
        <p:spPr bwMode="auto">
          <a:xfrm>
            <a:off x="5364163" y="3348038"/>
            <a:ext cx="3095625" cy="615950"/>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a:solidFill>
                  <a:schemeClr val="accent4">
                    <a:lumMod val="10000"/>
                  </a:schemeClr>
                </a:solidFill>
              </a:rPr>
              <a:t>La Bande de Gaza est une grande prison  à ciel ouvert</a:t>
            </a:r>
            <a:endParaRPr lang="it-IT" altLang="it-CH" sz="1700" b="1" dirty="0">
              <a:solidFill>
                <a:schemeClr val="accent4">
                  <a:lumMod val="10000"/>
                </a:schemeClr>
              </a:solidFill>
            </a:endParaRPr>
          </a:p>
        </p:txBody>
      </p:sp>
      <p:sp>
        <p:nvSpPr>
          <p:cNvPr id="525320" name="Segnaposto numero diapositiva 1">
            <a:extLst>
              <a:ext uri="{FF2B5EF4-FFF2-40B4-BE49-F238E27FC236}">
                <a16:creationId xmlns:a16="http://schemas.microsoft.com/office/drawing/2014/main" id="{38AA065B-E452-555B-A9C1-1E9A3888B3F2}"/>
              </a:ext>
            </a:extLst>
          </p:cNvPr>
          <p:cNvSpPr>
            <a:spLocks noGrp="1"/>
          </p:cNvSpPr>
          <p:nvPr>
            <p:ph type="sldNum" sz="quarter" idx="12"/>
          </p:nvPr>
        </p:nvSpPr>
        <p:spPr>
          <a:xfrm>
            <a:off x="8335963" y="3460750"/>
            <a:ext cx="633412"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DD2E8AB-22CF-42FA-9211-F01FDEEF0DAA}" type="slidenum">
              <a:rPr lang="fr-FR" altLang="en-US" sz="1400" b="1" smtClean="0">
                <a:solidFill>
                  <a:srgbClr val="FFFFFF"/>
                </a:solidFill>
              </a:rPr>
              <a:pPr>
                <a:spcBef>
                  <a:spcPct val="0"/>
                </a:spcBef>
                <a:buFontTx/>
                <a:buNone/>
              </a:pPr>
              <a:t>172</a:t>
            </a:fld>
            <a:endParaRPr lang="fr-FR" altLang="en-US" sz="1400" b="1">
              <a:solidFill>
                <a:srgbClr val="FFFFFF"/>
              </a:solidFill>
            </a:endParaRPr>
          </a:p>
        </p:txBody>
      </p:sp>
      <p:sp>
        <p:nvSpPr>
          <p:cNvPr id="9" name="Rettangolo 8">
            <a:extLst>
              <a:ext uri="{FF2B5EF4-FFF2-40B4-BE49-F238E27FC236}">
                <a16:creationId xmlns:a16="http://schemas.microsoft.com/office/drawing/2014/main" id="{345F68AD-D674-16A3-AD06-EE994E5644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0" name="Picture 9" descr="C:\Dokumente und Einstellungen\Enrico\Eigene Dateien\Enrico\Documenti\AA Enrico nuovo\Palestina\A Foto\Intifada\Occupazione\Aprile 2010 A Gaza le scarpe entrano con il contagocce e sono in cattivo stato.bmp">
            <a:extLst>
              <a:ext uri="{FF2B5EF4-FFF2-40B4-BE49-F238E27FC236}">
                <a16:creationId xmlns:a16="http://schemas.microsoft.com/office/drawing/2014/main" id="{A1FB0DC6-4357-C843-CFDC-CDC8CF8539FC}"/>
              </a:ext>
            </a:extLst>
          </p:cNvPr>
          <p:cNvPicPr>
            <a:picLocks noChangeAspect="1" noChangeArrowheads="1"/>
          </p:cNvPicPr>
          <p:nvPr/>
        </p:nvPicPr>
        <p:blipFill>
          <a:blip r:embed="rId6"/>
          <a:srcRect/>
          <a:stretch>
            <a:fillRect/>
          </a:stretch>
        </p:blipFill>
        <p:spPr bwMode="auto">
          <a:xfrm>
            <a:off x="5364163" y="4143375"/>
            <a:ext cx="3565525" cy="2571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5323" name="TextBox 11">
            <a:extLst>
              <a:ext uri="{FF2B5EF4-FFF2-40B4-BE49-F238E27FC236}">
                <a16:creationId xmlns:a16="http://schemas.microsoft.com/office/drawing/2014/main" id="{20C815A1-C2F6-580D-06FA-17A60BB04773}"/>
              </a:ext>
            </a:extLst>
          </p:cNvPr>
          <p:cNvSpPr txBox="1">
            <a:spLocks noChangeArrowheads="1"/>
          </p:cNvSpPr>
          <p:nvPr/>
        </p:nvSpPr>
        <p:spPr bwMode="auto">
          <a:xfrm>
            <a:off x="7667625" y="4183063"/>
            <a:ext cx="1296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000" b="1">
                <a:solidFill>
                  <a:srgbClr val="000000"/>
                </a:solidFill>
              </a:rPr>
              <a:t>La marchandise entre avec  grande            difficulté</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12" descr="C:\Users\Enrico\Desktop\Pesca gaza jpeg.jpg">
            <a:extLst>
              <a:ext uri="{FF2B5EF4-FFF2-40B4-BE49-F238E27FC236}">
                <a16:creationId xmlns:a16="http://schemas.microsoft.com/office/drawing/2014/main" id="{F9196917-C964-A3A5-C339-7CF27C2F3BF4}"/>
              </a:ext>
            </a:extLst>
          </p:cNvPr>
          <p:cNvPicPr>
            <a:picLocks noChangeAspect="1" noChangeArrowheads="1"/>
          </p:cNvPicPr>
          <p:nvPr/>
        </p:nvPicPr>
        <p:blipFill>
          <a:blip r:embed="rId3"/>
          <a:srcRect/>
          <a:stretch>
            <a:fillRect/>
          </a:stretch>
        </p:blipFill>
        <p:spPr bwMode="auto">
          <a:xfrm>
            <a:off x="4924425" y="115888"/>
            <a:ext cx="4078288" cy="3074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3" name="Picture 2" descr="porto gaza inattivo 21   2002">
            <a:extLst>
              <a:ext uri="{FF2B5EF4-FFF2-40B4-BE49-F238E27FC236}">
                <a16:creationId xmlns:a16="http://schemas.microsoft.com/office/drawing/2014/main" id="{2CB1316A-ACAD-A566-851E-BA8AD06760CC}"/>
              </a:ext>
            </a:extLst>
          </p:cNvPr>
          <p:cNvPicPr>
            <a:picLocks noChangeAspect="1" noChangeArrowheads="1"/>
          </p:cNvPicPr>
          <p:nvPr/>
        </p:nvPicPr>
        <p:blipFill>
          <a:blip r:embed="rId4"/>
          <a:srcRect/>
          <a:stretch>
            <a:fillRect/>
          </a:stretch>
        </p:blipFill>
        <p:spPr bwMode="auto">
          <a:xfrm>
            <a:off x="179388" y="115888"/>
            <a:ext cx="4608512" cy="30718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4" name="Picture 4" descr="porto palestinese di Gaza in costruz(pagato dagli europei) semidistrutto dagli isra e inaccessibile">
            <a:extLst>
              <a:ext uri="{FF2B5EF4-FFF2-40B4-BE49-F238E27FC236}">
                <a16:creationId xmlns:a16="http://schemas.microsoft.com/office/drawing/2014/main" id="{502A38D6-441A-F03F-8139-BCA02CA68590}"/>
              </a:ext>
            </a:extLst>
          </p:cNvPr>
          <p:cNvPicPr>
            <a:picLocks noChangeAspect="1" noChangeArrowheads="1"/>
          </p:cNvPicPr>
          <p:nvPr/>
        </p:nvPicPr>
        <p:blipFill>
          <a:blip r:embed="rId5"/>
          <a:srcRect/>
          <a:stretch>
            <a:fillRect/>
          </a:stretch>
        </p:blipFill>
        <p:spPr bwMode="auto">
          <a:xfrm>
            <a:off x="179388" y="3967163"/>
            <a:ext cx="3671887" cy="2755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65" name="Text Box 5">
            <a:extLst>
              <a:ext uri="{FF2B5EF4-FFF2-40B4-BE49-F238E27FC236}">
                <a16:creationId xmlns:a16="http://schemas.microsoft.com/office/drawing/2014/main" id="{A26527CA-B133-2CFE-F812-FFD5C464972F}"/>
              </a:ext>
            </a:extLst>
          </p:cNvPr>
          <p:cNvSpPr txBox="1">
            <a:spLocks noChangeArrowheads="1"/>
          </p:cNvSpPr>
          <p:nvPr/>
        </p:nvSpPr>
        <p:spPr bwMode="auto">
          <a:xfrm>
            <a:off x="179388" y="3284538"/>
            <a:ext cx="29511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Gaza , chantier du port maritime : payé par   les Européens  mais à demi détruit</a:t>
            </a:r>
            <a:r>
              <a:rPr lang="fr-CH" altLang="it-CH" sz="1400" b="1">
                <a:solidFill>
                  <a:srgbClr val="FFFFFF"/>
                </a:solidFill>
              </a:rPr>
              <a:t> </a:t>
            </a:r>
            <a:r>
              <a:rPr lang="fr-CH" altLang="it-CH" sz="1000" b="1">
                <a:solidFill>
                  <a:srgbClr val="FFFFFF"/>
                </a:solidFill>
              </a:rPr>
              <a:t>et rendu inutilisable par les Israéliens</a:t>
            </a:r>
            <a:endParaRPr lang="it-IT" altLang="it-CH" sz="1000" b="1">
              <a:solidFill>
                <a:srgbClr val="FFFFFF"/>
              </a:solidFill>
            </a:endParaRPr>
          </a:p>
        </p:txBody>
      </p:sp>
      <p:sp>
        <p:nvSpPr>
          <p:cNvPr id="527366" name="Text Box 6">
            <a:extLst>
              <a:ext uri="{FF2B5EF4-FFF2-40B4-BE49-F238E27FC236}">
                <a16:creationId xmlns:a16="http://schemas.microsoft.com/office/drawing/2014/main" id="{C542A8C7-D2B4-A8D8-6300-10FA45958D2C}"/>
              </a:ext>
            </a:extLst>
          </p:cNvPr>
          <p:cNvSpPr txBox="1">
            <a:spLocks noChangeArrowheads="1"/>
          </p:cNvSpPr>
          <p:nvPr/>
        </p:nvSpPr>
        <p:spPr bwMode="auto">
          <a:xfrm>
            <a:off x="5572125" y="3214688"/>
            <a:ext cx="3143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Israéliens empêchent les bateaux de pêche   palestiniens de Gaza de prendre la mer</a:t>
            </a:r>
            <a:endParaRPr lang="it-IT" altLang="it-CH" sz="1000" b="1">
              <a:solidFill>
                <a:srgbClr val="FFFFFF"/>
              </a:solidFill>
            </a:endParaRPr>
          </a:p>
        </p:txBody>
      </p:sp>
      <p:sp>
        <p:nvSpPr>
          <p:cNvPr id="527367" name="Text Box 7">
            <a:extLst>
              <a:ext uri="{FF2B5EF4-FFF2-40B4-BE49-F238E27FC236}">
                <a16:creationId xmlns:a16="http://schemas.microsoft.com/office/drawing/2014/main" id="{4FD493B4-DC69-3637-AE66-D0B96A0F5FCE}"/>
              </a:ext>
            </a:extLst>
          </p:cNvPr>
          <p:cNvSpPr txBox="1">
            <a:spLocks noChangeArrowheads="1"/>
          </p:cNvSpPr>
          <p:nvPr/>
        </p:nvSpPr>
        <p:spPr bwMode="auto">
          <a:xfrm>
            <a:off x="3929063" y="4643438"/>
            <a:ext cx="129698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Pendant la plus part du temps toute activité maritime des Palestiniens est arrêtée</a:t>
            </a:r>
            <a:endParaRPr lang="it-IT" altLang="it-CH" sz="1200" b="1">
              <a:solidFill>
                <a:srgbClr val="FFFFFF"/>
              </a:solidFill>
            </a:endParaRPr>
          </a:p>
        </p:txBody>
      </p:sp>
      <p:sp>
        <p:nvSpPr>
          <p:cNvPr id="527368" name="Text Box 8">
            <a:extLst>
              <a:ext uri="{FF2B5EF4-FFF2-40B4-BE49-F238E27FC236}">
                <a16:creationId xmlns:a16="http://schemas.microsoft.com/office/drawing/2014/main" id="{DE439B8C-CD6E-A0C9-DC46-999F4D8FBCEC}"/>
              </a:ext>
            </a:extLst>
          </p:cNvPr>
          <p:cNvSpPr txBox="1">
            <a:spLocks noChangeArrowheads="1"/>
          </p:cNvSpPr>
          <p:nvPr/>
        </p:nvSpPr>
        <p:spPr bwMode="auto">
          <a:xfrm>
            <a:off x="2428875" y="142875"/>
            <a:ext cx="2303463"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4D4D4D"/>
                </a:solidFill>
              </a:rPr>
              <a:t>Bateaux de pêche du Port de Gaza</a:t>
            </a:r>
            <a:endParaRPr lang="it-IT" altLang="it-CH" sz="1000" b="1">
              <a:solidFill>
                <a:srgbClr val="4D4D4D"/>
              </a:solidFill>
            </a:endParaRPr>
          </a:p>
        </p:txBody>
      </p:sp>
      <p:pic>
        <p:nvPicPr>
          <p:cNvPr id="230409" name="Picture 9" descr="Gaza il porto al Minah distrutto">
            <a:extLst>
              <a:ext uri="{FF2B5EF4-FFF2-40B4-BE49-F238E27FC236}">
                <a16:creationId xmlns:a16="http://schemas.microsoft.com/office/drawing/2014/main" id="{7744AD4E-28D9-6B7B-104E-BC169065C968}"/>
              </a:ext>
            </a:extLst>
          </p:cNvPr>
          <p:cNvPicPr>
            <a:picLocks noChangeAspect="1" noChangeArrowheads="1"/>
          </p:cNvPicPr>
          <p:nvPr/>
        </p:nvPicPr>
        <p:blipFill>
          <a:blip r:embed="rId6">
            <a:lum bright="-12000" contrast="18000"/>
          </a:blip>
          <a:srcRect/>
          <a:stretch>
            <a:fillRect/>
          </a:stretch>
        </p:blipFill>
        <p:spPr bwMode="auto">
          <a:xfrm>
            <a:off x="5292725" y="3952875"/>
            <a:ext cx="3709988" cy="2778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27370" name="Text Box 11">
            <a:extLst>
              <a:ext uri="{FF2B5EF4-FFF2-40B4-BE49-F238E27FC236}">
                <a16:creationId xmlns:a16="http://schemas.microsoft.com/office/drawing/2014/main" id="{8BFC3145-FFFB-8329-4AF6-25971A26CF6F}"/>
              </a:ext>
            </a:extLst>
          </p:cNvPr>
          <p:cNvSpPr txBox="1">
            <a:spLocks noChangeArrowheads="1"/>
          </p:cNvSpPr>
          <p:nvPr/>
        </p:nvSpPr>
        <p:spPr bwMode="auto">
          <a:xfrm>
            <a:off x="5572125" y="3714750"/>
            <a:ext cx="13668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FFFFFF"/>
                </a:solidFill>
              </a:rPr>
              <a:t>Port de Gaza</a:t>
            </a:r>
            <a:endParaRPr lang="it-IT" altLang="it-CH" sz="900">
              <a:solidFill>
                <a:srgbClr val="FFFFFF"/>
              </a:solidFill>
            </a:endParaRPr>
          </a:p>
        </p:txBody>
      </p:sp>
      <p:sp>
        <p:nvSpPr>
          <p:cNvPr id="527371" name="TextBox 14">
            <a:extLst>
              <a:ext uri="{FF2B5EF4-FFF2-40B4-BE49-F238E27FC236}">
                <a16:creationId xmlns:a16="http://schemas.microsoft.com/office/drawing/2014/main" id="{BB599A2A-7EDC-CFE8-2AD3-649D26342374}"/>
              </a:ext>
            </a:extLst>
          </p:cNvPr>
          <p:cNvSpPr txBox="1">
            <a:spLocks noChangeArrowheads="1"/>
          </p:cNvSpPr>
          <p:nvPr/>
        </p:nvSpPr>
        <p:spPr bwMode="auto">
          <a:xfrm>
            <a:off x="3786188" y="3143250"/>
            <a:ext cx="1571625"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600" b="1">
                <a:solidFill>
                  <a:srgbClr val="000000"/>
                </a:solidFill>
              </a:rPr>
              <a:t>Israël étrangle l’économie palestinienne</a:t>
            </a:r>
            <a:endParaRPr lang="it-IT" altLang="it-CH" sz="1600" b="1">
              <a:solidFill>
                <a:srgbClr val="000000"/>
              </a:solidFill>
            </a:endParaRPr>
          </a:p>
        </p:txBody>
      </p:sp>
      <p:sp>
        <p:nvSpPr>
          <p:cNvPr id="527372" name="Segnaposto numero diapositiva 1">
            <a:extLst>
              <a:ext uri="{FF2B5EF4-FFF2-40B4-BE49-F238E27FC236}">
                <a16:creationId xmlns:a16="http://schemas.microsoft.com/office/drawing/2014/main" id="{31289994-0341-3A1F-22B2-CEBCF330A075}"/>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217D56-7995-4C6F-A74B-62B3A70E4DBF}" type="slidenum">
              <a:rPr lang="fr-FR" altLang="en-US" sz="1400" smtClean="0">
                <a:solidFill>
                  <a:srgbClr val="FFFFFF"/>
                </a:solidFill>
              </a:rPr>
              <a:pPr>
                <a:spcBef>
                  <a:spcPct val="0"/>
                </a:spcBef>
                <a:buFontTx/>
                <a:buNone/>
              </a:pPr>
              <a:t>173</a:t>
            </a:fld>
            <a:endParaRPr lang="fr-FR" altLang="en-US" sz="1400">
              <a:solidFill>
                <a:srgbClr val="FFFFFF"/>
              </a:solidFill>
            </a:endParaRPr>
          </a:p>
        </p:txBody>
      </p:sp>
      <p:pic>
        <p:nvPicPr>
          <p:cNvPr id="527373" name="Picture 2">
            <a:extLst>
              <a:ext uri="{FF2B5EF4-FFF2-40B4-BE49-F238E27FC236}">
                <a16:creationId xmlns:a16="http://schemas.microsoft.com/office/drawing/2014/main" id="{4136222B-342D-A90E-3EFA-FE93E927E4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24425" y="115888"/>
            <a:ext cx="57626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ttangolo 13">
            <a:extLst>
              <a:ext uri="{FF2B5EF4-FFF2-40B4-BE49-F238E27FC236}">
                <a16:creationId xmlns:a16="http://schemas.microsoft.com/office/drawing/2014/main" id="{832EA240-5B61-9655-50C0-E6B067AAA2C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TextBox 16">
            <a:extLst>
              <a:ext uri="{FF2B5EF4-FFF2-40B4-BE49-F238E27FC236}">
                <a16:creationId xmlns:a16="http://schemas.microsoft.com/office/drawing/2014/main" id="{260658B9-4E55-B51A-9C36-48EE6AA0AFE7}"/>
              </a:ext>
            </a:extLst>
          </p:cNvPr>
          <p:cNvSpPr txBox="1">
            <a:spLocks noChangeArrowheads="1"/>
          </p:cNvSpPr>
          <p:nvPr/>
        </p:nvSpPr>
        <p:spPr bwMode="auto">
          <a:xfrm>
            <a:off x="3006725" y="2425700"/>
            <a:ext cx="28448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100" b="1">
                <a:solidFill>
                  <a:srgbClr val="FFFFFF"/>
                </a:solidFill>
              </a:rPr>
              <a:t>1’500 morts, 5’000 blessés sérieux, dommages pour 2 miliards de dollars</a:t>
            </a:r>
            <a:r>
              <a:rPr lang="fr-FR" altLang="it-CH" sz="1100" b="1">
                <a:solidFill>
                  <a:srgbClr val="FFFFFF"/>
                </a:solidFill>
              </a:rPr>
              <a:t>.</a:t>
            </a:r>
            <a:endParaRPr lang="it-IT" altLang="it-CH" sz="1800" b="1">
              <a:solidFill>
                <a:srgbClr val="FFFFFF"/>
              </a:solidFill>
            </a:endParaRPr>
          </a:p>
        </p:txBody>
      </p:sp>
      <p:sp>
        <p:nvSpPr>
          <p:cNvPr id="529411" name="Segnaposto numero diapositiva 1">
            <a:extLst>
              <a:ext uri="{FF2B5EF4-FFF2-40B4-BE49-F238E27FC236}">
                <a16:creationId xmlns:a16="http://schemas.microsoft.com/office/drawing/2014/main" id="{511FA21E-EB1F-6C1A-61C1-F6E3939086D7}"/>
              </a:ext>
            </a:extLst>
          </p:cNvPr>
          <p:cNvSpPr>
            <a:spLocks noGrp="1"/>
          </p:cNvSpPr>
          <p:nvPr>
            <p:ph type="sldNum" sz="quarter" idx="12"/>
          </p:nvPr>
        </p:nvSpPr>
        <p:spPr>
          <a:xfrm>
            <a:off x="5938838" y="1785938"/>
            <a:ext cx="7318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E258B83-5A36-43BE-9322-3B9724CB1132}" type="slidenum">
              <a:rPr lang="it-IT" altLang="en-US" sz="1400" b="1" smtClean="0">
                <a:solidFill>
                  <a:srgbClr val="FFFFFF"/>
                </a:solidFill>
              </a:rPr>
              <a:pPr>
                <a:spcBef>
                  <a:spcPct val="0"/>
                </a:spcBef>
                <a:buFontTx/>
                <a:buNone/>
              </a:pPr>
              <a:t>174</a:t>
            </a:fld>
            <a:endParaRPr lang="it-IT" altLang="en-US" sz="1400" b="1">
              <a:solidFill>
                <a:srgbClr val="FFFFFF"/>
              </a:solidFill>
            </a:endParaRPr>
          </a:p>
        </p:txBody>
      </p:sp>
      <p:pic>
        <p:nvPicPr>
          <p:cNvPr id="13" name="Picture 2" descr="C:\Dokumente und Einstellungen\Enrico\Eigene Dateien\Enrico\Documenti\AA Enrico nuovo\Palestina\A Foto\Guerra e personaggi\Gaza dic 2008.bmp">
            <a:extLst>
              <a:ext uri="{FF2B5EF4-FFF2-40B4-BE49-F238E27FC236}">
                <a16:creationId xmlns:a16="http://schemas.microsoft.com/office/drawing/2014/main" id="{745C1507-E352-5772-77BE-7BC49C0886E3}"/>
              </a:ext>
            </a:extLst>
          </p:cNvPr>
          <p:cNvPicPr>
            <a:picLocks noChangeAspect="1" noChangeArrowheads="1"/>
          </p:cNvPicPr>
          <p:nvPr/>
        </p:nvPicPr>
        <p:blipFill>
          <a:blip r:embed="rId3"/>
          <a:srcRect/>
          <a:stretch>
            <a:fillRect/>
          </a:stretch>
        </p:blipFill>
        <p:spPr bwMode="auto">
          <a:xfrm>
            <a:off x="0" y="1547813"/>
            <a:ext cx="219551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 name="Picture 3" descr="C:\Dokumente und Einstellungen\Enrico\Eigene Dateien\Enrico\Documenti\AA Enrico nuovo\Palestina\A Foto\Guerra e personaggi\Gaza dicembre 08.gif">
            <a:extLst>
              <a:ext uri="{FF2B5EF4-FFF2-40B4-BE49-F238E27FC236}">
                <a16:creationId xmlns:a16="http://schemas.microsoft.com/office/drawing/2014/main" id="{8CBCF530-FD5B-47D3-8D80-E28A67284DF2}"/>
              </a:ext>
            </a:extLst>
          </p:cNvPr>
          <p:cNvPicPr>
            <a:picLocks noChangeAspect="1" noChangeArrowheads="1"/>
          </p:cNvPicPr>
          <p:nvPr/>
        </p:nvPicPr>
        <p:blipFill>
          <a:blip r:embed="rId4"/>
          <a:srcRect/>
          <a:stretch>
            <a:fillRect/>
          </a:stretch>
        </p:blipFill>
        <p:spPr bwMode="auto">
          <a:xfrm>
            <a:off x="2266950" y="0"/>
            <a:ext cx="2162175"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C:\Dokumente und Einstellungen\Enrico\Eigene Dateien\Enrico\Documenti\AA Enrico nuovo\Palestina\A Foto\Guerra e personaggi\gaza 2009 1.jpg">
            <a:extLst>
              <a:ext uri="{FF2B5EF4-FFF2-40B4-BE49-F238E27FC236}">
                <a16:creationId xmlns:a16="http://schemas.microsoft.com/office/drawing/2014/main" id="{518D6AAE-D47E-48E0-88EF-D5B4D0B65D7A}"/>
              </a:ext>
            </a:extLst>
          </p:cNvPr>
          <p:cNvPicPr>
            <a:picLocks noChangeAspect="1" noChangeArrowheads="1"/>
          </p:cNvPicPr>
          <p:nvPr/>
        </p:nvPicPr>
        <p:blipFill>
          <a:blip r:embed="rId5"/>
          <a:srcRect/>
          <a:stretch>
            <a:fillRect/>
          </a:stretch>
        </p:blipFill>
        <p:spPr bwMode="auto">
          <a:xfrm>
            <a:off x="4500563" y="0"/>
            <a:ext cx="2214562"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7" descr="C:\Dokumente und Einstellungen\Enrico\Eigene Dateien\Enrico\Documenti\AA Enrico nuovo\Palestina\A Foto\Guerra e personaggi\Gaza 2009 2.jpg">
            <a:extLst>
              <a:ext uri="{FF2B5EF4-FFF2-40B4-BE49-F238E27FC236}">
                <a16:creationId xmlns:a16="http://schemas.microsoft.com/office/drawing/2014/main" id="{F8798D12-E35D-E7D3-1B1C-01A51CDA03CA}"/>
              </a:ext>
            </a:extLst>
          </p:cNvPr>
          <p:cNvPicPr>
            <a:picLocks noChangeAspect="1" noChangeArrowheads="1"/>
          </p:cNvPicPr>
          <p:nvPr/>
        </p:nvPicPr>
        <p:blipFill>
          <a:blip r:embed="rId6"/>
          <a:srcRect/>
          <a:stretch>
            <a:fillRect/>
          </a:stretch>
        </p:blipFill>
        <p:spPr bwMode="auto">
          <a:xfrm>
            <a:off x="6845300" y="3071813"/>
            <a:ext cx="2298700" cy="17256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8" descr="C:\Dokumente und Einstellungen\Enrico\Eigene Dateien\Enrico\Documenti\AA Enrico nuovo\Palestina\A Foto\Guerra e personaggi\Gaza 2009 10.jpg">
            <a:extLst>
              <a:ext uri="{FF2B5EF4-FFF2-40B4-BE49-F238E27FC236}">
                <a16:creationId xmlns:a16="http://schemas.microsoft.com/office/drawing/2014/main" id="{0083B494-BC94-74BF-0B4F-A4D4367B7CD0}"/>
              </a:ext>
            </a:extLst>
          </p:cNvPr>
          <p:cNvPicPr>
            <a:picLocks noChangeAspect="1" noChangeArrowheads="1"/>
          </p:cNvPicPr>
          <p:nvPr/>
        </p:nvPicPr>
        <p:blipFill>
          <a:blip r:embed="rId7"/>
          <a:srcRect/>
          <a:stretch>
            <a:fillRect/>
          </a:stretch>
        </p:blipFill>
        <p:spPr bwMode="auto">
          <a:xfrm>
            <a:off x="6845300" y="1571625"/>
            <a:ext cx="2298700" cy="13827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9" descr="C:\Dokumente und Einstellungen\Enrico\Eigene Dateien\Enrico\Documenti\AA Enrico nuovo\Palestina\A Foto\Guerra e personaggi\Gaza 2009 8.jpg">
            <a:extLst>
              <a:ext uri="{FF2B5EF4-FFF2-40B4-BE49-F238E27FC236}">
                <a16:creationId xmlns:a16="http://schemas.microsoft.com/office/drawing/2014/main" id="{11041BAB-D215-AD5A-9CEA-B96811587F1C}"/>
              </a:ext>
            </a:extLst>
          </p:cNvPr>
          <p:cNvPicPr>
            <a:picLocks noChangeAspect="1" noChangeArrowheads="1"/>
          </p:cNvPicPr>
          <p:nvPr/>
        </p:nvPicPr>
        <p:blipFill>
          <a:blip r:embed="rId8"/>
          <a:srcRect/>
          <a:stretch>
            <a:fillRect/>
          </a:stretch>
        </p:blipFill>
        <p:spPr bwMode="auto">
          <a:xfrm>
            <a:off x="6845300" y="4964113"/>
            <a:ext cx="2298700" cy="1893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0" descr="C:\Dokumente und Einstellungen\Enrico\Eigene Dateien\Enrico\Documenti\AA Enrico nuovo\Palestina\A Foto\Guerra e personaggi\Gaza 2009 4.jpg">
            <a:extLst>
              <a:ext uri="{FF2B5EF4-FFF2-40B4-BE49-F238E27FC236}">
                <a16:creationId xmlns:a16="http://schemas.microsoft.com/office/drawing/2014/main" id="{CB2C54D7-23E1-13BF-2E9B-B1309A42C265}"/>
              </a:ext>
            </a:extLst>
          </p:cNvPr>
          <p:cNvPicPr>
            <a:picLocks noChangeAspect="1" noChangeArrowheads="1"/>
          </p:cNvPicPr>
          <p:nvPr/>
        </p:nvPicPr>
        <p:blipFill>
          <a:blip r:embed="rId9"/>
          <a:srcRect/>
          <a:stretch>
            <a:fillRect/>
          </a:stretch>
        </p:blipFill>
        <p:spPr bwMode="auto">
          <a:xfrm>
            <a:off x="6845300" y="0"/>
            <a:ext cx="2298700" cy="14779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6E89B56E-78FB-47C3-F257-6F26516BBE8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61C6C0EF-7A7B-E151-7C29-A388B23E65C0}"/>
              </a:ext>
            </a:extLst>
          </p:cNvPr>
          <p:cNvSpPr txBox="1"/>
          <p:nvPr/>
        </p:nvSpPr>
        <p:spPr>
          <a:xfrm>
            <a:off x="2795588" y="1662113"/>
            <a:ext cx="3267075"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a:t>Janvier 2009: </a:t>
            </a:r>
            <a:r>
              <a:rPr lang="en-US" dirty="0" err="1"/>
              <a:t>Israël</a:t>
            </a:r>
            <a:r>
              <a:rPr lang="en-US" dirty="0"/>
              <a:t> bombarde la Bande de Gaza</a:t>
            </a:r>
          </a:p>
        </p:txBody>
      </p:sp>
      <p:pic>
        <p:nvPicPr>
          <p:cNvPr id="16" name="Picture 6" descr="C:\Dokumente und Einstellungen\Enrico\Eigene Dateien\Enrico\Documenti\AA Enrico nuovo\Palestina\A Foto\Guerra e personaggi\gaza 2009 7.jpg">
            <a:extLst>
              <a:ext uri="{FF2B5EF4-FFF2-40B4-BE49-F238E27FC236}">
                <a16:creationId xmlns:a16="http://schemas.microsoft.com/office/drawing/2014/main" id="{538B544D-757E-DACC-7B96-55819577B573}"/>
              </a:ext>
            </a:extLst>
          </p:cNvPr>
          <p:cNvPicPr>
            <a:picLocks noChangeAspect="1" noChangeArrowheads="1"/>
          </p:cNvPicPr>
          <p:nvPr/>
        </p:nvPicPr>
        <p:blipFill>
          <a:blip r:embed="rId10"/>
          <a:srcRect/>
          <a:stretch>
            <a:fillRect/>
          </a:stretch>
        </p:blipFill>
        <p:spPr bwMode="auto">
          <a:xfrm>
            <a:off x="0" y="3071813"/>
            <a:ext cx="6715125" cy="37861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29422" name="CasellaDiTesto 2">
            <a:extLst>
              <a:ext uri="{FF2B5EF4-FFF2-40B4-BE49-F238E27FC236}">
                <a16:creationId xmlns:a16="http://schemas.microsoft.com/office/drawing/2014/main" id="{D03A7584-6DBE-46EB-3943-2BC448081EF1}"/>
              </a:ext>
            </a:extLst>
          </p:cNvPr>
          <p:cNvSpPr txBox="1">
            <a:spLocks noChangeArrowheads="1"/>
          </p:cNvSpPr>
          <p:nvPr/>
        </p:nvSpPr>
        <p:spPr bwMode="auto">
          <a:xfrm>
            <a:off x="4572000" y="6002338"/>
            <a:ext cx="20843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Un quartier de Gaza city complètement détruit par les Israéliens</a:t>
            </a:r>
          </a:p>
        </p:txBody>
      </p:sp>
      <p:pic>
        <p:nvPicPr>
          <p:cNvPr id="24" name="Picture 2" descr="http://filasteen.files.wordpress.com/2009/05/israeli_bombs_over_gaza.jpg">
            <a:extLst>
              <a:ext uri="{FF2B5EF4-FFF2-40B4-BE49-F238E27FC236}">
                <a16:creationId xmlns:a16="http://schemas.microsoft.com/office/drawing/2014/main" id="{8602CF85-EC30-A531-7F7D-2B9F01580852}"/>
              </a:ext>
            </a:extLst>
          </p:cNvPr>
          <p:cNvPicPr>
            <a:picLocks noChangeAspect="1" noChangeArrowheads="1"/>
          </p:cNvPicPr>
          <p:nvPr/>
        </p:nvPicPr>
        <p:blipFill>
          <a:blip r:embed="rId11"/>
          <a:srcRect/>
          <a:stretch>
            <a:fillRect/>
          </a:stretch>
        </p:blipFill>
        <p:spPr bwMode="auto">
          <a:xfrm>
            <a:off x="6350" y="7938"/>
            <a:ext cx="2189163" cy="14652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44E8AD27-8A5C-1D0D-240D-D72071E3D019}"/>
              </a:ext>
            </a:extLst>
          </p:cNvPr>
          <p:cNvSpPr txBox="1"/>
          <p:nvPr/>
        </p:nvSpPr>
        <p:spPr>
          <a:xfrm>
            <a:off x="8758238" y="1571625"/>
            <a:ext cx="360362" cy="369888"/>
          </a:xfrm>
          <a:prstGeom prst="rect">
            <a:avLst/>
          </a:prstGeom>
          <a:noFill/>
        </p:spPr>
        <p:txBody>
          <a:bodyPr>
            <a:spAutoFit/>
          </a:bodyPr>
          <a:lstStyle/>
          <a:p>
            <a:pPr>
              <a:defRPr/>
            </a:pPr>
            <a:r>
              <a:rPr lang="en-US" dirty="0">
                <a:solidFill>
                  <a:schemeClr val="accent4">
                    <a:lumMod val="10000"/>
                  </a:schemeClr>
                </a:solidFill>
              </a:rPr>
              <a:t>*</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TextBox 16">
            <a:extLst>
              <a:ext uri="{FF2B5EF4-FFF2-40B4-BE49-F238E27FC236}">
                <a16:creationId xmlns:a16="http://schemas.microsoft.com/office/drawing/2014/main" id="{27603268-2646-FC50-5452-13A2E354E126}"/>
              </a:ext>
            </a:extLst>
          </p:cNvPr>
          <p:cNvSpPr txBox="1">
            <a:spLocks noChangeArrowheads="1"/>
          </p:cNvSpPr>
          <p:nvPr/>
        </p:nvSpPr>
        <p:spPr bwMode="auto">
          <a:xfrm>
            <a:off x="2773363" y="2406650"/>
            <a:ext cx="30686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100" b="1">
                <a:solidFill>
                  <a:srgbClr val="FFFFFF"/>
                </a:solidFill>
              </a:rPr>
              <a:t>2’100 morts, 8’000 blessés graves, dommages pour 5 miliards de dollars.</a:t>
            </a:r>
            <a:endParaRPr lang="es-ES" altLang="it-CH" sz="1600" b="1">
              <a:solidFill>
                <a:srgbClr val="FFFFFF"/>
              </a:solidFill>
            </a:endParaRPr>
          </a:p>
        </p:txBody>
      </p:sp>
      <p:pic>
        <p:nvPicPr>
          <p:cNvPr id="443395" name="Picture 2">
            <a:extLst>
              <a:ext uri="{FF2B5EF4-FFF2-40B4-BE49-F238E27FC236}">
                <a16:creationId xmlns:a16="http://schemas.microsoft.com/office/drawing/2014/main" id="{D766CD9C-E081-9B5B-B617-DE68301F21FB}"/>
              </a:ext>
            </a:extLst>
          </p:cNvPr>
          <p:cNvPicPr>
            <a:picLocks noChangeAspect="1" noChangeArrowheads="1"/>
          </p:cNvPicPr>
          <p:nvPr/>
        </p:nvPicPr>
        <p:blipFill>
          <a:blip r:embed="rId3"/>
          <a:srcRect/>
          <a:stretch>
            <a:fillRect/>
          </a:stretch>
        </p:blipFill>
        <p:spPr bwMode="auto">
          <a:xfrm>
            <a:off x="0" y="3040063"/>
            <a:ext cx="6124575" cy="38179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6" name="Picture 7" descr="C:\Users\Enrico\Desktop\Moschea 1 jpeg.jpg">
            <a:extLst>
              <a:ext uri="{FF2B5EF4-FFF2-40B4-BE49-F238E27FC236}">
                <a16:creationId xmlns:a16="http://schemas.microsoft.com/office/drawing/2014/main" id="{A89EBCF8-AEE3-C884-C05F-481932FCCFF9}"/>
              </a:ext>
            </a:extLst>
          </p:cNvPr>
          <p:cNvPicPr>
            <a:picLocks noChangeAspect="1" noChangeArrowheads="1"/>
          </p:cNvPicPr>
          <p:nvPr/>
        </p:nvPicPr>
        <p:blipFill>
          <a:blip r:embed="rId4"/>
          <a:srcRect/>
          <a:stretch>
            <a:fillRect/>
          </a:stretch>
        </p:blipFill>
        <p:spPr bwMode="auto">
          <a:xfrm>
            <a:off x="6911975" y="0"/>
            <a:ext cx="2232025" cy="14906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397" name="Picture 7" descr="C:\Users\Enrico\Desktop\Gaza 2014 2345 jpeg.jpg">
            <a:extLst>
              <a:ext uri="{FF2B5EF4-FFF2-40B4-BE49-F238E27FC236}">
                <a16:creationId xmlns:a16="http://schemas.microsoft.com/office/drawing/2014/main" id="{2BA83E68-E4BC-2F2C-8E5E-D4708C427D79}"/>
              </a:ext>
            </a:extLst>
          </p:cNvPr>
          <p:cNvPicPr>
            <a:picLocks noChangeAspect="1" noChangeArrowheads="1"/>
          </p:cNvPicPr>
          <p:nvPr/>
        </p:nvPicPr>
        <p:blipFill>
          <a:blip r:embed="rId5"/>
          <a:srcRect/>
          <a:stretch>
            <a:fillRect/>
          </a:stretch>
        </p:blipFill>
        <p:spPr bwMode="auto">
          <a:xfrm>
            <a:off x="4543425" y="0"/>
            <a:ext cx="2222500" cy="14906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43398" name="Picture 5" descr="C:\Users\Enrico\Desktop\Gaza 2014 2121 jpeg.jpg">
            <a:extLst>
              <a:ext uri="{FF2B5EF4-FFF2-40B4-BE49-F238E27FC236}">
                <a16:creationId xmlns:a16="http://schemas.microsoft.com/office/drawing/2014/main" id="{560D3251-E21B-DEDB-6611-FD28952F1E07}"/>
              </a:ext>
            </a:extLst>
          </p:cNvPr>
          <p:cNvPicPr>
            <a:picLocks noChangeAspect="1" noChangeArrowheads="1"/>
          </p:cNvPicPr>
          <p:nvPr/>
        </p:nvPicPr>
        <p:blipFill>
          <a:blip r:embed="rId6"/>
          <a:srcRect/>
          <a:stretch>
            <a:fillRect/>
          </a:stretch>
        </p:blipFill>
        <p:spPr bwMode="auto">
          <a:xfrm>
            <a:off x="2362200" y="4763"/>
            <a:ext cx="2016125" cy="1485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43399" name="Picture 4" descr="C:\Users\Enrico\Desktop\Gaza 7 2014 dfg Jpeg.jpg">
            <a:extLst>
              <a:ext uri="{FF2B5EF4-FFF2-40B4-BE49-F238E27FC236}">
                <a16:creationId xmlns:a16="http://schemas.microsoft.com/office/drawing/2014/main" id="{B032E397-2A0A-A2D1-8C41-FA8010830FC0}"/>
              </a:ext>
            </a:extLst>
          </p:cNvPr>
          <p:cNvPicPr>
            <a:picLocks noChangeAspect="1" noChangeArrowheads="1"/>
          </p:cNvPicPr>
          <p:nvPr/>
        </p:nvPicPr>
        <p:blipFill>
          <a:blip r:embed="rId7"/>
          <a:srcRect t="1218"/>
          <a:stretch>
            <a:fillRect/>
          </a:stretch>
        </p:blipFill>
        <p:spPr bwMode="auto">
          <a:xfrm>
            <a:off x="6530975" y="3371850"/>
            <a:ext cx="2613025" cy="1731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0" name="Picture 2" descr="C:\Users\Enrico\Desktop\Gaza 2014 distr hjk jpeg.jpg">
            <a:extLst>
              <a:ext uri="{FF2B5EF4-FFF2-40B4-BE49-F238E27FC236}">
                <a16:creationId xmlns:a16="http://schemas.microsoft.com/office/drawing/2014/main" id="{38DC581D-5BF8-6728-E605-5D36084213F6}"/>
              </a:ext>
            </a:extLst>
          </p:cNvPr>
          <p:cNvPicPr>
            <a:picLocks noChangeAspect="1" noChangeArrowheads="1"/>
          </p:cNvPicPr>
          <p:nvPr/>
        </p:nvPicPr>
        <p:blipFill>
          <a:blip r:embed="rId8"/>
          <a:srcRect/>
          <a:stretch>
            <a:fillRect/>
          </a:stretch>
        </p:blipFill>
        <p:spPr bwMode="auto">
          <a:xfrm>
            <a:off x="0" y="1585913"/>
            <a:ext cx="2216150" cy="1373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1" name="Picture 3" descr="C:\Users\Enrico\Desktop\Gaza 2014 distr gfd jpeg.jpg">
            <a:extLst>
              <a:ext uri="{FF2B5EF4-FFF2-40B4-BE49-F238E27FC236}">
                <a16:creationId xmlns:a16="http://schemas.microsoft.com/office/drawing/2014/main" id="{D49A1C14-983B-2B6B-3CAA-63FB3F32D24E}"/>
              </a:ext>
            </a:extLst>
          </p:cNvPr>
          <p:cNvPicPr>
            <a:picLocks noChangeAspect="1" noChangeArrowheads="1"/>
          </p:cNvPicPr>
          <p:nvPr/>
        </p:nvPicPr>
        <p:blipFill>
          <a:blip r:embed="rId9"/>
          <a:srcRect/>
          <a:stretch>
            <a:fillRect/>
          </a:stretch>
        </p:blipFill>
        <p:spPr bwMode="auto">
          <a:xfrm>
            <a:off x="6537325" y="1585913"/>
            <a:ext cx="2608263" cy="1651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2" name="Picture 2" descr="C:\Users\Enrico\Desktop\Gaza 2014 morti jpeg.jpg">
            <a:extLst>
              <a:ext uri="{FF2B5EF4-FFF2-40B4-BE49-F238E27FC236}">
                <a16:creationId xmlns:a16="http://schemas.microsoft.com/office/drawing/2014/main" id="{7E3F1545-16E4-B45D-590B-358769EDABCE}"/>
              </a:ext>
            </a:extLst>
          </p:cNvPr>
          <p:cNvPicPr>
            <a:picLocks noChangeAspect="1" noChangeArrowheads="1"/>
          </p:cNvPicPr>
          <p:nvPr/>
        </p:nvPicPr>
        <p:blipFill>
          <a:blip r:embed="rId10"/>
          <a:srcRect l="15694" r="4083"/>
          <a:stretch>
            <a:fillRect/>
          </a:stretch>
        </p:blipFill>
        <p:spPr bwMode="auto">
          <a:xfrm>
            <a:off x="6530975" y="5229225"/>
            <a:ext cx="2613025" cy="16287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43403" name="Picture 12" descr="C:\Users\Enrico\Desktop\Protective edge 2 jpeg.jpg">
            <a:extLst>
              <a:ext uri="{FF2B5EF4-FFF2-40B4-BE49-F238E27FC236}">
                <a16:creationId xmlns:a16="http://schemas.microsoft.com/office/drawing/2014/main" id="{4B1A200B-6F74-8B14-416F-908819509C11}"/>
              </a:ext>
            </a:extLst>
          </p:cNvPr>
          <p:cNvPicPr>
            <a:picLocks noChangeAspect="1" noChangeArrowheads="1"/>
          </p:cNvPicPr>
          <p:nvPr/>
        </p:nvPicPr>
        <p:blipFill>
          <a:blip r:embed="rId11"/>
          <a:srcRect/>
          <a:stretch>
            <a:fillRect/>
          </a:stretch>
        </p:blipFill>
        <p:spPr bwMode="auto">
          <a:xfrm>
            <a:off x="20638" y="4763"/>
            <a:ext cx="2195512" cy="1485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31468" name="Segnaposto numero diapositiva 1">
            <a:extLst>
              <a:ext uri="{FF2B5EF4-FFF2-40B4-BE49-F238E27FC236}">
                <a16:creationId xmlns:a16="http://schemas.microsoft.com/office/drawing/2014/main" id="{1AB5A81F-0607-BEC6-3799-58501BBBCBF9}"/>
              </a:ext>
            </a:extLst>
          </p:cNvPr>
          <p:cNvSpPr>
            <a:spLocks noGrp="1"/>
          </p:cNvSpPr>
          <p:nvPr>
            <p:ph type="sldNum" sz="quarter" idx="12"/>
          </p:nvPr>
        </p:nvSpPr>
        <p:spPr>
          <a:xfrm>
            <a:off x="5953125" y="1809750"/>
            <a:ext cx="517525" cy="344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E910E1F-1C1A-4389-AF09-A0AFB6ACE12B}" type="slidenum">
              <a:rPr lang="it-IT" altLang="en-US" sz="1400" b="1" smtClean="0">
                <a:solidFill>
                  <a:srgbClr val="FFFFFF"/>
                </a:solidFill>
              </a:rPr>
              <a:pPr>
                <a:spcBef>
                  <a:spcPct val="0"/>
                </a:spcBef>
                <a:buFontTx/>
                <a:buNone/>
              </a:pPr>
              <a:t>175</a:t>
            </a:fld>
            <a:endParaRPr lang="it-IT" altLang="en-US" sz="1400" b="1">
              <a:solidFill>
                <a:srgbClr val="FFFFFF"/>
              </a:solidFill>
            </a:endParaRPr>
          </a:p>
        </p:txBody>
      </p:sp>
      <p:sp>
        <p:nvSpPr>
          <p:cNvPr id="13" name="Rettangolo 12">
            <a:extLst>
              <a:ext uri="{FF2B5EF4-FFF2-40B4-BE49-F238E27FC236}">
                <a16:creationId xmlns:a16="http://schemas.microsoft.com/office/drawing/2014/main" id="{B80973E0-293D-A516-2EC1-7EFB87C3336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CasellaDiTesto 13">
            <a:extLst>
              <a:ext uri="{FF2B5EF4-FFF2-40B4-BE49-F238E27FC236}">
                <a16:creationId xmlns:a16="http://schemas.microsoft.com/office/drawing/2014/main" id="{8B799670-27C3-6192-6238-85099DABC6DC}"/>
              </a:ext>
            </a:extLst>
          </p:cNvPr>
          <p:cNvSpPr txBox="1"/>
          <p:nvPr/>
        </p:nvSpPr>
        <p:spPr>
          <a:xfrm>
            <a:off x="2679700" y="1670050"/>
            <a:ext cx="3255963" cy="6461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en-US" dirty="0" err="1"/>
              <a:t>Juillet</a:t>
            </a:r>
            <a:r>
              <a:rPr lang="en-US" dirty="0"/>
              <a:t> - </a:t>
            </a:r>
            <a:r>
              <a:rPr lang="en-US" dirty="0" err="1"/>
              <a:t>Août</a:t>
            </a:r>
            <a:r>
              <a:rPr lang="en-US" dirty="0"/>
              <a:t> 2014: </a:t>
            </a:r>
            <a:r>
              <a:rPr lang="en-US" dirty="0" err="1"/>
              <a:t>Israël</a:t>
            </a:r>
            <a:r>
              <a:rPr lang="en-US" dirty="0"/>
              <a:t> bombarde la </a:t>
            </a:r>
            <a:r>
              <a:rPr lang="en-US" dirty="0" err="1"/>
              <a:t>Bande</a:t>
            </a:r>
            <a:r>
              <a:rPr lang="en-US" dirty="0"/>
              <a:t> de Gaza</a:t>
            </a:r>
          </a:p>
        </p:txBody>
      </p:sp>
      <p:pic>
        <p:nvPicPr>
          <p:cNvPr id="17" name="Picture 11" descr="bandiera israeliana 2 jpg">
            <a:extLst>
              <a:ext uri="{FF2B5EF4-FFF2-40B4-BE49-F238E27FC236}">
                <a16:creationId xmlns:a16="http://schemas.microsoft.com/office/drawing/2014/main" id="{DCB194E5-D017-0473-3873-54ED6390D361}"/>
              </a:ext>
            </a:extLst>
          </p:cNvPr>
          <p:cNvPicPr>
            <a:picLocks noChangeAspect="1" noChangeArrowheads="1"/>
          </p:cNvPicPr>
          <p:nvPr/>
        </p:nvPicPr>
        <p:blipFill>
          <a:blip r:embed="rId12">
            <a:lum bright="-8000" contrast="16000"/>
          </a:blip>
          <a:srcRect/>
          <a:stretch>
            <a:fillRect/>
          </a:stretch>
        </p:blipFill>
        <p:spPr bwMode="auto">
          <a:xfrm>
            <a:off x="6184900" y="3032125"/>
            <a:ext cx="279400" cy="204788"/>
          </a:xfrm>
          <a:prstGeom prst="rect">
            <a:avLst/>
          </a:prstGeom>
          <a:ln>
            <a:noFill/>
          </a:ln>
          <a:effectLst>
            <a:outerShdw blurRad="292100" dist="139700" dir="2700000" algn="tl" rotWithShape="0">
              <a:srgbClr val="333333">
                <a:alpha val="65000"/>
              </a:srgbClr>
            </a:outerShdw>
          </a:effectLst>
        </p:spPr>
      </p:pic>
      <p:pic>
        <p:nvPicPr>
          <p:cNvPr id="531472" name="Picture 15" descr="Air bomb icon Royalty Free Vector Image - VectorStock">
            <a:extLst>
              <a:ext uri="{FF2B5EF4-FFF2-40B4-BE49-F238E27FC236}">
                <a16:creationId xmlns:a16="http://schemas.microsoft.com/office/drawing/2014/main" id="{14DD86BB-EC62-562D-0152-6ED2F328D18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30925" y="39687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3" name="Picture 15" descr="Air bomb icon Royalty Free Vector Image - VectorStock">
            <a:extLst>
              <a:ext uri="{FF2B5EF4-FFF2-40B4-BE49-F238E27FC236}">
                <a16:creationId xmlns:a16="http://schemas.microsoft.com/office/drawing/2014/main" id="{C6603CEA-36AA-1269-5B95-7B3B0E2D29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2034575">
            <a:off x="6143625" y="5391150"/>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4" name="Picture 15" descr="Air bomb icon Royalty Free Vector Image - VectorStock">
            <a:extLst>
              <a:ext uri="{FF2B5EF4-FFF2-40B4-BE49-F238E27FC236}">
                <a16:creationId xmlns:a16="http://schemas.microsoft.com/office/drawing/2014/main" id="{089CE00A-8BEB-D37C-32D4-608385C0729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605950">
            <a:off x="6141244" y="4714082"/>
            <a:ext cx="3937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5" name="Picture 15" descr="Air bomb icon Royalty Free Vector Image - VectorStock">
            <a:extLst>
              <a:ext uri="{FF2B5EF4-FFF2-40B4-BE49-F238E27FC236}">
                <a16:creationId xmlns:a16="http://schemas.microsoft.com/office/drawing/2014/main" id="{A2122F4F-259C-4E1E-DEE0-F27977162B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512508">
            <a:off x="6142832" y="340915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6" name="Picture 15" descr="Air bomb icon Royalty Free Vector Image - VectorStock">
            <a:extLst>
              <a:ext uri="{FF2B5EF4-FFF2-40B4-BE49-F238E27FC236}">
                <a16:creationId xmlns:a16="http://schemas.microsoft.com/office/drawing/2014/main" id="{D8560875-4189-F333-17B6-D2C0001BC3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l="16132" t="14301" r="15450" b="20599"/>
          <a:stretch>
            <a:fillRect/>
          </a:stretch>
        </p:blipFill>
        <p:spPr bwMode="auto">
          <a:xfrm rot="-3326371">
            <a:off x="6158707" y="6069806"/>
            <a:ext cx="3937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1477" name="Picture 19" descr="Amazon.com : magFlags XL Flag Palestine | Landscape Flag | 2.16m² | 23sqft  | 120x180cm | 4x6ft - 100% Made in Germany - Long Lasting Outdoor Flag :  Outdoor Flags : Garden &amp; Outdoor">
            <a:extLst>
              <a:ext uri="{FF2B5EF4-FFF2-40B4-BE49-F238E27FC236}">
                <a16:creationId xmlns:a16="http://schemas.microsoft.com/office/drawing/2014/main" id="{146167A9-574F-230F-0671-223C067BCEA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72200" y="6577013"/>
            <a:ext cx="323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1478" name="CasellaDiTesto 21">
            <a:extLst>
              <a:ext uri="{FF2B5EF4-FFF2-40B4-BE49-F238E27FC236}">
                <a16:creationId xmlns:a16="http://schemas.microsoft.com/office/drawing/2014/main" id="{04515AC2-F4AA-BC31-8F19-97B840844185}"/>
              </a:ext>
            </a:extLst>
          </p:cNvPr>
          <p:cNvSpPr txBox="1">
            <a:spLocks noChangeArrowheads="1"/>
          </p:cNvSpPr>
          <p:nvPr/>
        </p:nvSpPr>
        <p:spPr bwMode="auto">
          <a:xfrm>
            <a:off x="3967163" y="3082925"/>
            <a:ext cx="208438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Un quartier de Gaza city complètement détruit par les Israéliens</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Picture 3" descr="C:\Dokumente und Einstellungen\Enrico\Desktop\Gaza 2.bmp">
            <a:extLst>
              <a:ext uri="{FF2B5EF4-FFF2-40B4-BE49-F238E27FC236}">
                <a16:creationId xmlns:a16="http://schemas.microsoft.com/office/drawing/2014/main" id="{18A9403F-71F8-E2BB-7276-C0039DBB2260}"/>
              </a:ext>
            </a:extLst>
          </p:cNvPr>
          <p:cNvPicPr>
            <a:picLocks noChangeAspect="1" noChangeArrowheads="1"/>
          </p:cNvPicPr>
          <p:nvPr/>
        </p:nvPicPr>
        <p:blipFill>
          <a:blip r:embed="rId3"/>
          <a:srcRect/>
          <a:stretch>
            <a:fillRect/>
          </a:stretch>
        </p:blipFill>
        <p:spPr bwMode="auto">
          <a:xfrm>
            <a:off x="142875" y="4214813"/>
            <a:ext cx="4857750" cy="244951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5" name="Picture 2" descr="C:\Dokumente und Einstellungen\Enrico\Eigene Dateien\Enrico\Documenti\AA Enrico nuovo\Palestina\A Foto\Guerra e personaggi\Gaza 2009 44.jpg">
            <a:extLst>
              <a:ext uri="{FF2B5EF4-FFF2-40B4-BE49-F238E27FC236}">
                <a16:creationId xmlns:a16="http://schemas.microsoft.com/office/drawing/2014/main" id="{F41E0842-9375-A585-B47F-62A7A523C406}"/>
              </a:ext>
            </a:extLst>
          </p:cNvPr>
          <p:cNvPicPr>
            <a:picLocks noChangeAspect="1" noChangeArrowheads="1"/>
          </p:cNvPicPr>
          <p:nvPr/>
        </p:nvPicPr>
        <p:blipFill>
          <a:blip r:embed="rId4"/>
          <a:srcRect/>
          <a:stretch>
            <a:fillRect/>
          </a:stretch>
        </p:blipFill>
        <p:spPr bwMode="auto">
          <a:xfrm>
            <a:off x="142875" y="214313"/>
            <a:ext cx="4716463" cy="2800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6" name="Picture 2" descr="C:\Dokumente und Einstellungen\Enrico\Eigene Dateien\Enrico\Documenti\AA Enrico nuovo\Palestina\A Foto\Guerra e personaggi\Gaza 2009 45.jpg">
            <a:extLst>
              <a:ext uri="{FF2B5EF4-FFF2-40B4-BE49-F238E27FC236}">
                <a16:creationId xmlns:a16="http://schemas.microsoft.com/office/drawing/2014/main" id="{5CB0CFD7-0CD3-EEAE-D6A7-BAB714888C82}"/>
              </a:ext>
            </a:extLst>
          </p:cNvPr>
          <p:cNvPicPr>
            <a:picLocks noChangeAspect="1" noChangeArrowheads="1"/>
          </p:cNvPicPr>
          <p:nvPr/>
        </p:nvPicPr>
        <p:blipFill>
          <a:blip r:embed="rId5"/>
          <a:srcRect/>
          <a:stretch>
            <a:fillRect/>
          </a:stretch>
        </p:blipFill>
        <p:spPr bwMode="auto">
          <a:xfrm>
            <a:off x="5000625" y="214313"/>
            <a:ext cx="4000500" cy="28003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33477" name="Picture 29" descr="C:\Dokumente und Einstellungen\Enrico\Eigene Dateien\Enrico\Documenti\AA Enrico nuovo\Palestina\A Foto\Guerra e personaggi\Gaza 2009 19">
            <a:extLst>
              <a:ext uri="{FF2B5EF4-FFF2-40B4-BE49-F238E27FC236}">
                <a16:creationId xmlns:a16="http://schemas.microsoft.com/office/drawing/2014/main" id="{7E66CE94-5725-8D85-BFFE-C6E8589EB0DD}"/>
              </a:ext>
            </a:extLst>
          </p:cNvPr>
          <p:cNvPicPr>
            <a:picLocks noChangeAspect="1" noChangeArrowheads="1"/>
          </p:cNvPicPr>
          <p:nvPr/>
        </p:nvPicPr>
        <p:blipFill>
          <a:blip r:embed="rId6"/>
          <a:srcRect/>
          <a:stretch>
            <a:fillRect/>
          </a:stretch>
        </p:blipFill>
        <p:spPr bwMode="auto">
          <a:xfrm>
            <a:off x="5143500" y="4208463"/>
            <a:ext cx="3857625" cy="24558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33510" name="TextBox 5">
            <a:extLst>
              <a:ext uri="{FF2B5EF4-FFF2-40B4-BE49-F238E27FC236}">
                <a16:creationId xmlns:a16="http://schemas.microsoft.com/office/drawing/2014/main" id="{F1BD53F8-E1E5-B92B-FC17-AB603E60C1CB}"/>
              </a:ext>
            </a:extLst>
          </p:cNvPr>
          <p:cNvSpPr txBox="1">
            <a:spLocks noChangeArrowheads="1"/>
          </p:cNvSpPr>
          <p:nvPr/>
        </p:nvSpPr>
        <p:spPr bwMode="auto">
          <a:xfrm>
            <a:off x="755650" y="3254375"/>
            <a:ext cx="7458075"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000000"/>
                </a:solidFill>
              </a:rPr>
              <a:t>Gaza 2009 : Israël a utilisé dans des zone habitées des bombes au phosphore blanc interdites par les conventions internationales</a:t>
            </a:r>
            <a:endParaRPr lang="it-IT" altLang="it-CH" sz="1800" b="1">
              <a:solidFill>
                <a:srgbClr val="000000"/>
              </a:solidFill>
            </a:endParaRPr>
          </a:p>
        </p:txBody>
      </p:sp>
      <p:sp>
        <p:nvSpPr>
          <p:cNvPr id="533511" name="Segnaposto numero diapositiva 1">
            <a:extLst>
              <a:ext uri="{FF2B5EF4-FFF2-40B4-BE49-F238E27FC236}">
                <a16:creationId xmlns:a16="http://schemas.microsoft.com/office/drawing/2014/main" id="{FDAE6125-7F98-09E2-FA37-8A2330BAAB73}"/>
              </a:ext>
            </a:extLst>
          </p:cNvPr>
          <p:cNvSpPr>
            <a:spLocks noGrp="1"/>
          </p:cNvSpPr>
          <p:nvPr>
            <p:ph type="sldNum" sz="quarter" idx="12"/>
          </p:nvPr>
        </p:nvSpPr>
        <p:spPr>
          <a:xfrm>
            <a:off x="8388350" y="3368675"/>
            <a:ext cx="485775" cy="458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F997A9-063D-49B3-9DD9-A94ACE5D9438}" type="slidenum">
              <a:rPr lang="fr-FR" altLang="en-US" sz="1400" b="1" smtClean="0">
                <a:solidFill>
                  <a:srgbClr val="FFFFFF"/>
                </a:solidFill>
              </a:rPr>
              <a:pPr>
                <a:spcBef>
                  <a:spcPct val="0"/>
                </a:spcBef>
                <a:buFontTx/>
                <a:buNone/>
              </a:pPr>
              <a:t>176</a:t>
            </a:fld>
            <a:endParaRPr lang="fr-FR" altLang="en-US" sz="1400" b="1">
              <a:solidFill>
                <a:srgbClr val="FFFFFF"/>
              </a:solidFill>
            </a:endParaRPr>
          </a:p>
        </p:txBody>
      </p:sp>
      <p:pic>
        <p:nvPicPr>
          <p:cNvPr id="8" name="Picture 3" descr="C:\Dokumente und Einstellungen\Enrico\Desktop\Gaza 2.bmp">
            <a:extLst>
              <a:ext uri="{FF2B5EF4-FFF2-40B4-BE49-F238E27FC236}">
                <a16:creationId xmlns:a16="http://schemas.microsoft.com/office/drawing/2014/main" id="{9A2B7D88-6B82-FA4D-0923-75F3A6AFFEFA}"/>
              </a:ext>
            </a:extLst>
          </p:cNvPr>
          <p:cNvPicPr>
            <a:picLocks noChangeAspect="1" noChangeArrowheads="1"/>
          </p:cNvPicPr>
          <p:nvPr/>
        </p:nvPicPr>
        <p:blipFill>
          <a:blip r:embed="rId3"/>
          <a:srcRect/>
          <a:stretch>
            <a:fillRect/>
          </a:stretch>
        </p:blipFill>
        <p:spPr bwMode="auto">
          <a:xfrm>
            <a:off x="142875" y="4156075"/>
            <a:ext cx="4857750" cy="2449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2" descr="C:\Dokumente und Einstellungen\Enrico\Eigene Dateien\Enrico\Documenti\AA Enrico nuovo\Palestina\A Foto\Guerra e personaggi\Gaza 2009 44.jpg">
            <a:extLst>
              <a:ext uri="{FF2B5EF4-FFF2-40B4-BE49-F238E27FC236}">
                <a16:creationId xmlns:a16="http://schemas.microsoft.com/office/drawing/2014/main" id="{DF01D460-DE19-704F-1405-71F04EDCF936}"/>
              </a:ext>
            </a:extLst>
          </p:cNvPr>
          <p:cNvPicPr>
            <a:picLocks noChangeAspect="1" noChangeArrowheads="1"/>
          </p:cNvPicPr>
          <p:nvPr/>
        </p:nvPicPr>
        <p:blipFill>
          <a:blip r:embed="rId4"/>
          <a:srcRect/>
          <a:stretch>
            <a:fillRect/>
          </a:stretch>
        </p:blipFill>
        <p:spPr bwMode="auto">
          <a:xfrm>
            <a:off x="142875" y="155575"/>
            <a:ext cx="4716463"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C:\Dokumente und Einstellungen\Enrico\Eigene Dateien\Enrico\Documenti\AA Enrico nuovo\Palestina\A Foto\Guerra e personaggi\Gaza 2009 45.jpg">
            <a:extLst>
              <a:ext uri="{FF2B5EF4-FFF2-40B4-BE49-F238E27FC236}">
                <a16:creationId xmlns:a16="http://schemas.microsoft.com/office/drawing/2014/main" id="{E80060A8-1F8F-2675-F80B-F0F6F936AC98}"/>
              </a:ext>
            </a:extLst>
          </p:cNvPr>
          <p:cNvPicPr>
            <a:picLocks noChangeAspect="1" noChangeArrowheads="1"/>
          </p:cNvPicPr>
          <p:nvPr/>
        </p:nvPicPr>
        <p:blipFill>
          <a:blip r:embed="rId5"/>
          <a:srcRect/>
          <a:stretch>
            <a:fillRect/>
          </a:stretch>
        </p:blipFill>
        <p:spPr bwMode="auto">
          <a:xfrm>
            <a:off x="5000625" y="155575"/>
            <a:ext cx="4000500" cy="280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29" descr="C:\Dokumente und Einstellungen\Enrico\Eigene Dateien\Enrico\Documenti\AA Enrico nuovo\Palestina\A Foto\Guerra e personaggi\Gaza 2009 19">
            <a:extLst>
              <a:ext uri="{FF2B5EF4-FFF2-40B4-BE49-F238E27FC236}">
                <a16:creationId xmlns:a16="http://schemas.microsoft.com/office/drawing/2014/main" id="{98D782CD-9A50-F83B-EE3F-FED497F63D3F}"/>
              </a:ext>
            </a:extLst>
          </p:cNvPr>
          <p:cNvPicPr>
            <a:picLocks noChangeAspect="1" noChangeArrowheads="1"/>
          </p:cNvPicPr>
          <p:nvPr/>
        </p:nvPicPr>
        <p:blipFill>
          <a:blip r:embed="rId6"/>
          <a:srcRect/>
          <a:stretch>
            <a:fillRect/>
          </a:stretch>
        </p:blipFill>
        <p:spPr bwMode="auto">
          <a:xfrm>
            <a:off x="5143500" y="4149725"/>
            <a:ext cx="3857625" cy="2455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561F39A8-9254-2316-DCA9-730F28E255A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Segnaposto numero diapositiva 1">
            <a:extLst>
              <a:ext uri="{FF2B5EF4-FFF2-40B4-BE49-F238E27FC236}">
                <a16:creationId xmlns:a16="http://schemas.microsoft.com/office/drawing/2014/main" id="{C0C0A989-320C-262E-FE3A-A9071374DABF}"/>
              </a:ext>
            </a:extLst>
          </p:cNvPr>
          <p:cNvSpPr>
            <a:spLocks noGrp="1" noChangeArrowheads="1"/>
          </p:cNvSpPr>
          <p:nvPr>
            <p:ph type="sldNum" sz="quarter" idx="12"/>
          </p:nvPr>
        </p:nvSpPr>
        <p:spPr>
          <a:xfrm>
            <a:off x="8112125" y="3027363"/>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0013659-BD7A-4580-B500-A82CBCBC5E82}" type="slidenum">
              <a:rPr lang="fr-FR" altLang="en-US" sz="1200" b="1" smtClean="0"/>
              <a:pPr algn="ctr">
                <a:spcBef>
                  <a:spcPct val="0"/>
                </a:spcBef>
                <a:buFontTx/>
                <a:buNone/>
              </a:pPr>
              <a:t>177</a:t>
            </a:fld>
            <a:endParaRPr lang="fr-FR" altLang="en-US" sz="1200" b="1"/>
          </a:p>
        </p:txBody>
      </p:sp>
      <p:pic>
        <p:nvPicPr>
          <p:cNvPr id="535555" name="Immagine 7">
            <a:extLst>
              <a:ext uri="{FF2B5EF4-FFF2-40B4-BE49-F238E27FC236}">
                <a16:creationId xmlns:a16="http://schemas.microsoft.com/office/drawing/2014/main" id="{52C1D396-31DD-71AA-F67F-D425EEC20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7882E179-D662-0701-E1D4-37E534C154AE}"/>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14AEEE94-F340-659B-0E3F-2179282BC1F3}"/>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35558" name="CasellaDiTesto 12">
            <a:extLst>
              <a:ext uri="{FF2B5EF4-FFF2-40B4-BE49-F238E27FC236}">
                <a16:creationId xmlns:a16="http://schemas.microsoft.com/office/drawing/2014/main" id="{E4BA36E1-7FD2-0483-9150-8668E180934F}"/>
              </a:ext>
            </a:extLst>
          </p:cNvPr>
          <p:cNvSpPr txBox="1">
            <a:spLocks noChangeArrowheads="1"/>
          </p:cNvSpPr>
          <p:nvPr/>
        </p:nvSpPr>
        <p:spPr bwMode="auto">
          <a:xfrm>
            <a:off x="346075" y="5516563"/>
            <a:ext cx="41735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Israël a forcé 1,2 million de personnes à fuir vers le sud de la bande de Gaza.</a:t>
            </a:r>
            <a:endParaRPr lang="en-US" altLang="en-US" sz="1800"/>
          </a:p>
        </p:txBody>
      </p:sp>
      <p:pic>
        <p:nvPicPr>
          <p:cNvPr id="1026" name="Picture 2">
            <a:extLst>
              <a:ext uri="{FF2B5EF4-FFF2-40B4-BE49-F238E27FC236}">
                <a16:creationId xmlns:a16="http://schemas.microsoft.com/office/drawing/2014/main" id="{E3491990-5D7A-415E-671D-EFABF9AC756F}"/>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sp>
        <p:nvSpPr>
          <p:cNvPr id="535560" name="CasellaDiTesto 8">
            <a:extLst>
              <a:ext uri="{FF2B5EF4-FFF2-40B4-BE49-F238E27FC236}">
                <a16:creationId xmlns:a16="http://schemas.microsoft.com/office/drawing/2014/main" id="{8DD33171-109B-59A5-5EDC-CA769312E304}"/>
              </a:ext>
            </a:extLst>
          </p:cNvPr>
          <p:cNvSpPr txBox="1">
            <a:spLocks noChangeArrowheads="1"/>
          </p:cNvSpPr>
          <p:nvPr/>
        </p:nvSpPr>
        <p:spPr bwMode="auto">
          <a:xfrm>
            <a:off x="4651375" y="2732088"/>
            <a:ext cx="4495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habitants de Gaza doivent                           fuir: ils ont tout perdu. Pour eux,                                la vie de réfugiés recommence.</a:t>
            </a:r>
            <a:endParaRPr lang="en-US" altLang="en-US" sz="1800"/>
          </a:p>
        </p:txBody>
      </p:sp>
      <p:pic>
        <p:nvPicPr>
          <p:cNvPr id="3" name="Picture 2">
            <a:extLst>
              <a:ext uri="{FF2B5EF4-FFF2-40B4-BE49-F238E27FC236}">
                <a16:creationId xmlns:a16="http://schemas.microsoft.com/office/drawing/2014/main" id="{6332EA25-FDE6-6C47-EF11-8D037615EC4F}"/>
              </a:ext>
            </a:extLst>
          </p:cNvPr>
          <p:cNvPicPr>
            <a:picLocks noChangeAspect="1" noChangeArrowheads="1"/>
          </p:cNvPicPr>
          <p:nvPr/>
        </p:nvPicPr>
        <p:blipFill>
          <a:blip r:embed="rId5"/>
          <a:srcRect/>
          <a:stretch>
            <a:fillRect/>
          </a:stretch>
        </p:blipFill>
        <p:spPr bwMode="auto">
          <a:xfrm>
            <a:off x="4624388" y="3695700"/>
            <a:ext cx="4173537" cy="2332038"/>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29CEBFDA-381A-06EC-845C-58E63894C386}"/>
              </a:ext>
            </a:extLst>
          </p:cNvPr>
          <p:cNvSpPr txBox="1"/>
          <p:nvPr/>
        </p:nvSpPr>
        <p:spPr>
          <a:xfrm>
            <a:off x="346075" y="6203950"/>
            <a:ext cx="8488363" cy="369888"/>
          </a:xfrm>
          <a:prstGeom prst="rect">
            <a:avLst/>
          </a:prstGeom>
          <a:solidFill>
            <a:srgbClr val="FFFF00"/>
          </a:solidFill>
          <a:ln w="12700">
            <a:solidFill>
              <a:schemeClr val="accent4">
                <a:lumMod val="10000"/>
              </a:schemeClr>
            </a:solidFill>
          </a:ln>
        </p:spPr>
        <p:txBody>
          <a:bodyPr>
            <a:spAutoFit/>
          </a:bodyPr>
          <a:lstStyle/>
          <a:p>
            <a:pPr algn="ctr">
              <a:defRPr/>
            </a:pPr>
            <a:r>
              <a:rPr lang="fr-FR" b="1" dirty="0">
                <a:solidFill>
                  <a:schemeClr val="accent4">
                    <a:lumMod val="10000"/>
                  </a:schemeClr>
                </a:solidFill>
              </a:rPr>
              <a:t>Automne - hiver 2023: Israël bombarde la Bande de Gaza pendant des mois</a:t>
            </a:r>
            <a:endParaRPr lang="en-US" b="1" dirty="0">
              <a:solidFill>
                <a:schemeClr val="accent4">
                  <a:lumMod val="10000"/>
                </a:schemeClr>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2" name="Picture 3">
            <a:extLst>
              <a:ext uri="{FF2B5EF4-FFF2-40B4-BE49-F238E27FC236}">
                <a16:creationId xmlns:a16="http://schemas.microsoft.com/office/drawing/2014/main" id="{286F77E9-8108-921B-5D6D-517AE6B81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37603" name="Segnaposto numero diapositiva 1">
            <a:extLst>
              <a:ext uri="{FF2B5EF4-FFF2-40B4-BE49-F238E27FC236}">
                <a16:creationId xmlns:a16="http://schemas.microsoft.com/office/drawing/2014/main" id="{81F18B34-B28F-2F0D-A8C0-F82A58023978}"/>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D743EF3-CF90-472F-8B2A-679E8603E7A8}" type="slidenum">
              <a:rPr lang="fr-FR" altLang="en-US" sz="1200" b="1" smtClean="0"/>
              <a:pPr>
                <a:spcBef>
                  <a:spcPct val="0"/>
                </a:spcBef>
                <a:buFontTx/>
                <a:buNone/>
              </a:pPr>
              <a:t>178</a:t>
            </a:fld>
            <a:endParaRPr lang="fr-FR" altLang="en-US" sz="1200" b="1"/>
          </a:p>
        </p:txBody>
      </p:sp>
      <p:sp>
        <p:nvSpPr>
          <p:cNvPr id="6" name="Rettangolo 5">
            <a:extLst>
              <a:ext uri="{FF2B5EF4-FFF2-40B4-BE49-F238E27FC236}">
                <a16:creationId xmlns:a16="http://schemas.microsoft.com/office/drawing/2014/main" id="{8D92F049-4892-0862-5D7E-AEE0FAEB5553}"/>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ECC9E21-E967-436A-26F5-F0E985E0A7E2}"/>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537606" name="Picture 35">
            <a:extLst>
              <a:ext uri="{FF2B5EF4-FFF2-40B4-BE49-F238E27FC236}">
                <a16:creationId xmlns:a16="http://schemas.microsoft.com/office/drawing/2014/main" id="{8AC4C467-2028-F6B9-F877-38DFEE6004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7607" name="Immagine 2">
            <a:extLst>
              <a:ext uri="{FF2B5EF4-FFF2-40B4-BE49-F238E27FC236}">
                <a16:creationId xmlns:a16="http://schemas.microsoft.com/office/drawing/2014/main" id="{B7A074BF-A823-B41B-084F-3D3E2D8EB0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7608" name="Picture 2">
            <a:extLst>
              <a:ext uri="{FF2B5EF4-FFF2-40B4-BE49-F238E27FC236}">
                <a16:creationId xmlns:a16="http://schemas.microsoft.com/office/drawing/2014/main" id="{AD6E67BE-E217-645D-C837-F77909C378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9" name="Rettangolo 1">
            <a:extLst>
              <a:ext uri="{FF2B5EF4-FFF2-40B4-BE49-F238E27FC236}">
                <a16:creationId xmlns:a16="http://schemas.microsoft.com/office/drawing/2014/main" id="{1426E157-D913-DC28-CCC3-7472616105A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537610" name="Picture 2" descr="Potrebbe essere un'immagine raffigurante grattacielo">
            <a:extLst>
              <a:ext uri="{FF2B5EF4-FFF2-40B4-BE49-F238E27FC236}">
                <a16:creationId xmlns:a16="http://schemas.microsoft.com/office/drawing/2014/main" id="{528170B5-74B2-4205-77C2-8D5D39EDF1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254ECCFE-5CD8-3C32-EDFD-7D54B76A7B25}"/>
              </a:ext>
            </a:extLst>
          </p:cNvPr>
          <p:cNvSpPr txBox="1"/>
          <p:nvPr/>
        </p:nvSpPr>
        <p:spPr>
          <a:xfrm>
            <a:off x="250825" y="6275388"/>
            <a:ext cx="3960813"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a:t>
            </a:r>
            <a:r>
              <a:rPr lang="fr-FR" dirty="0"/>
              <a:t>Après un bombardement à Gaza</a:t>
            </a:r>
            <a:endParaRPr lang="en-US" dirty="0"/>
          </a:p>
        </p:txBody>
      </p:sp>
      <p:sp>
        <p:nvSpPr>
          <p:cNvPr id="537612" name="Segnaposto numero diapositiva 1">
            <a:extLst>
              <a:ext uri="{FF2B5EF4-FFF2-40B4-BE49-F238E27FC236}">
                <a16:creationId xmlns:a16="http://schemas.microsoft.com/office/drawing/2014/main" id="{DFA61425-C6D7-EEBC-70EE-5CECB48FEB8D}"/>
              </a:ext>
            </a:extLst>
          </p:cNvPr>
          <p:cNvSpPr txBox="1">
            <a:spLocks noChangeArrowheads="1"/>
          </p:cNvSpPr>
          <p:nvPr/>
        </p:nvSpPr>
        <p:spPr bwMode="auto">
          <a:xfrm>
            <a:off x="8474075" y="6348413"/>
            <a:ext cx="6588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fld id="{D90AA8CE-5E5D-4E6C-B45E-D3B84C702CF5}" type="slidenum">
              <a:rPr lang="fr-FR" altLang="en-US" sz="1600" b="1"/>
              <a:pPr algn="ctr" eaLnBrk="1" hangingPunct="1">
                <a:spcBef>
                  <a:spcPct val="0"/>
                </a:spcBef>
                <a:buFontTx/>
                <a:buNone/>
              </a:pPr>
              <a:t>178</a:t>
            </a:fld>
            <a:endParaRPr lang="fr-FR" altLang="en-US" sz="1600" b="1"/>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Segnaposto numero diapositiva 1">
            <a:extLst>
              <a:ext uri="{FF2B5EF4-FFF2-40B4-BE49-F238E27FC236}">
                <a16:creationId xmlns:a16="http://schemas.microsoft.com/office/drawing/2014/main" id="{BBD625C4-32D6-EE36-7883-17C28262AECD}"/>
              </a:ext>
            </a:extLst>
          </p:cNvPr>
          <p:cNvSpPr>
            <a:spLocks noGrp="1"/>
          </p:cNvSpPr>
          <p:nvPr>
            <p:ph type="sldNum" sz="quarter" idx="12"/>
          </p:nvPr>
        </p:nvSpPr>
        <p:spPr>
          <a:xfrm>
            <a:off x="7996238" y="6162675"/>
            <a:ext cx="642937"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36D8D1-B22C-48BE-9E7D-3897B9DFCCD9}" type="slidenum">
              <a:rPr lang="it-IT" altLang="en-US" sz="1400" smtClean="0">
                <a:solidFill>
                  <a:srgbClr val="FFFFFF"/>
                </a:solidFill>
              </a:rPr>
              <a:pPr>
                <a:spcBef>
                  <a:spcPct val="0"/>
                </a:spcBef>
                <a:buFontTx/>
                <a:buNone/>
              </a:pPr>
              <a:t>179</a:t>
            </a:fld>
            <a:endParaRPr lang="it-IT" altLang="en-US" sz="1400">
              <a:solidFill>
                <a:srgbClr val="FFFFFF"/>
              </a:solidFill>
            </a:endParaRPr>
          </a:p>
        </p:txBody>
      </p:sp>
      <p:pic>
        <p:nvPicPr>
          <p:cNvPr id="5" name="Picture 5" descr="C:\Users\Enrico\Enrico\Documenti\AA Enrico nuovo\Palestina\A Foto\Mappe\mappe dal 48\4 cartine verdi buone jpeg.jpg">
            <a:extLst>
              <a:ext uri="{FF2B5EF4-FFF2-40B4-BE49-F238E27FC236}">
                <a16:creationId xmlns:a16="http://schemas.microsoft.com/office/drawing/2014/main" id="{999963DF-50B9-852A-37F2-F1F7945B2DFF}"/>
              </a:ext>
            </a:extLst>
          </p:cNvPr>
          <p:cNvPicPr>
            <a:picLocks noChangeAspect="1" noChangeArrowheads="1"/>
          </p:cNvPicPr>
          <p:nvPr/>
        </p:nvPicPr>
        <p:blipFill>
          <a:blip r:embed="rId3"/>
          <a:srcRect/>
          <a:stretch>
            <a:fillRect/>
          </a:stretch>
        </p:blipFill>
        <p:spPr bwMode="auto">
          <a:xfrm>
            <a:off x="504825" y="381000"/>
            <a:ext cx="8134350" cy="557847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02CCDC7-FADF-31EA-C51D-4C14905DC71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1919015D-EACE-CAF7-0172-FC4FA780932B}"/>
              </a:ext>
            </a:extLst>
          </p:cNvPr>
          <p:cNvSpPr txBox="1">
            <a:spLocks noChangeArrowheads="1"/>
          </p:cNvSpPr>
          <p:nvPr/>
        </p:nvSpPr>
        <p:spPr bwMode="auto">
          <a:xfrm>
            <a:off x="971550" y="6108700"/>
            <a:ext cx="6911975" cy="449263"/>
          </a:xfrm>
          <a:prstGeom prst="rect">
            <a:avLst/>
          </a:prstGeom>
          <a:solidFill>
            <a:srgbClr val="FFFF00"/>
          </a:solidFill>
          <a:ln w="12700">
            <a:solidFill>
              <a:schemeClr val="accent4">
                <a:lumMod val="10000"/>
              </a:schemeClr>
            </a:solidFill>
          </a:ln>
        </p:spPr>
        <p:txBody>
          <a:bodyPr anchor="ctr"/>
          <a:lstStyle>
            <a:defPPr>
              <a:defRPr lang="it-CH"/>
            </a:defPPr>
            <a:lvl1pPr algn="ctr">
              <a:defRPr sz="2000" b="1">
                <a:solidFill>
                  <a:schemeClr val="accent4">
                    <a:lumMod val="10000"/>
                  </a:schemeClr>
                </a:solidFill>
                <a:latin typeface="+mj-lt"/>
                <a:cs typeface="Arial" charset="0"/>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La réalité : la perte de terres palestiniennes 1947 - 2014</a:t>
            </a:r>
            <a:endParaRPr lang="it-IT" altLang="it-CH"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l'impero di alessandro magno 334 a">
            <a:extLst>
              <a:ext uri="{FF2B5EF4-FFF2-40B4-BE49-F238E27FC236}">
                <a16:creationId xmlns:a16="http://schemas.microsoft.com/office/drawing/2014/main" id="{4D029114-CE04-EA3D-4D2D-6662398D90D3}"/>
              </a:ext>
            </a:extLst>
          </p:cNvPr>
          <p:cNvPicPr>
            <a:picLocks noChangeAspect="1" noChangeArrowheads="1"/>
          </p:cNvPicPr>
          <p:nvPr/>
        </p:nvPicPr>
        <p:blipFill>
          <a:blip r:embed="rId3">
            <a:lum bright="-14000" contrast="8000"/>
          </a:blip>
          <a:srcRect/>
          <a:stretch>
            <a:fillRect/>
          </a:stretch>
        </p:blipFill>
        <p:spPr bwMode="auto">
          <a:xfrm>
            <a:off x="296863" y="319088"/>
            <a:ext cx="8524875" cy="43449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10947" name="Text Box 3">
            <a:extLst>
              <a:ext uri="{FF2B5EF4-FFF2-40B4-BE49-F238E27FC236}">
                <a16:creationId xmlns:a16="http://schemas.microsoft.com/office/drawing/2014/main" id="{5AF87099-AC1C-2A19-33E5-194A151D875A}"/>
              </a:ext>
            </a:extLst>
          </p:cNvPr>
          <p:cNvSpPr txBox="1">
            <a:spLocks noChangeArrowheads="1"/>
          </p:cNvSpPr>
          <p:nvPr/>
        </p:nvSpPr>
        <p:spPr bwMode="auto">
          <a:xfrm>
            <a:off x="2944813" y="4729163"/>
            <a:ext cx="46815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2000">
              <a:solidFill>
                <a:srgbClr val="FFFFFF"/>
              </a:solidFill>
            </a:endParaRPr>
          </a:p>
        </p:txBody>
      </p:sp>
      <p:sp>
        <p:nvSpPr>
          <p:cNvPr id="210948" name="Oval 4">
            <a:extLst>
              <a:ext uri="{FF2B5EF4-FFF2-40B4-BE49-F238E27FC236}">
                <a16:creationId xmlns:a16="http://schemas.microsoft.com/office/drawing/2014/main" id="{23A4F80F-152A-9693-5CAA-CB5A21E6A119}"/>
              </a:ext>
            </a:extLst>
          </p:cNvPr>
          <p:cNvSpPr>
            <a:spLocks noChangeArrowheads="1"/>
          </p:cNvSpPr>
          <p:nvPr/>
        </p:nvSpPr>
        <p:spPr bwMode="auto">
          <a:xfrm>
            <a:off x="2081213" y="2606675"/>
            <a:ext cx="649287" cy="6477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62821" name="Picture 5" descr="alessandro magno battaglia contro dario">
            <a:extLst>
              <a:ext uri="{FF2B5EF4-FFF2-40B4-BE49-F238E27FC236}">
                <a16:creationId xmlns:a16="http://schemas.microsoft.com/office/drawing/2014/main" id="{9D1B3878-6279-1CD6-61D2-C0AA53F5109E}"/>
              </a:ext>
            </a:extLst>
          </p:cNvPr>
          <p:cNvPicPr>
            <a:picLocks noChangeAspect="1" noChangeArrowheads="1"/>
          </p:cNvPicPr>
          <p:nvPr/>
        </p:nvPicPr>
        <p:blipFill>
          <a:blip r:embed="rId4"/>
          <a:srcRect/>
          <a:stretch>
            <a:fillRect/>
          </a:stretch>
        </p:blipFill>
        <p:spPr bwMode="auto">
          <a:xfrm>
            <a:off x="296863" y="5089525"/>
            <a:ext cx="2555875" cy="1289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50" name="Text Box 6">
            <a:extLst>
              <a:ext uri="{FF2B5EF4-FFF2-40B4-BE49-F238E27FC236}">
                <a16:creationId xmlns:a16="http://schemas.microsoft.com/office/drawing/2014/main" id="{53963BB7-4C42-8FFD-8BD7-B89C89B1C90E}"/>
              </a:ext>
            </a:extLst>
          </p:cNvPr>
          <p:cNvSpPr txBox="1">
            <a:spLocks noChangeArrowheads="1"/>
          </p:cNvSpPr>
          <p:nvPr/>
        </p:nvSpPr>
        <p:spPr bwMode="auto">
          <a:xfrm>
            <a:off x="2887663" y="5078413"/>
            <a:ext cx="2928937"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FFFFFF"/>
                </a:solidFill>
              </a:rPr>
              <a:t>Depuis </a:t>
            </a:r>
            <a:r>
              <a:rPr lang="it-CH" altLang="it-CH" sz="1200" b="1" u="sng"/>
              <a:t>322 av.JC.</a:t>
            </a:r>
            <a:r>
              <a:rPr lang="it-CH" altLang="it-CH" sz="1200"/>
              <a:t> </a:t>
            </a:r>
            <a:r>
              <a:rPr lang="it-CH" altLang="it-CH" sz="1200">
                <a:solidFill>
                  <a:srgbClr val="FFFFFF"/>
                </a:solidFill>
              </a:rPr>
              <a:t>la Palestine tombe sous la domination des </a:t>
            </a:r>
            <a:r>
              <a:rPr lang="it-CH" altLang="it-CH" sz="1200" u="sng">
                <a:solidFill>
                  <a:srgbClr val="FFFFFF"/>
                </a:solidFill>
              </a:rPr>
              <a:t>Macédoniens</a:t>
            </a:r>
            <a:r>
              <a:rPr lang="it-CH" altLang="it-CH" sz="1200">
                <a:solidFill>
                  <a:srgbClr val="FFFFFF"/>
                </a:solidFill>
              </a:rPr>
              <a:t> (Grecs) conduits par Alexandre le Grand, qui se construit un immense empire. </a:t>
            </a:r>
          </a:p>
          <a:p>
            <a:pPr algn="ctr" eaLnBrk="1" hangingPunct="1">
              <a:spcBef>
                <a:spcPct val="0"/>
              </a:spcBef>
              <a:buFontTx/>
              <a:buNone/>
            </a:pPr>
            <a:r>
              <a:rPr lang="it-CH" altLang="it-CH" sz="1200">
                <a:solidFill>
                  <a:srgbClr val="FFFFFF"/>
                </a:solidFill>
              </a:rPr>
              <a:t>L’influence hellénique se prolongera jusqu’au premier siècle av.JC.</a:t>
            </a:r>
          </a:p>
        </p:txBody>
      </p:sp>
      <p:pic>
        <p:nvPicPr>
          <p:cNvPr id="162823" name="Picture 7" descr="greeks">
            <a:extLst>
              <a:ext uri="{FF2B5EF4-FFF2-40B4-BE49-F238E27FC236}">
                <a16:creationId xmlns:a16="http://schemas.microsoft.com/office/drawing/2014/main" id="{D4FE28C6-BC1D-6B8D-0EF1-A0ABDCCE657C}"/>
              </a:ext>
            </a:extLst>
          </p:cNvPr>
          <p:cNvPicPr>
            <a:picLocks noChangeAspect="1" noChangeArrowheads="1"/>
          </p:cNvPicPr>
          <p:nvPr/>
        </p:nvPicPr>
        <p:blipFill>
          <a:blip r:embed="rId5">
            <a:lum bright="-20000" contrast="40000"/>
          </a:blip>
          <a:srcRect/>
          <a:stretch>
            <a:fillRect/>
          </a:stretch>
        </p:blipFill>
        <p:spPr bwMode="auto">
          <a:xfrm>
            <a:off x="5842000" y="5089525"/>
            <a:ext cx="1870075"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2824" name="Picture 8" descr="alexander1">
            <a:extLst>
              <a:ext uri="{FF2B5EF4-FFF2-40B4-BE49-F238E27FC236}">
                <a16:creationId xmlns:a16="http://schemas.microsoft.com/office/drawing/2014/main" id="{179F0791-8F90-9CB1-2EC5-19653784A40C}"/>
              </a:ext>
            </a:extLst>
          </p:cNvPr>
          <p:cNvPicPr>
            <a:picLocks noChangeAspect="1" noChangeArrowheads="1"/>
          </p:cNvPicPr>
          <p:nvPr/>
        </p:nvPicPr>
        <p:blipFill>
          <a:blip r:embed="rId6"/>
          <a:srcRect/>
          <a:stretch>
            <a:fillRect/>
          </a:stretch>
        </p:blipFill>
        <p:spPr bwMode="auto">
          <a:xfrm>
            <a:off x="7858125" y="5089525"/>
            <a:ext cx="963613" cy="13144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0953" name="Segnaposto numero diapositiva 1">
            <a:extLst>
              <a:ext uri="{FF2B5EF4-FFF2-40B4-BE49-F238E27FC236}">
                <a16:creationId xmlns:a16="http://schemas.microsoft.com/office/drawing/2014/main" id="{9AF84220-EC6C-9E75-5EF7-BB3EA82587BF}"/>
              </a:ext>
            </a:extLst>
          </p:cNvPr>
          <p:cNvSpPr>
            <a:spLocks noGrp="1"/>
          </p:cNvSpPr>
          <p:nvPr>
            <p:ph type="sldNum" sz="quarter" idx="12"/>
          </p:nvPr>
        </p:nvSpPr>
        <p:spPr>
          <a:xfrm>
            <a:off x="7877175" y="4729163"/>
            <a:ext cx="576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3297FC4-3C58-4211-80FE-CF3AC3282A9F}" type="slidenum">
              <a:rPr lang="it-IT" altLang="en-US" sz="1400" b="1" smtClean="0">
                <a:solidFill>
                  <a:srgbClr val="FFFFFF"/>
                </a:solidFill>
              </a:rPr>
              <a:pPr>
                <a:spcBef>
                  <a:spcPct val="0"/>
                </a:spcBef>
                <a:buFontTx/>
                <a:buNone/>
              </a:pPr>
              <a:t>18</a:t>
            </a:fld>
            <a:endParaRPr lang="it-IT" altLang="en-US" sz="1400" b="1">
              <a:solidFill>
                <a:srgbClr val="FFFFFF"/>
              </a:solidFill>
            </a:endParaRPr>
          </a:p>
        </p:txBody>
      </p:sp>
      <p:sp>
        <p:nvSpPr>
          <p:cNvPr id="210954" name="CasellaDiTesto 2">
            <a:extLst>
              <a:ext uri="{FF2B5EF4-FFF2-40B4-BE49-F238E27FC236}">
                <a16:creationId xmlns:a16="http://schemas.microsoft.com/office/drawing/2014/main" id="{E0DA71DF-46CD-26B5-A69D-98175D9635C0}"/>
              </a:ext>
            </a:extLst>
          </p:cNvPr>
          <p:cNvSpPr txBox="1">
            <a:spLocks noChangeArrowheads="1"/>
          </p:cNvSpPr>
          <p:nvPr/>
        </p:nvSpPr>
        <p:spPr bwMode="auto">
          <a:xfrm>
            <a:off x="2303463" y="6642100"/>
            <a:ext cx="431958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https://fr.wikipedia.org/wiki/Histoire_des_grandes_puissances#Empire_mac.C3.A9donien</a:t>
            </a:r>
          </a:p>
        </p:txBody>
      </p:sp>
      <p:sp>
        <p:nvSpPr>
          <p:cNvPr id="12" name="Rettangolo 11">
            <a:extLst>
              <a:ext uri="{FF2B5EF4-FFF2-40B4-BE49-F238E27FC236}">
                <a16:creationId xmlns:a16="http://schemas.microsoft.com/office/drawing/2014/main" id="{E1B3A961-7EC4-6238-0DCE-4DE813CF80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CasellaDiTesto 12">
            <a:extLst>
              <a:ext uri="{FF2B5EF4-FFF2-40B4-BE49-F238E27FC236}">
                <a16:creationId xmlns:a16="http://schemas.microsoft.com/office/drawing/2014/main" id="{50757A48-9AE4-11FD-2FEA-944DED251AFE}"/>
              </a:ext>
            </a:extLst>
          </p:cNvPr>
          <p:cNvSpPr txBox="1"/>
          <p:nvPr/>
        </p:nvSpPr>
        <p:spPr>
          <a:xfrm>
            <a:off x="2405063" y="4718050"/>
            <a:ext cx="3816350" cy="3238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500" b="1">
                <a:solidFill>
                  <a:schemeClr val="accent4">
                    <a:lumMod val="10000"/>
                  </a:schemeClr>
                </a:solidFill>
              </a:defRPr>
            </a:lvl1pPr>
          </a:lstStyle>
          <a:p>
            <a:pPr>
              <a:defRPr/>
            </a:pPr>
            <a:r>
              <a:rPr lang="en-US" dirty="0"/>
              <a:t>322 B.C.E.  -  Les </a:t>
            </a:r>
            <a:r>
              <a:rPr lang="en-US" dirty="0" err="1"/>
              <a:t>Macédoniens</a:t>
            </a:r>
            <a:r>
              <a:rPr lang="en-US" dirty="0"/>
              <a:t> (Greeks)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581437-2270-9AAA-94FC-2F461D1D033A}"/>
              </a:ext>
            </a:extLst>
          </p:cNvPr>
          <p:cNvSpPr>
            <a:spLocks noGrp="1"/>
          </p:cNvSpPr>
          <p:nvPr>
            <p:ph type="title"/>
          </p:nvPr>
        </p:nvSpPr>
        <p:spPr>
          <a:xfrm>
            <a:off x="1370013" y="4235450"/>
            <a:ext cx="6403975" cy="730250"/>
          </a:xfrm>
          <a:solidFill>
            <a:srgbClr val="FFFF00"/>
          </a:solidFill>
          <a:ln w="12700">
            <a:solidFill>
              <a:schemeClr val="accent4">
                <a:lumMod val="10000"/>
              </a:schemeClr>
            </a:solidFill>
          </a:ln>
        </p:spPr>
        <p:txBody>
          <a:bodyPr/>
          <a:lstStyle/>
          <a:p>
            <a:pPr>
              <a:defRPr/>
            </a:pPr>
            <a:r>
              <a:rPr lang="fr-FR" sz="2000" b="1" kern="1200" dirty="0">
                <a:solidFill>
                  <a:schemeClr val="accent4">
                    <a:lumMod val="10000"/>
                  </a:schemeClr>
                </a:solidFill>
                <a:ea typeface="+mn-ea"/>
                <a:cs typeface="Arial" charset="0"/>
              </a:rPr>
              <a:t>La farce des pourparlers de paix sert à Israël                                       pour gagner du temps et consolider l'occupation</a:t>
            </a:r>
            <a:endParaRPr lang="it-CH" sz="2000" b="1" kern="1200" dirty="0">
              <a:solidFill>
                <a:schemeClr val="accent4">
                  <a:lumMod val="10000"/>
                </a:schemeClr>
              </a:solidFill>
              <a:ea typeface="+mn-ea"/>
              <a:cs typeface="Arial" charset="0"/>
            </a:endParaRPr>
          </a:p>
        </p:txBody>
      </p:sp>
      <p:sp>
        <p:nvSpPr>
          <p:cNvPr id="541699" name="Segnaposto numero diapositiva 2">
            <a:extLst>
              <a:ext uri="{FF2B5EF4-FFF2-40B4-BE49-F238E27FC236}">
                <a16:creationId xmlns:a16="http://schemas.microsoft.com/office/drawing/2014/main" id="{F52D2C38-22C9-3B46-8963-FBFEA17206AB}"/>
              </a:ext>
            </a:extLst>
          </p:cNvPr>
          <p:cNvSpPr>
            <a:spLocks noGrp="1"/>
          </p:cNvSpPr>
          <p:nvPr>
            <p:ph type="sldNum" sz="quarter" idx="12"/>
          </p:nvPr>
        </p:nvSpPr>
        <p:spPr>
          <a:xfrm>
            <a:off x="7885113" y="4392613"/>
            <a:ext cx="6556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F53A79F-20C7-4876-B01A-469D5ABB914E}" type="slidenum">
              <a:rPr lang="it-IT" altLang="en-US" sz="1400" smtClean="0">
                <a:solidFill>
                  <a:srgbClr val="FFFFFF"/>
                </a:solidFill>
              </a:rPr>
              <a:pPr>
                <a:spcBef>
                  <a:spcPct val="0"/>
                </a:spcBef>
                <a:buFontTx/>
                <a:buNone/>
              </a:pPr>
              <a:t>180</a:t>
            </a:fld>
            <a:endParaRPr lang="it-IT" altLang="en-US" sz="1400">
              <a:solidFill>
                <a:srgbClr val="FFFFFF"/>
              </a:solidFill>
            </a:endParaRPr>
          </a:p>
        </p:txBody>
      </p:sp>
      <p:pic>
        <p:nvPicPr>
          <p:cNvPr id="447492" name="Picture 3" descr="C:\Users\Enrico\Desktop\Colloqui jpeg.jpg">
            <a:extLst>
              <a:ext uri="{FF2B5EF4-FFF2-40B4-BE49-F238E27FC236}">
                <a16:creationId xmlns:a16="http://schemas.microsoft.com/office/drawing/2014/main" id="{6E9C4C59-7669-AD2C-25B6-9ACCD100AE66}"/>
              </a:ext>
            </a:extLst>
          </p:cNvPr>
          <p:cNvPicPr>
            <a:picLocks noChangeAspect="1" noChangeArrowheads="1"/>
          </p:cNvPicPr>
          <p:nvPr/>
        </p:nvPicPr>
        <p:blipFill>
          <a:blip r:embed="rId3"/>
          <a:srcRect t="33154"/>
          <a:stretch>
            <a:fillRect/>
          </a:stretch>
        </p:blipFill>
        <p:spPr bwMode="auto">
          <a:xfrm>
            <a:off x="49213" y="668338"/>
            <a:ext cx="9045575" cy="3282950"/>
          </a:xfrm>
          <a:prstGeom prst="rect">
            <a:avLst/>
          </a:prstGeom>
          <a:ln>
            <a:no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B71AA751-D6EE-22F4-669C-F4586E046E0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1702" name="CasellaDiTesto 2">
            <a:extLst>
              <a:ext uri="{FF2B5EF4-FFF2-40B4-BE49-F238E27FC236}">
                <a16:creationId xmlns:a16="http://schemas.microsoft.com/office/drawing/2014/main" id="{5C8FE8F5-9C47-3A28-8FE0-E8F2B91FF1C2}"/>
              </a:ext>
            </a:extLst>
          </p:cNvPr>
          <p:cNvSpPr txBox="1">
            <a:spLocks noChangeArrowheads="1"/>
          </p:cNvSpPr>
          <p:nvPr/>
        </p:nvSpPr>
        <p:spPr bwMode="auto">
          <a:xfrm>
            <a:off x="446088" y="5145088"/>
            <a:ext cx="82518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Toute division de la Palestine, toute 'ligne verte', tout accord et tout traité qui ferment une partie de la 'terre d'Israël' à la colonisation juive est, du point de vue du sionisme, tout au plus une étape de passage, mais ne doit jamais être valable pour toujours". (Ben Gurion, 1937)</a:t>
            </a:r>
            <a:endParaRPr lang="en-US" altLang="en-US" sz="180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3506" name="Text Box 3">
            <a:extLst>
              <a:ext uri="{FF2B5EF4-FFF2-40B4-BE49-F238E27FC236}">
                <a16:creationId xmlns:a16="http://schemas.microsoft.com/office/drawing/2014/main" id="{92BE53B5-FE3A-766A-D0B4-183F1B29ED35}"/>
              </a:ext>
            </a:extLst>
          </p:cNvPr>
          <p:cNvSpPr txBox="1">
            <a:spLocks noChangeArrowheads="1"/>
          </p:cNvSpPr>
          <p:nvPr/>
        </p:nvSpPr>
        <p:spPr bwMode="auto">
          <a:xfrm>
            <a:off x="3851275" y="2636838"/>
            <a:ext cx="2520950" cy="1749425"/>
          </a:xfrm>
          <a:prstGeom prst="rect">
            <a:avLst/>
          </a:prstGeom>
          <a:solidFill>
            <a:schemeClr val="bg2">
              <a:lumMod val="20000"/>
              <a:lumOff val="80000"/>
            </a:schemeClr>
          </a:solidFill>
          <a:ln w="12700">
            <a:solidFill>
              <a:schemeClr val="accent4">
                <a:lumMod val="95000"/>
                <a:lumOff val="5000"/>
              </a:schemeClr>
            </a:solidFill>
            <a:miter lim="800000"/>
            <a:headEnd/>
            <a:tailEnd/>
          </a:ln>
        </p:spPr>
        <p:txBody>
          <a:bodyPr>
            <a:spAutoFit/>
          </a:bodyPr>
          <a:lstStyle>
            <a:defPPr>
              <a:defRPr lang="it-CH"/>
            </a:defPPr>
            <a:lvl1pPr algn="ctr" eaLnBrk="1" hangingPunct="1">
              <a:spcBef>
                <a:spcPct val="50000"/>
              </a:spcBef>
              <a:buFontTx/>
              <a:buNone/>
              <a:defRPr sz="18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Palestine : une série infinie d’injustices, de vengeances, d’attaques, de représailles, de vols et de massacres.</a:t>
            </a:r>
            <a:endParaRPr lang="it-IT" altLang="it-CH" dirty="0"/>
          </a:p>
        </p:txBody>
      </p:sp>
      <p:sp>
        <p:nvSpPr>
          <p:cNvPr id="543747" name="Text Box 5">
            <a:extLst>
              <a:ext uri="{FF2B5EF4-FFF2-40B4-BE49-F238E27FC236}">
                <a16:creationId xmlns:a16="http://schemas.microsoft.com/office/drawing/2014/main" id="{9E5B5281-512A-BE84-EC28-B061C8A7543F}"/>
              </a:ext>
            </a:extLst>
          </p:cNvPr>
          <p:cNvSpPr txBox="1">
            <a:spLocks noChangeArrowheads="1"/>
          </p:cNvSpPr>
          <p:nvPr/>
        </p:nvSpPr>
        <p:spPr bwMode="auto">
          <a:xfrm>
            <a:off x="1908175" y="188913"/>
            <a:ext cx="17287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1929 Massacre de juifs à Hébron</a:t>
            </a:r>
            <a:endParaRPr lang="it-IT" altLang="it-CH" sz="1400" b="1">
              <a:solidFill>
                <a:srgbClr val="000000"/>
              </a:solidFill>
            </a:endParaRPr>
          </a:p>
        </p:txBody>
      </p:sp>
      <p:sp>
        <p:nvSpPr>
          <p:cNvPr id="543748" name="Text Box 7">
            <a:extLst>
              <a:ext uri="{FF2B5EF4-FFF2-40B4-BE49-F238E27FC236}">
                <a16:creationId xmlns:a16="http://schemas.microsoft.com/office/drawing/2014/main" id="{D1A28FA4-3ABB-D9CD-9293-93B332B9C30B}"/>
              </a:ext>
            </a:extLst>
          </p:cNvPr>
          <p:cNvSpPr txBox="1">
            <a:spLocks noChangeArrowheads="1"/>
          </p:cNvSpPr>
          <p:nvPr/>
        </p:nvSpPr>
        <p:spPr bwMode="auto">
          <a:xfrm>
            <a:off x="1908175" y="1844675"/>
            <a:ext cx="2087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1956 Massacre de palestiniens à Hebron</a:t>
            </a:r>
            <a:endParaRPr lang="it-IT" altLang="it-CH" sz="1400" b="1">
              <a:solidFill>
                <a:srgbClr val="000000"/>
              </a:solidFill>
            </a:endParaRPr>
          </a:p>
        </p:txBody>
      </p:sp>
      <p:sp>
        <p:nvSpPr>
          <p:cNvPr id="543749" name="Text Box 9">
            <a:extLst>
              <a:ext uri="{FF2B5EF4-FFF2-40B4-BE49-F238E27FC236}">
                <a16:creationId xmlns:a16="http://schemas.microsoft.com/office/drawing/2014/main" id="{C898A3CC-9FA8-933C-4FB5-4CD903C8646E}"/>
              </a:ext>
            </a:extLst>
          </p:cNvPr>
          <p:cNvSpPr txBox="1">
            <a:spLocks noChangeArrowheads="1"/>
          </p:cNvSpPr>
          <p:nvPr/>
        </p:nvSpPr>
        <p:spPr bwMode="auto">
          <a:xfrm>
            <a:off x="3779838" y="692150"/>
            <a:ext cx="10810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1948 : massacre de Deir Yacine </a:t>
            </a:r>
            <a:endParaRPr lang="it-IT" altLang="it-CH" sz="1400" b="1">
              <a:solidFill>
                <a:srgbClr val="000000"/>
              </a:solidFill>
            </a:endParaRPr>
          </a:p>
        </p:txBody>
      </p:sp>
      <p:sp>
        <p:nvSpPr>
          <p:cNvPr id="543750" name="Text Box 10">
            <a:extLst>
              <a:ext uri="{FF2B5EF4-FFF2-40B4-BE49-F238E27FC236}">
                <a16:creationId xmlns:a16="http://schemas.microsoft.com/office/drawing/2014/main" id="{0A8B3449-81C8-BBBF-20C1-CC843F706DCA}"/>
              </a:ext>
            </a:extLst>
          </p:cNvPr>
          <p:cNvSpPr txBox="1">
            <a:spLocks noChangeArrowheads="1"/>
          </p:cNvSpPr>
          <p:nvPr/>
        </p:nvSpPr>
        <p:spPr bwMode="auto">
          <a:xfrm>
            <a:off x="6299200" y="4535488"/>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 2004</a:t>
            </a:r>
            <a:endParaRPr lang="it-IT" altLang="it-CH" sz="1400" b="1">
              <a:solidFill>
                <a:srgbClr val="000000"/>
              </a:solidFill>
            </a:endParaRPr>
          </a:p>
        </p:txBody>
      </p:sp>
      <p:sp>
        <p:nvSpPr>
          <p:cNvPr id="543751" name="Text Box 11">
            <a:extLst>
              <a:ext uri="{FF2B5EF4-FFF2-40B4-BE49-F238E27FC236}">
                <a16:creationId xmlns:a16="http://schemas.microsoft.com/office/drawing/2014/main" id="{BC456F0E-AABB-C8A4-6814-977A13FAA4B6}"/>
              </a:ext>
            </a:extLst>
          </p:cNvPr>
          <p:cNvSpPr txBox="1">
            <a:spLocks noChangeArrowheads="1"/>
          </p:cNvSpPr>
          <p:nvPr/>
        </p:nvSpPr>
        <p:spPr bwMode="auto">
          <a:xfrm>
            <a:off x="6372225"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Naplouse</a:t>
            </a:r>
            <a:endParaRPr lang="it-IT" altLang="it-CH" sz="1400" b="1">
              <a:solidFill>
                <a:srgbClr val="000000"/>
              </a:solidFill>
            </a:endParaRPr>
          </a:p>
        </p:txBody>
      </p:sp>
      <p:sp>
        <p:nvSpPr>
          <p:cNvPr id="543752" name="Text Box 15">
            <a:extLst>
              <a:ext uri="{FF2B5EF4-FFF2-40B4-BE49-F238E27FC236}">
                <a16:creationId xmlns:a16="http://schemas.microsoft.com/office/drawing/2014/main" id="{F5D67E5F-4040-5463-298A-65E3132F864B}"/>
              </a:ext>
            </a:extLst>
          </p:cNvPr>
          <p:cNvSpPr txBox="1">
            <a:spLocks noChangeArrowheads="1"/>
          </p:cNvSpPr>
          <p:nvPr/>
        </p:nvSpPr>
        <p:spPr bwMode="auto">
          <a:xfrm>
            <a:off x="3203575" y="4387850"/>
            <a:ext cx="9350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Nahalin 1954</a:t>
            </a:r>
            <a:endParaRPr lang="it-IT" altLang="it-CH" sz="1400" b="1">
              <a:solidFill>
                <a:srgbClr val="000000"/>
              </a:solidFill>
            </a:endParaRPr>
          </a:p>
        </p:txBody>
      </p:sp>
      <p:sp>
        <p:nvSpPr>
          <p:cNvPr id="543753" name="Segnaposto numero diapositiva 1">
            <a:extLst>
              <a:ext uri="{FF2B5EF4-FFF2-40B4-BE49-F238E27FC236}">
                <a16:creationId xmlns:a16="http://schemas.microsoft.com/office/drawing/2014/main" id="{E5AC8CDB-93C9-90DD-0AEB-489A59975903}"/>
              </a:ext>
            </a:extLst>
          </p:cNvPr>
          <p:cNvSpPr>
            <a:spLocks noGrp="1"/>
          </p:cNvSpPr>
          <p:nvPr>
            <p:ph type="sldNum" sz="quarter" idx="12"/>
          </p:nvPr>
        </p:nvSpPr>
        <p:spPr>
          <a:xfrm>
            <a:off x="6986588" y="49657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016AC5-832E-453C-BA61-8246C97EA012}" type="slidenum">
              <a:rPr lang="it-IT" altLang="en-US" sz="1400" b="1" smtClean="0"/>
              <a:pPr>
                <a:spcBef>
                  <a:spcPct val="0"/>
                </a:spcBef>
                <a:buFontTx/>
                <a:buNone/>
              </a:pPr>
              <a:t>181</a:t>
            </a:fld>
            <a:endParaRPr lang="it-IT" altLang="en-US" sz="1400" b="1"/>
          </a:p>
        </p:txBody>
      </p:sp>
      <p:pic>
        <p:nvPicPr>
          <p:cNvPr id="17" name="Picture 10" descr="vittime di Deir Yasine">
            <a:extLst>
              <a:ext uri="{FF2B5EF4-FFF2-40B4-BE49-F238E27FC236}">
                <a16:creationId xmlns:a16="http://schemas.microsoft.com/office/drawing/2014/main" id="{3A160604-CB90-9B30-307D-C1E449867CDA}"/>
              </a:ext>
            </a:extLst>
          </p:cNvPr>
          <p:cNvPicPr>
            <a:picLocks noChangeAspect="1" noChangeArrowheads="1"/>
          </p:cNvPicPr>
          <p:nvPr/>
        </p:nvPicPr>
        <p:blipFill>
          <a:blip r:embed="rId4">
            <a:lum bright="-10000" contrast="8000"/>
          </a:blip>
          <a:srcRect/>
          <a:stretch>
            <a:fillRect/>
          </a:stretch>
        </p:blipFill>
        <p:spPr bwMode="auto">
          <a:xfrm>
            <a:off x="4787900" y="0"/>
            <a:ext cx="4356100" cy="2363788"/>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18" name="Picture 11" descr="vittima ebraica">
            <a:extLst>
              <a:ext uri="{FF2B5EF4-FFF2-40B4-BE49-F238E27FC236}">
                <a16:creationId xmlns:a16="http://schemas.microsoft.com/office/drawing/2014/main" id="{B6B2B5AD-ABB9-3289-4A1D-2B22C427C589}"/>
              </a:ext>
            </a:extLst>
          </p:cNvPr>
          <p:cNvPicPr>
            <a:picLocks noChangeAspect="1" noChangeArrowheads="1"/>
          </p:cNvPicPr>
          <p:nvPr/>
        </p:nvPicPr>
        <p:blipFill>
          <a:blip r:embed="rId5"/>
          <a:srcRect/>
          <a:stretch>
            <a:fillRect/>
          </a:stretch>
        </p:blipFill>
        <p:spPr bwMode="auto">
          <a:xfrm>
            <a:off x="3276600" y="4840288"/>
            <a:ext cx="3024188" cy="2017712"/>
          </a:xfrm>
          <a:prstGeom prst="rect">
            <a:avLst/>
          </a:prstGeom>
          <a:ln>
            <a:noFill/>
          </a:ln>
          <a:effectLst>
            <a:outerShdw blurRad="292100" dist="139700" dir="2700000" algn="tl" rotWithShape="0">
              <a:srgbClr val="333333">
                <a:alpha val="65000"/>
              </a:srgbClr>
            </a:outerShdw>
          </a:effectLst>
        </p:spPr>
      </p:pic>
      <p:pic>
        <p:nvPicPr>
          <p:cNvPr id="19" name="Picture 12" descr="morti e feriti  nella       moschea di Nablus">
            <a:extLst>
              <a:ext uri="{FF2B5EF4-FFF2-40B4-BE49-F238E27FC236}">
                <a16:creationId xmlns:a16="http://schemas.microsoft.com/office/drawing/2014/main" id="{FA1568E3-7403-FC7A-51AA-451B0A6DA750}"/>
              </a:ext>
            </a:extLst>
          </p:cNvPr>
          <p:cNvPicPr>
            <a:picLocks noChangeAspect="1" noChangeArrowheads="1"/>
          </p:cNvPicPr>
          <p:nvPr/>
        </p:nvPicPr>
        <p:blipFill>
          <a:blip r:embed="rId6">
            <a:lum bright="-10000" contrast="8000"/>
          </a:blip>
          <a:srcRect/>
          <a:stretch>
            <a:fillRect/>
          </a:stretch>
        </p:blipFill>
        <p:spPr bwMode="auto">
          <a:xfrm>
            <a:off x="7380288" y="2276475"/>
            <a:ext cx="1763712" cy="252095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0" name="Picture 15" descr="risultato razzia isr">
            <a:extLst>
              <a:ext uri="{FF2B5EF4-FFF2-40B4-BE49-F238E27FC236}">
                <a16:creationId xmlns:a16="http://schemas.microsoft.com/office/drawing/2014/main" id="{4F9CE863-04E5-918B-B687-799D29E063E8}"/>
              </a:ext>
            </a:extLst>
          </p:cNvPr>
          <p:cNvPicPr>
            <a:picLocks noChangeAspect="1" noChangeArrowheads="1"/>
          </p:cNvPicPr>
          <p:nvPr/>
        </p:nvPicPr>
        <p:blipFill>
          <a:blip r:embed="rId7"/>
          <a:srcRect/>
          <a:stretch>
            <a:fillRect/>
          </a:stretch>
        </p:blipFill>
        <p:spPr bwMode="auto">
          <a:xfrm>
            <a:off x="6332538" y="4843463"/>
            <a:ext cx="2811462" cy="2014537"/>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1" name="Picture 3" descr="1929 massacro di ebrei a Hebron">
            <a:extLst>
              <a:ext uri="{FF2B5EF4-FFF2-40B4-BE49-F238E27FC236}">
                <a16:creationId xmlns:a16="http://schemas.microsoft.com/office/drawing/2014/main" id="{0D03E28E-E17D-3E2D-512C-B67ABABF5CEE}"/>
              </a:ext>
            </a:extLst>
          </p:cNvPr>
          <p:cNvPicPr>
            <a:picLocks noChangeAspect="1" noChangeArrowheads="1"/>
          </p:cNvPicPr>
          <p:nvPr/>
        </p:nvPicPr>
        <p:blipFill>
          <a:blip r:embed="rId8">
            <a:lum bright="-10000" contrast="8000"/>
          </a:blip>
          <a:srcRect/>
          <a:stretch>
            <a:fillRect/>
          </a:stretch>
        </p:blipFill>
        <p:spPr bwMode="auto">
          <a:xfrm>
            <a:off x="0" y="28575"/>
            <a:ext cx="1905000" cy="2324100"/>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22" name="Picture 5" descr="Hebron 1956">
            <a:extLst>
              <a:ext uri="{FF2B5EF4-FFF2-40B4-BE49-F238E27FC236}">
                <a16:creationId xmlns:a16="http://schemas.microsoft.com/office/drawing/2014/main" id="{9D56F3BE-A9A3-AE59-8285-1422B55F9625}"/>
              </a:ext>
            </a:extLst>
          </p:cNvPr>
          <p:cNvPicPr>
            <a:picLocks noChangeAspect="1" noChangeArrowheads="1"/>
          </p:cNvPicPr>
          <p:nvPr/>
        </p:nvPicPr>
        <p:blipFill>
          <a:blip r:embed="rId9">
            <a:lum bright="-10000" contrast="8000"/>
          </a:blip>
          <a:srcRect/>
          <a:stretch>
            <a:fillRect/>
          </a:stretch>
        </p:blipFill>
        <p:spPr bwMode="auto">
          <a:xfrm>
            <a:off x="0" y="2378075"/>
            <a:ext cx="3203575" cy="2185988"/>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pic>
        <p:nvPicPr>
          <p:cNvPr id="23" name="Picture 7" descr="Nahalin 1954">
            <a:extLst>
              <a:ext uri="{FF2B5EF4-FFF2-40B4-BE49-F238E27FC236}">
                <a16:creationId xmlns:a16="http://schemas.microsoft.com/office/drawing/2014/main" id="{AB2C65A9-2911-F7D7-683D-CFDC1F60C235}"/>
              </a:ext>
            </a:extLst>
          </p:cNvPr>
          <p:cNvPicPr>
            <a:picLocks noChangeAspect="1" noChangeArrowheads="1"/>
          </p:cNvPicPr>
          <p:nvPr/>
        </p:nvPicPr>
        <p:blipFill>
          <a:blip r:embed="rId10">
            <a:lum bright="-10000" contrast="8000"/>
          </a:blip>
          <a:srcRect/>
          <a:stretch>
            <a:fillRect/>
          </a:stretch>
        </p:blipFill>
        <p:spPr bwMode="auto">
          <a:xfrm>
            <a:off x="0" y="4606925"/>
            <a:ext cx="3203575" cy="2251075"/>
          </a:xfrm>
          <a:prstGeom prst="rect">
            <a:avLst/>
          </a:prstGeom>
          <a:ln w="12700">
            <a:solidFill>
              <a:schemeClr val="accent1"/>
            </a:solidFill>
            <a:miter lim="800000"/>
            <a:headEnd/>
            <a:tailEnd/>
          </a:ln>
          <a:effectLst>
            <a:outerShdw blurRad="292100" dist="139700" dir="2700000" algn="tl" rotWithShape="0">
              <a:srgbClr val="333333">
                <a:alpha val="65000"/>
              </a:srgbClr>
            </a:outerShdw>
          </a:effectLst>
        </p:spPr>
      </p:pic>
      <p:sp>
        <p:nvSpPr>
          <p:cNvPr id="543761" name="Segnaposto numero diapositiva 1">
            <a:extLst>
              <a:ext uri="{FF2B5EF4-FFF2-40B4-BE49-F238E27FC236}">
                <a16:creationId xmlns:a16="http://schemas.microsoft.com/office/drawing/2014/main" id="{936BF431-594D-09C0-A9C4-5E698211FB82}"/>
              </a:ext>
            </a:extLst>
          </p:cNvPr>
          <p:cNvSpPr txBox="1">
            <a:spLocks/>
          </p:cNvSpPr>
          <p:nvPr/>
        </p:nvSpPr>
        <p:spPr bwMode="auto">
          <a:xfrm>
            <a:off x="6754813" y="3644900"/>
            <a:ext cx="658812"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CB3C161-D28E-4545-8997-755D6AE247C7}" type="slidenum">
              <a:rPr lang="it-IT" altLang="it-CH" sz="1400"/>
              <a:pPr algn="r" eaLnBrk="1" hangingPunct="1">
                <a:spcBef>
                  <a:spcPct val="0"/>
                </a:spcBef>
                <a:buFontTx/>
                <a:buNone/>
              </a:pPr>
              <a:t>181</a:t>
            </a:fld>
            <a:endParaRPr lang="it-IT" altLang="it-CH" sz="1400"/>
          </a:p>
        </p:txBody>
      </p:sp>
      <p:sp>
        <p:nvSpPr>
          <p:cNvPr id="24" name="Rettangolo 23">
            <a:extLst>
              <a:ext uri="{FF2B5EF4-FFF2-40B4-BE49-F238E27FC236}">
                <a16:creationId xmlns:a16="http://schemas.microsoft.com/office/drawing/2014/main" id="{F359FEBC-BC48-7B35-E0B1-2FF2015077E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554" name="Rectangle 2">
            <a:extLst>
              <a:ext uri="{FF2B5EF4-FFF2-40B4-BE49-F238E27FC236}">
                <a16:creationId xmlns:a16="http://schemas.microsoft.com/office/drawing/2014/main" id="{ACD48629-4480-2D14-97D2-94E8361D8B16}"/>
              </a:ext>
            </a:extLst>
          </p:cNvPr>
          <p:cNvSpPr>
            <a:spLocks noGrp="1" noChangeArrowheads="1"/>
          </p:cNvSpPr>
          <p:nvPr>
            <p:ph type="title"/>
          </p:nvPr>
        </p:nvSpPr>
        <p:spPr>
          <a:xfrm>
            <a:off x="3233738" y="881063"/>
            <a:ext cx="5046662" cy="665162"/>
          </a:xfrm>
          <a:solidFill>
            <a:srgbClr val="FFFF00"/>
          </a:solidFill>
          <a:ln w="12700">
            <a:solidFill>
              <a:schemeClr val="accent4">
                <a:lumMod val="10000"/>
              </a:schemeClr>
            </a:solidFill>
          </a:ln>
        </p:spPr>
        <p:txBody>
          <a:bodyPr/>
          <a:lstStyle/>
          <a:p>
            <a:pPr eaLnBrk="1" hangingPunct="1">
              <a:defRPr/>
            </a:pPr>
            <a:r>
              <a:rPr lang="fr-CH" altLang="it-CH" sz="2400" b="1" dirty="0">
                <a:solidFill>
                  <a:schemeClr val="accent4">
                    <a:lumMod val="10000"/>
                  </a:schemeClr>
                </a:solidFill>
              </a:rPr>
              <a:t>Les Palestiniens doivent partir</a:t>
            </a:r>
            <a:endParaRPr lang="it-IT" altLang="it-CH" sz="2400" b="1" dirty="0">
              <a:solidFill>
                <a:schemeClr val="accent4">
                  <a:lumMod val="10000"/>
                </a:schemeClr>
              </a:solidFill>
            </a:endParaRPr>
          </a:p>
        </p:txBody>
      </p:sp>
      <p:pic>
        <p:nvPicPr>
          <p:cNvPr id="451587" name="Picture 3" descr="all those people are leaving Gaza">
            <a:extLst>
              <a:ext uri="{FF2B5EF4-FFF2-40B4-BE49-F238E27FC236}">
                <a16:creationId xmlns:a16="http://schemas.microsoft.com/office/drawing/2014/main" id="{F170E4D4-EBE1-DBCB-4D99-E2DA4F33699F}"/>
              </a:ext>
            </a:extLst>
          </p:cNvPr>
          <p:cNvPicPr>
            <a:picLocks noGrp="1" noChangeAspect="1" noChangeArrowheads="1"/>
          </p:cNvPicPr>
          <p:nvPr>
            <p:ph sz="half" idx="1"/>
          </p:nvPr>
        </p:nvPicPr>
        <p:blipFill>
          <a:blip r:embed="rId3"/>
          <a:srcRect/>
          <a:stretch>
            <a:fillRect/>
          </a:stretch>
        </p:blipFill>
        <p:spPr>
          <a:xfrm>
            <a:off x="2879725" y="3500438"/>
            <a:ext cx="5472113" cy="2940050"/>
          </a:xfrm>
          <a:ln w="28575">
            <a:solidFill>
              <a:schemeClr val="tx1"/>
            </a:solidFill>
          </a:ln>
          <a:effectLst>
            <a:outerShdw blurRad="292100" dist="139700" dir="2700000" algn="tl" rotWithShape="0">
              <a:srgbClr val="333333">
                <a:alpha val="65000"/>
              </a:srgbClr>
            </a:outerShdw>
          </a:effectLst>
        </p:spPr>
      </p:pic>
      <p:pic>
        <p:nvPicPr>
          <p:cNvPr id="451588" name="Picture 4" descr="palestinian woman taking her baby into bus as Rafah border, the only place to get out of Gaza Strip open only for 48 hours">
            <a:extLst>
              <a:ext uri="{FF2B5EF4-FFF2-40B4-BE49-F238E27FC236}">
                <a16:creationId xmlns:a16="http://schemas.microsoft.com/office/drawing/2014/main" id="{CD23ED44-FDFE-2104-B128-5E7D8A431FC8}"/>
              </a:ext>
            </a:extLst>
          </p:cNvPr>
          <p:cNvPicPr>
            <a:picLocks noGrp="1" noChangeAspect="1" noChangeArrowheads="1"/>
          </p:cNvPicPr>
          <p:nvPr>
            <p:ph sz="quarter" idx="2"/>
          </p:nvPr>
        </p:nvPicPr>
        <p:blipFill>
          <a:blip r:embed="rId4"/>
          <a:srcRect/>
          <a:stretch>
            <a:fillRect/>
          </a:stretch>
        </p:blipFill>
        <p:spPr>
          <a:xfrm>
            <a:off x="647700" y="477838"/>
            <a:ext cx="1984375" cy="2879725"/>
          </a:xfrm>
          <a:ln w="28575">
            <a:solidFill>
              <a:schemeClr val="tx1"/>
            </a:solidFill>
          </a:ln>
          <a:effectLst>
            <a:outerShdw blurRad="292100" dist="139700" dir="2700000" algn="tl" rotWithShape="0">
              <a:srgbClr val="333333">
                <a:alpha val="65000"/>
              </a:srgbClr>
            </a:outerShdw>
          </a:effectLst>
        </p:spPr>
      </p:pic>
      <p:pic>
        <p:nvPicPr>
          <p:cNvPr id="451589" name="Picture 5" descr="no enough seats for the passangers at Rafah border,">
            <a:extLst>
              <a:ext uri="{FF2B5EF4-FFF2-40B4-BE49-F238E27FC236}">
                <a16:creationId xmlns:a16="http://schemas.microsoft.com/office/drawing/2014/main" id="{38DA67ED-AD95-43E3-BE9B-6E7B619FB26B}"/>
              </a:ext>
            </a:extLst>
          </p:cNvPr>
          <p:cNvPicPr>
            <a:picLocks noGrp="1" noChangeAspect="1" noChangeArrowheads="1"/>
          </p:cNvPicPr>
          <p:nvPr>
            <p:ph sz="quarter" idx="3"/>
          </p:nvPr>
        </p:nvPicPr>
        <p:blipFill>
          <a:blip r:embed="rId5"/>
          <a:srcRect/>
          <a:stretch>
            <a:fillRect/>
          </a:stretch>
        </p:blipFill>
        <p:spPr>
          <a:xfrm>
            <a:off x="647700" y="3500438"/>
            <a:ext cx="1974850" cy="2952750"/>
          </a:xfrm>
          <a:ln w="28575">
            <a:solidFill>
              <a:schemeClr val="tx1"/>
            </a:solidFill>
          </a:ln>
          <a:effectLst>
            <a:outerShdw blurRad="292100" dist="139700" dir="2700000" algn="tl" rotWithShape="0">
              <a:srgbClr val="333333">
                <a:alpha val="65000"/>
              </a:srgbClr>
            </a:outerShdw>
          </a:effectLst>
        </p:spPr>
      </p:pic>
      <p:sp>
        <p:nvSpPr>
          <p:cNvPr id="545798" name="Text Box 6">
            <a:extLst>
              <a:ext uri="{FF2B5EF4-FFF2-40B4-BE49-F238E27FC236}">
                <a16:creationId xmlns:a16="http://schemas.microsoft.com/office/drawing/2014/main" id="{F4CDADBE-2034-1476-3D4A-CB7311710AD4}"/>
              </a:ext>
            </a:extLst>
          </p:cNvPr>
          <p:cNvSpPr txBox="1">
            <a:spLocks noChangeArrowheads="1"/>
          </p:cNvSpPr>
          <p:nvPr/>
        </p:nvSpPr>
        <p:spPr bwMode="auto">
          <a:xfrm>
            <a:off x="3233738" y="1928813"/>
            <a:ext cx="4824412"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 cause des très mauvaises conditions de vie dans les territoires palestiniens occupés chaque année plus de 100’000 Palestiniens émigrent définitivement. </a:t>
            </a:r>
            <a:endParaRPr lang="it-IT" altLang="it-CH" sz="1800">
              <a:solidFill>
                <a:srgbClr val="FFFFFF"/>
              </a:solidFill>
            </a:endParaRPr>
          </a:p>
        </p:txBody>
      </p:sp>
      <p:sp>
        <p:nvSpPr>
          <p:cNvPr id="545799" name="Text Box 7">
            <a:extLst>
              <a:ext uri="{FF2B5EF4-FFF2-40B4-BE49-F238E27FC236}">
                <a16:creationId xmlns:a16="http://schemas.microsoft.com/office/drawing/2014/main" id="{F5CDAD07-C4DE-4E04-F775-C23E8E70DE6D}"/>
              </a:ext>
            </a:extLst>
          </p:cNvPr>
          <p:cNvSpPr txBox="1">
            <a:spLocks noChangeArrowheads="1"/>
          </p:cNvSpPr>
          <p:nvPr/>
        </p:nvSpPr>
        <p:spPr bwMode="auto">
          <a:xfrm>
            <a:off x="6767513" y="3573463"/>
            <a:ext cx="15128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000000"/>
                </a:solidFill>
              </a:rPr>
              <a:t>Gaza, le départ</a:t>
            </a:r>
            <a:endParaRPr lang="it-IT" altLang="it-CH" sz="1400">
              <a:solidFill>
                <a:srgbClr val="000000"/>
              </a:solidFill>
            </a:endParaRPr>
          </a:p>
        </p:txBody>
      </p:sp>
      <p:sp>
        <p:nvSpPr>
          <p:cNvPr id="545800" name="Segnaposto numero diapositiva 1">
            <a:extLst>
              <a:ext uri="{FF2B5EF4-FFF2-40B4-BE49-F238E27FC236}">
                <a16:creationId xmlns:a16="http://schemas.microsoft.com/office/drawing/2014/main" id="{E440B5A1-8979-8C51-8FE6-AFF0D1D329AA}"/>
              </a:ext>
            </a:extLst>
          </p:cNvPr>
          <p:cNvSpPr>
            <a:spLocks noGrp="1"/>
          </p:cNvSpPr>
          <p:nvPr>
            <p:ph type="sldNum" sz="quarter" idx="12"/>
          </p:nvPr>
        </p:nvSpPr>
        <p:spPr>
          <a:xfrm>
            <a:off x="8280400" y="6021388"/>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ADB77C-4C3C-4040-9F5C-EC1541624F3F}" type="slidenum">
              <a:rPr lang="it-IT" altLang="en-US" sz="1400" smtClean="0">
                <a:solidFill>
                  <a:srgbClr val="FFFFFF"/>
                </a:solidFill>
              </a:rPr>
              <a:pPr>
                <a:spcBef>
                  <a:spcPct val="0"/>
                </a:spcBef>
                <a:buFontTx/>
                <a:buNone/>
              </a:pPr>
              <a:t>182</a:t>
            </a:fld>
            <a:endParaRPr lang="it-IT" altLang="en-US" sz="1400">
              <a:solidFill>
                <a:srgbClr val="FFFFFF"/>
              </a:solidFill>
            </a:endParaRPr>
          </a:p>
        </p:txBody>
      </p:sp>
      <p:sp>
        <p:nvSpPr>
          <p:cNvPr id="9" name="Rettangolo 8">
            <a:extLst>
              <a:ext uri="{FF2B5EF4-FFF2-40B4-BE49-F238E27FC236}">
                <a16:creationId xmlns:a16="http://schemas.microsoft.com/office/drawing/2014/main" id="{9BD6BCC5-B779-9B34-1064-BC1253FC890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11" name="Picture 3">
            <a:extLst>
              <a:ext uri="{FF2B5EF4-FFF2-40B4-BE49-F238E27FC236}">
                <a16:creationId xmlns:a16="http://schemas.microsoft.com/office/drawing/2014/main" id="{0407E8D3-2B72-5D41-D98D-C9E03CBC8BBB}"/>
              </a:ext>
            </a:extLst>
          </p:cNvPr>
          <p:cNvPicPr>
            <a:picLocks noChangeAspect="1" noChangeArrowheads="1"/>
          </p:cNvPicPr>
          <p:nvPr/>
        </p:nvPicPr>
        <p:blipFill>
          <a:blip r:embed="rId3"/>
          <a:srcRect/>
          <a:stretch>
            <a:fillRect/>
          </a:stretch>
        </p:blipFill>
        <p:spPr bwMode="auto">
          <a:xfrm>
            <a:off x="161925" y="620713"/>
            <a:ext cx="8820150" cy="5210175"/>
          </a:xfrm>
          <a:prstGeom prst="rect">
            <a:avLst/>
          </a:prstGeom>
          <a:ln>
            <a:noFill/>
          </a:ln>
          <a:effectLst>
            <a:outerShdw blurRad="292100" dist="139700" dir="2700000" algn="tl" rotWithShape="0">
              <a:srgbClr val="333333">
                <a:alpha val="65000"/>
              </a:srgbClr>
            </a:outerShdw>
          </a:effectLst>
        </p:spPr>
      </p:pic>
      <p:sp>
        <p:nvSpPr>
          <p:cNvPr id="547843" name="Segnaposto numero diapositiva 1">
            <a:extLst>
              <a:ext uri="{FF2B5EF4-FFF2-40B4-BE49-F238E27FC236}">
                <a16:creationId xmlns:a16="http://schemas.microsoft.com/office/drawing/2014/main" id="{9E84A2AF-4E4B-897C-68F4-A3EDB4F7C7A1}"/>
              </a:ext>
            </a:extLst>
          </p:cNvPr>
          <p:cNvSpPr>
            <a:spLocks noGrp="1"/>
          </p:cNvSpPr>
          <p:nvPr>
            <p:ph type="sldNum" sz="quarter" idx="12"/>
          </p:nvPr>
        </p:nvSpPr>
        <p:spPr>
          <a:xfrm>
            <a:off x="6300788" y="60944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BCAAC25-EA54-4697-9B81-A424A25602D3}" type="slidenum">
              <a:rPr lang="it-IT" altLang="en-US" sz="1400" smtClean="0">
                <a:solidFill>
                  <a:srgbClr val="FFFFFF"/>
                </a:solidFill>
              </a:rPr>
              <a:pPr>
                <a:spcBef>
                  <a:spcPct val="0"/>
                </a:spcBef>
                <a:buFontTx/>
                <a:buNone/>
              </a:pPr>
              <a:t>183</a:t>
            </a:fld>
            <a:endParaRPr lang="it-IT" altLang="en-US" sz="1400">
              <a:solidFill>
                <a:srgbClr val="FFFFFF"/>
              </a:solidFill>
            </a:endParaRPr>
          </a:p>
        </p:txBody>
      </p:sp>
      <p:sp>
        <p:nvSpPr>
          <p:cNvPr id="5" name="Rettangolo 4">
            <a:extLst>
              <a:ext uri="{FF2B5EF4-FFF2-40B4-BE49-F238E27FC236}">
                <a16:creationId xmlns:a16="http://schemas.microsoft.com/office/drawing/2014/main" id="{96A54500-DE19-F20C-7714-4103EE64700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7602" name="Rectangle 2">
            <a:extLst>
              <a:ext uri="{FF2B5EF4-FFF2-40B4-BE49-F238E27FC236}">
                <a16:creationId xmlns:a16="http://schemas.microsoft.com/office/drawing/2014/main" id="{A281C9BD-5EFD-64D5-5B12-86BE8C4905DC}"/>
              </a:ext>
            </a:extLst>
          </p:cNvPr>
          <p:cNvSpPr>
            <a:spLocks noGrp="1" noChangeArrowheads="1"/>
          </p:cNvSpPr>
          <p:nvPr>
            <p:ph type="title"/>
          </p:nvPr>
        </p:nvSpPr>
        <p:spPr>
          <a:xfrm>
            <a:off x="2536825" y="5999163"/>
            <a:ext cx="4557713" cy="476250"/>
          </a:xfrm>
          <a:solidFill>
            <a:srgbClr val="FFFF00"/>
          </a:solidFill>
          <a:ln w="1270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La diaspora </a:t>
            </a:r>
            <a:r>
              <a:rPr lang="it-CH" altLang="it-CH" sz="2400" b="1" dirty="0" err="1">
                <a:solidFill>
                  <a:schemeClr val="accent4">
                    <a:lumMod val="10000"/>
                  </a:schemeClr>
                </a:solidFill>
              </a:rPr>
              <a:t>palestinienne</a:t>
            </a:r>
            <a:endParaRPr lang="it-IT" altLang="it-CH" sz="2400" b="1" dirty="0">
              <a:solidFill>
                <a:schemeClr val="accent4">
                  <a:lumMod val="10000"/>
                </a:schemeClr>
              </a:solidFill>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8" name="Picture 2" descr="nakba">
            <a:extLst>
              <a:ext uri="{FF2B5EF4-FFF2-40B4-BE49-F238E27FC236}">
                <a16:creationId xmlns:a16="http://schemas.microsoft.com/office/drawing/2014/main" id="{BB14DB37-811C-2248-FD3A-61F2533F0158}"/>
              </a:ext>
            </a:extLst>
          </p:cNvPr>
          <p:cNvPicPr>
            <a:picLocks noChangeAspect="1" noChangeArrowheads="1"/>
          </p:cNvPicPr>
          <p:nvPr/>
        </p:nvPicPr>
        <p:blipFill>
          <a:blip r:embed="rId3"/>
          <a:srcRect/>
          <a:stretch>
            <a:fillRect/>
          </a:stretch>
        </p:blipFill>
        <p:spPr bwMode="auto">
          <a:xfrm>
            <a:off x="971550" y="981075"/>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181699" name="Text Box 3">
            <a:extLst>
              <a:ext uri="{FF2B5EF4-FFF2-40B4-BE49-F238E27FC236}">
                <a16:creationId xmlns:a16="http://schemas.microsoft.com/office/drawing/2014/main" id="{46E14EF1-6232-5177-EAB6-D09F4B963FC5}"/>
              </a:ext>
            </a:extLst>
          </p:cNvPr>
          <p:cNvSpPr txBox="1">
            <a:spLocks noChangeArrowheads="1"/>
          </p:cNvSpPr>
          <p:nvPr/>
        </p:nvSpPr>
        <p:spPr bwMode="auto">
          <a:xfrm>
            <a:off x="862013" y="5408613"/>
            <a:ext cx="630555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Je garde les clés de chez moi : un jour, j’y retournerai !</a:t>
            </a:r>
            <a:endParaRPr lang="it-IT" altLang="it-CH" dirty="0"/>
          </a:p>
        </p:txBody>
      </p:sp>
      <p:pic>
        <p:nvPicPr>
          <p:cNvPr id="454660" name="Picture 4" descr="bandiera palestinese con asta ">
            <a:extLst>
              <a:ext uri="{FF2B5EF4-FFF2-40B4-BE49-F238E27FC236}">
                <a16:creationId xmlns:a16="http://schemas.microsoft.com/office/drawing/2014/main" id="{3FA8CBE0-348D-11A3-0F5B-B086EAED99EA}"/>
              </a:ext>
            </a:extLst>
          </p:cNvPr>
          <p:cNvPicPr>
            <a:picLocks noChangeAspect="1" noChangeArrowheads="1" noCrop="1"/>
          </p:cNvPicPr>
          <p:nvPr/>
        </p:nvPicPr>
        <p:blipFill>
          <a:blip r:embed="rId4"/>
          <a:srcRect/>
          <a:stretch>
            <a:fillRect/>
          </a:stretch>
        </p:blipFill>
        <p:spPr bwMode="auto">
          <a:xfrm>
            <a:off x="7627938" y="1292225"/>
            <a:ext cx="792162" cy="582613"/>
          </a:xfrm>
          <a:prstGeom prst="rect">
            <a:avLst/>
          </a:prstGeom>
          <a:ln>
            <a:noFill/>
          </a:ln>
          <a:effectLst>
            <a:outerShdw blurRad="292100" dist="139700" dir="2700000" algn="tl" rotWithShape="0">
              <a:srgbClr val="333333">
                <a:alpha val="65000"/>
              </a:srgbClr>
            </a:outerShdw>
          </a:effectLst>
        </p:spPr>
      </p:pic>
      <p:sp>
        <p:nvSpPr>
          <p:cNvPr id="549893" name="Segnaposto numero diapositiva 1">
            <a:extLst>
              <a:ext uri="{FF2B5EF4-FFF2-40B4-BE49-F238E27FC236}">
                <a16:creationId xmlns:a16="http://schemas.microsoft.com/office/drawing/2014/main" id="{9A2C09E6-3DFB-24BD-8E21-E4F18FE1DD8E}"/>
              </a:ext>
            </a:extLst>
          </p:cNvPr>
          <p:cNvSpPr>
            <a:spLocks noGrp="1"/>
          </p:cNvSpPr>
          <p:nvPr>
            <p:ph type="sldNum" sz="quarter" idx="12"/>
          </p:nvPr>
        </p:nvSpPr>
        <p:spPr>
          <a:xfrm>
            <a:off x="7354888" y="4376738"/>
            <a:ext cx="8175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6E98D06-0F97-4524-BF4F-29A7EFC3242B}" type="slidenum">
              <a:rPr lang="it-IT" altLang="en-US" sz="1400" b="1" smtClean="0">
                <a:solidFill>
                  <a:srgbClr val="FFFFFF"/>
                </a:solidFill>
              </a:rPr>
              <a:pPr>
                <a:spcBef>
                  <a:spcPct val="0"/>
                </a:spcBef>
                <a:buFontTx/>
                <a:buNone/>
              </a:pPr>
              <a:t>184</a:t>
            </a:fld>
            <a:endParaRPr lang="it-IT" altLang="en-US" sz="1400" b="1">
              <a:solidFill>
                <a:srgbClr val="FFFFFF"/>
              </a:solidFill>
            </a:endParaRPr>
          </a:p>
        </p:txBody>
      </p:sp>
      <p:sp>
        <p:nvSpPr>
          <p:cNvPr id="549894" name="CasellaDiTesto 1">
            <a:extLst>
              <a:ext uri="{FF2B5EF4-FFF2-40B4-BE49-F238E27FC236}">
                <a16:creationId xmlns:a16="http://schemas.microsoft.com/office/drawing/2014/main" id="{5D663938-52D0-99F7-AD09-4261AD7665F3}"/>
              </a:ext>
            </a:extLst>
          </p:cNvPr>
          <p:cNvSpPr txBox="1">
            <a:spLocks noChangeArrowheads="1"/>
          </p:cNvSpPr>
          <p:nvPr/>
        </p:nvSpPr>
        <p:spPr bwMode="auto">
          <a:xfrm>
            <a:off x="7235825" y="1912938"/>
            <a:ext cx="1620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 Palestine existe parce qu'elle résiste.</a:t>
            </a:r>
            <a:endParaRPr lang="en-US" altLang="en-US" sz="1200"/>
          </a:p>
        </p:txBody>
      </p:sp>
      <p:sp>
        <p:nvSpPr>
          <p:cNvPr id="7" name="Rettangolo 6">
            <a:extLst>
              <a:ext uri="{FF2B5EF4-FFF2-40B4-BE49-F238E27FC236}">
                <a16:creationId xmlns:a16="http://schemas.microsoft.com/office/drawing/2014/main" id="{2C1C5C95-7451-8F16-3BCD-3F086029870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49896" name="CasellaDiTesto 1">
            <a:extLst>
              <a:ext uri="{FF2B5EF4-FFF2-40B4-BE49-F238E27FC236}">
                <a16:creationId xmlns:a16="http://schemas.microsoft.com/office/drawing/2014/main" id="{3AB3340A-B89D-9687-6E9D-3F9C6F946B71}"/>
              </a:ext>
            </a:extLst>
          </p:cNvPr>
          <p:cNvSpPr txBox="1">
            <a:spLocks noChangeArrowheads="1"/>
          </p:cNvSpPr>
          <p:nvPr/>
        </p:nvSpPr>
        <p:spPr bwMode="auto">
          <a:xfrm>
            <a:off x="3203575" y="6477000"/>
            <a:ext cx="27352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http://en.wikipedia.org/wiki/Palestinian_right_of_return</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Yom Kippur war">
            <a:extLst>
              <a:ext uri="{FF2B5EF4-FFF2-40B4-BE49-F238E27FC236}">
                <a16:creationId xmlns:a16="http://schemas.microsoft.com/office/drawing/2014/main" id="{1AF01050-96DC-32AE-5733-185B9B62E5BC}"/>
              </a:ext>
            </a:extLst>
          </p:cNvPr>
          <p:cNvPicPr>
            <a:picLocks noChangeAspect="1" noChangeArrowheads="1"/>
          </p:cNvPicPr>
          <p:nvPr/>
        </p:nvPicPr>
        <p:blipFill>
          <a:blip r:embed="rId3"/>
          <a:srcRect/>
          <a:stretch>
            <a:fillRect/>
          </a:stretch>
        </p:blipFill>
        <p:spPr bwMode="auto">
          <a:xfrm>
            <a:off x="0" y="3590925"/>
            <a:ext cx="5003800" cy="326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31526">
            <a:extLst>
              <a:ext uri="{FF2B5EF4-FFF2-40B4-BE49-F238E27FC236}">
                <a16:creationId xmlns:a16="http://schemas.microsoft.com/office/drawing/2014/main" id="{C7F98B36-A212-307A-FE7B-F3878FC769DD}"/>
              </a:ext>
            </a:extLst>
          </p:cNvPr>
          <p:cNvPicPr>
            <a:picLocks noChangeAspect="1" noChangeArrowheads="1"/>
          </p:cNvPicPr>
          <p:nvPr/>
        </p:nvPicPr>
        <p:blipFill>
          <a:blip r:embed="rId4"/>
          <a:srcRect/>
          <a:stretch>
            <a:fillRect/>
          </a:stretch>
        </p:blipFill>
        <p:spPr bwMode="auto">
          <a:xfrm>
            <a:off x="7083425"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6" descr="32926">
            <a:extLst>
              <a:ext uri="{FF2B5EF4-FFF2-40B4-BE49-F238E27FC236}">
                <a16:creationId xmlns:a16="http://schemas.microsoft.com/office/drawing/2014/main" id="{A72681E6-FE87-7F53-8028-7514C8E51B1C}"/>
              </a:ext>
            </a:extLst>
          </p:cNvPr>
          <p:cNvPicPr>
            <a:picLocks noChangeAspect="1" noChangeArrowheads="1"/>
          </p:cNvPicPr>
          <p:nvPr/>
        </p:nvPicPr>
        <p:blipFill>
          <a:blip r:embed="rId5"/>
          <a:srcRect/>
          <a:stretch>
            <a:fillRect/>
          </a:stretch>
        </p:blipFill>
        <p:spPr bwMode="auto">
          <a:xfrm>
            <a:off x="5003800" y="4581525"/>
            <a:ext cx="2060575" cy="2276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7" descr="a4">
            <a:extLst>
              <a:ext uri="{FF2B5EF4-FFF2-40B4-BE49-F238E27FC236}">
                <a16:creationId xmlns:a16="http://schemas.microsoft.com/office/drawing/2014/main" id="{2BC22052-AFD4-AB05-B3BC-555EA7514542}"/>
              </a:ext>
            </a:extLst>
          </p:cNvPr>
          <p:cNvPicPr>
            <a:picLocks noChangeAspect="1" noChangeArrowheads="1"/>
          </p:cNvPicPr>
          <p:nvPr/>
        </p:nvPicPr>
        <p:blipFill>
          <a:blip r:embed="rId6"/>
          <a:srcRect/>
          <a:stretch>
            <a:fillRect/>
          </a:stretch>
        </p:blipFill>
        <p:spPr bwMode="auto">
          <a:xfrm>
            <a:off x="5580063" y="0"/>
            <a:ext cx="3563937" cy="21193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Picture 8" descr="ch53">
            <a:extLst>
              <a:ext uri="{FF2B5EF4-FFF2-40B4-BE49-F238E27FC236}">
                <a16:creationId xmlns:a16="http://schemas.microsoft.com/office/drawing/2014/main" id="{730DBAEE-34B4-26CE-3D99-FB7DFEFA97F4}"/>
              </a:ext>
            </a:extLst>
          </p:cNvPr>
          <p:cNvPicPr>
            <a:picLocks noChangeAspect="1" noChangeArrowheads="1"/>
          </p:cNvPicPr>
          <p:nvPr/>
        </p:nvPicPr>
        <p:blipFill>
          <a:blip r:embed="rId7"/>
          <a:srcRect/>
          <a:stretch>
            <a:fillRect/>
          </a:stretch>
        </p:blipFill>
        <p:spPr bwMode="auto">
          <a:xfrm>
            <a:off x="0" y="1841500"/>
            <a:ext cx="2987675" cy="17764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3" name="Picture 9" descr="israel_over_nevada">
            <a:extLst>
              <a:ext uri="{FF2B5EF4-FFF2-40B4-BE49-F238E27FC236}">
                <a16:creationId xmlns:a16="http://schemas.microsoft.com/office/drawing/2014/main" id="{10B5E485-624E-B6C0-55ED-1460A8725CDD}"/>
              </a:ext>
            </a:extLst>
          </p:cNvPr>
          <p:cNvPicPr>
            <a:picLocks noChangeAspect="1" noChangeArrowheads="1"/>
          </p:cNvPicPr>
          <p:nvPr/>
        </p:nvPicPr>
        <p:blipFill>
          <a:blip r:embed="rId8"/>
          <a:srcRect/>
          <a:stretch>
            <a:fillRect/>
          </a:stretch>
        </p:blipFill>
        <p:spPr bwMode="auto">
          <a:xfrm>
            <a:off x="5580063" y="2181225"/>
            <a:ext cx="3563937" cy="2457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Picture 11" descr="bandiera israeliana 2 jpg">
            <a:extLst>
              <a:ext uri="{FF2B5EF4-FFF2-40B4-BE49-F238E27FC236}">
                <a16:creationId xmlns:a16="http://schemas.microsoft.com/office/drawing/2014/main" id="{06531017-EBED-1A7D-93CD-1733B114FE41}"/>
              </a:ext>
            </a:extLst>
          </p:cNvPr>
          <p:cNvPicPr>
            <a:picLocks noChangeAspect="1" noChangeArrowheads="1"/>
          </p:cNvPicPr>
          <p:nvPr/>
        </p:nvPicPr>
        <p:blipFill>
          <a:blip r:embed="rId9"/>
          <a:srcRect/>
          <a:stretch>
            <a:fillRect/>
          </a:stretch>
        </p:blipFill>
        <p:spPr bwMode="auto">
          <a:xfrm>
            <a:off x="5076825" y="2314575"/>
            <a:ext cx="433388" cy="317500"/>
          </a:xfrm>
          <a:prstGeom prst="rect">
            <a:avLst/>
          </a:prstGeom>
          <a:ln>
            <a:noFill/>
          </a:ln>
          <a:effectLst>
            <a:outerShdw blurRad="292100" dist="139700" dir="2700000" algn="tl" rotWithShape="0">
              <a:srgbClr val="333333">
                <a:alpha val="65000"/>
              </a:srgbClr>
            </a:outerShdw>
          </a:effectLst>
        </p:spPr>
      </p:pic>
      <p:pic>
        <p:nvPicPr>
          <p:cNvPr id="25" name="Picture 12" descr="logo Zahal">
            <a:extLst>
              <a:ext uri="{FF2B5EF4-FFF2-40B4-BE49-F238E27FC236}">
                <a16:creationId xmlns:a16="http://schemas.microsoft.com/office/drawing/2014/main" id="{B2F974C8-72AF-6FE2-4914-C4EBDFDAD94C}"/>
              </a:ext>
            </a:extLst>
          </p:cNvPr>
          <p:cNvPicPr>
            <a:picLocks noChangeAspect="1" noChangeArrowheads="1"/>
          </p:cNvPicPr>
          <p:nvPr/>
        </p:nvPicPr>
        <p:blipFill>
          <a:blip r:embed="rId10"/>
          <a:srcRect/>
          <a:stretch>
            <a:fillRect/>
          </a:stretch>
        </p:blipFill>
        <p:spPr bwMode="auto">
          <a:xfrm>
            <a:off x="3595688" y="2327275"/>
            <a:ext cx="1408112" cy="1216025"/>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26" name="Picture 13" descr="hermes">
            <a:extLst>
              <a:ext uri="{FF2B5EF4-FFF2-40B4-BE49-F238E27FC236}">
                <a16:creationId xmlns:a16="http://schemas.microsoft.com/office/drawing/2014/main" id="{5F3A85E2-D37A-157E-4A9D-47FD0239F417}"/>
              </a:ext>
            </a:extLst>
          </p:cNvPr>
          <p:cNvPicPr>
            <a:picLocks noChangeAspect="1" noChangeArrowheads="1"/>
          </p:cNvPicPr>
          <p:nvPr/>
        </p:nvPicPr>
        <p:blipFill>
          <a:blip r:embed="rId11"/>
          <a:srcRect/>
          <a:stretch>
            <a:fillRect/>
          </a:stretch>
        </p:blipFill>
        <p:spPr bwMode="auto">
          <a:xfrm>
            <a:off x="0" y="0"/>
            <a:ext cx="2987675" cy="17684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7" name="Picture 15" descr="stazione radio per le forze armate israel a tel aviv">
            <a:extLst>
              <a:ext uri="{FF2B5EF4-FFF2-40B4-BE49-F238E27FC236}">
                <a16:creationId xmlns:a16="http://schemas.microsoft.com/office/drawing/2014/main" id="{1D736004-4714-4BCC-3628-CB2488F0485F}"/>
              </a:ext>
            </a:extLst>
          </p:cNvPr>
          <p:cNvPicPr>
            <a:picLocks noChangeAspect="1" noChangeArrowheads="1"/>
          </p:cNvPicPr>
          <p:nvPr/>
        </p:nvPicPr>
        <p:blipFill>
          <a:blip r:embed="rId12"/>
          <a:srcRect/>
          <a:stretch>
            <a:fillRect/>
          </a:stretch>
        </p:blipFill>
        <p:spPr bwMode="auto">
          <a:xfrm>
            <a:off x="0" y="5535613"/>
            <a:ext cx="1763713" cy="1322387"/>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551948" name="Slide Number Placeholder 3">
            <a:extLst>
              <a:ext uri="{FF2B5EF4-FFF2-40B4-BE49-F238E27FC236}">
                <a16:creationId xmlns:a16="http://schemas.microsoft.com/office/drawing/2014/main" id="{C5EEA646-AD85-DD6B-D971-CCBF531FFCE2}"/>
              </a:ext>
            </a:extLst>
          </p:cNvPr>
          <p:cNvSpPr txBox="1">
            <a:spLocks/>
          </p:cNvSpPr>
          <p:nvPr/>
        </p:nvSpPr>
        <p:spPr bwMode="auto">
          <a:xfrm>
            <a:off x="4938713" y="4105275"/>
            <a:ext cx="57308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15D545C-D02E-4DCF-AEDE-3ED2A076780D}" type="slidenum">
              <a:rPr lang="it-IT" altLang="it-CH" sz="1400">
                <a:solidFill>
                  <a:srgbClr val="FFFFFF"/>
                </a:solidFill>
              </a:rPr>
              <a:pPr algn="r" eaLnBrk="1" hangingPunct="1">
                <a:spcBef>
                  <a:spcPct val="0"/>
                </a:spcBef>
                <a:buFontTx/>
                <a:buNone/>
              </a:pPr>
              <a:t>185</a:t>
            </a:fld>
            <a:endParaRPr lang="it-IT" altLang="it-CH" sz="1400">
              <a:solidFill>
                <a:srgbClr val="FFFFFF"/>
              </a:solidFill>
            </a:endParaRPr>
          </a:p>
        </p:txBody>
      </p:sp>
      <p:sp>
        <p:nvSpPr>
          <p:cNvPr id="1266701" name="Text Box 2">
            <a:extLst>
              <a:ext uri="{FF2B5EF4-FFF2-40B4-BE49-F238E27FC236}">
                <a16:creationId xmlns:a16="http://schemas.microsoft.com/office/drawing/2014/main" id="{9F30C7F1-9603-8F97-49BF-6974A2252573}"/>
              </a:ext>
            </a:extLst>
          </p:cNvPr>
          <p:cNvSpPr txBox="1">
            <a:spLocks noChangeArrowheads="1"/>
          </p:cNvSpPr>
          <p:nvPr/>
        </p:nvSpPr>
        <p:spPr bwMode="auto">
          <a:xfrm>
            <a:off x="3275013" y="950913"/>
            <a:ext cx="2017712"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L’armée d’Israël          est hautement technologisée</a:t>
            </a:r>
            <a:endParaRPr lang="it-IT" altLang="it-CH" sz="1800" dirty="0"/>
          </a:p>
        </p:txBody>
      </p:sp>
      <p:sp>
        <p:nvSpPr>
          <p:cNvPr id="551950" name="Text Box 9">
            <a:extLst>
              <a:ext uri="{FF2B5EF4-FFF2-40B4-BE49-F238E27FC236}">
                <a16:creationId xmlns:a16="http://schemas.microsoft.com/office/drawing/2014/main" id="{70DAFF79-1B66-2229-DBA1-7CA84487166E}"/>
              </a:ext>
            </a:extLst>
          </p:cNvPr>
          <p:cNvSpPr txBox="1">
            <a:spLocks noChangeArrowheads="1"/>
          </p:cNvSpPr>
          <p:nvPr/>
        </p:nvSpPr>
        <p:spPr bwMode="auto">
          <a:xfrm>
            <a:off x="4300538" y="6308725"/>
            <a:ext cx="647700"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Missile longue portée</a:t>
            </a:r>
            <a:endParaRPr lang="it-IT" altLang="it-CH" sz="1000" b="1">
              <a:solidFill>
                <a:srgbClr val="000000"/>
              </a:solidFill>
            </a:endParaRPr>
          </a:p>
        </p:txBody>
      </p:sp>
      <p:sp>
        <p:nvSpPr>
          <p:cNvPr id="551951" name="Text Box 13">
            <a:extLst>
              <a:ext uri="{FF2B5EF4-FFF2-40B4-BE49-F238E27FC236}">
                <a16:creationId xmlns:a16="http://schemas.microsoft.com/office/drawing/2014/main" id="{2D565BF2-C4F3-A206-78F0-13EC69E180AB}"/>
              </a:ext>
            </a:extLst>
          </p:cNvPr>
          <p:cNvSpPr txBox="1">
            <a:spLocks noChangeArrowheads="1"/>
          </p:cNvSpPr>
          <p:nvPr/>
        </p:nvSpPr>
        <p:spPr bwMode="auto">
          <a:xfrm>
            <a:off x="2987675" y="115888"/>
            <a:ext cx="1584325"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FFFFFF"/>
                </a:solidFill>
              </a:rPr>
              <a:t>Les israéliens surveillent et/ou frappent les palestiniens avec des avions télécommandés</a:t>
            </a:r>
            <a:endParaRPr lang="it-IT" altLang="it-CH" sz="800">
              <a:solidFill>
                <a:srgbClr val="FFFFFF"/>
              </a:solidFill>
            </a:endParaRPr>
          </a:p>
        </p:txBody>
      </p:sp>
      <p:sp>
        <p:nvSpPr>
          <p:cNvPr id="551952" name="Text Box 15">
            <a:extLst>
              <a:ext uri="{FF2B5EF4-FFF2-40B4-BE49-F238E27FC236}">
                <a16:creationId xmlns:a16="http://schemas.microsoft.com/office/drawing/2014/main" id="{0B8FAD35-8F57-865E-7CDF-153E33262E2A}"/>
              </a:ext>
            </a:extLst>
          </p:cNvPr>
          <p:cNvSpPr txBox="1">
            <a:spLocks noChangeArrowheads="1"/>
          </p:cNvSpPr>
          <p:nvPr/>
        </p:nvSpPr>
        <p:spPr bwMode="auto">
          <a:xfrm>
            <a:off x="1763713" y="6308725"/>
            <a:ext cx="720725" cy="5492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Station            radio            militaire</a:t>
            </a:r>
            <a:endParaRPr lang="it-IT" altLang="it-CH" sz="1000" b="1">
              <a:solidFill>
                <a:srgbClr val="000000"/>
              </a:solidFill>
            </a:endParaRPr>
          </a:p>
        </p:txBody>
      </p:sp>
      <p:sp>
        <p:nvSpPr>
          <p:cNvPr id="551953" name="Segnaposto numero diapositiva 1">
            <a:extLst>
              <a:ext uri="{FF2B5EF4-FFF2-40B4-BE49-F238E27FC236}">
                <a16:creationId xmlns:a16="http://schemas.microsoft.com/office/drawing/2014/main" id="{B49B7E12-8B15-0683-8D93-75C4FF20B42E}"/>
              </a:ext>
            </a:extLst>
          </p:cNvPr>
          <p:cNvSpPr>
            <a:spLocks noGrp="1"/>
          </p:cNvSpPr>
          <p:nvPr>
            <p:ph type="sldNum" sz="quarter" idx="12"/>
          </p:nvPr>
        </p:nvSpPr>
        <p:spPr>
          <a:xfrm>
            <a:off x="6997700" y="6497638"/>
            <a:ext cx="2133600"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CC6318-8922-4038-AAEA-28394D540E9B}" type="slidenum">
              <a:rPr lang="it-IT" altLang="en-US" sz="1400" b="1" smtClean="0">
                <a:solidFill>
                  <a:srgbClr val="161616"/>
                </a:solidFill>
              </a:rPr>
              <a:pPr>
                <a:spcBef>
                  <a:spcPct val="0"/>
                </a:spcBef>
                <a:buFontTx/>
                <a:buNone/>
              </a:pPr>
              <a:t>185</a:t>
            </a:fld>
            <a:endParaRPr lang="it-IT" altLang="en-US" sz="1400" b="1">
              <a:solidFill>
                <a:srgbClr val="161616"/>
              </a:solidFill>
            </a:endParaRPr>
          </a:p>
        </p:txBody>
      </p:sp>
      <p:sp>
        <p:nvSpPr>
          <p:cNvPr id="28" name="Rettangolo 27">
            <a:extLst>
              <a:ext uri="{FF2B5EF4-FFF2-40B4-BE49-F238E27FC236}">
                <a16:creationId xmlns:a16="http://schemas.microsoft.com/office/drawing/2014/main" id="{4B970F50-6DB6-7D10-7D30-28BC1DDCDBC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descr="mideast20040609rocket">
            <a:extLst>
              <a:ext uri="{FF2B5EF4-FFF2-40B4-BE49-F238E27FC236}">
                <a16:creationId xmlns:a16="http://schemas.microsoft.com/office/drawing/2014/main" id="{2E9CC88E-B5FF-0977-EB5F-1DBC7E01EC45}"/>
              </a:ext>
            </a:extLst>
          </p:cNvPr>
          <p:cNvPicPr>
            <a:picLocks noChangeAspect="1" noChangeArrowheads="1"/>
          </p:cNvPicPr>
          <p:nvPr/>
        </p:nvPicPr>
        <p:blipFill>
          <a:blip r:embed="rId3"/>
          <a:srcRect/>
          <a:stretch>
            <a:fillRect/>
          </a:stretch>
        </p:blipFill>
        <p:spPr bwMode="auto">
          <a:xfrm>
            <a:off x="250825" y="2081213"/>
            <a:ext cx="1428750" cy="977900"/>
          </a:xfrm>
          <a:prstGeom prst="rect">
            <a:avLst/>
          </a:prstGeom>
          <a:ln>
            <a:noFill/>
          </a:ln>
          <a:effectLst>
            <a:outerShdw blurRad="292100" dist="139700" dir="2700000" algn="tl" rotWithShape="0">
              <a:srgbClr val="333333">
                <a:alpha val="65000"/>
              </a:srgbClr>
            </a:outerShdw>
          </a:effectLst>
        </p:spPr>
      </p:pic>
      <p:pic>
        <p:nvPicPr>
          <p:cNvPr id="496643" name="Picture 3" descr="nuclear-israel-dimona-ikonos-bg">
            <a:extLst>
              <a:ext uri="{FF2B5EF4-FFF2-40B4-BE49-F238E27FC236}">
                <a16:creationId xmlns:a16="http://schemas.microsoft.com/office/drawing/2014/main" id="{2E41F413-EBD7-7DDF-D179-BE4673057234}"/>
              </a:ext>
            </a:extLst>
          </p:cNvPr>
          <p:cNvPicPr>
            <a:picLocks noChangeAspect="1" noChangeArrowheads="1"/>
          </p:cNvPicPr>
          <p:nvPr/>
        </p:nvPicPr>
        <p:blipFill>
          <a:blip r:embed="rId4"/>
          <a:srcRect/>
          <a:stretch>
            <a:fillRect/>
          </a:stretch>
        </p:blipFill>
        <p:spPr bwMode="auto">
          <a:xfrm>
            <a:off x="6454775" y="122238"/>
            <a:ext cx="2700338" cy="2162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4" name="Picture 4" descr="Dimonacntrl">
            <a:extLst>
              <a:ext uri="{FF2B5EF4-FFF2-40B4-BE49-F238E27FC236}">
                <a16:creationId xmlns:a16="http://schemas.microsoft.com/office/drawing/2014/main" id="{BD40ED06-F8D1-B999-F75A-4B181A75A8D2}"/>
              </a:ext>
            </a:extLst>
          </p:cNvPr>
          <p:cNvPicPr>
            <a:picLocks noChangeAspect="1" noChangeArrowheads="1"/>
          </p:cNvPicPr>
          <p:nvPr/>
        </p:nvPicPr>
        <p:blipFill>
          <a:blip r:embed="rId5"/>
          <a:srcRect/>
          <a:stretch>
            <a:fillRect/>
          </a:stretch>
        </p:blipFill>
        <p:spPr bwMode="auto">
          <a:xfrm>
            <a:off x="6435725" y="2381250"/>
            <a:ext cx="2700338" cy="23129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5" name="Picture 5" descr="sorek centro armi nucleari israelino">
            <a:extLst>
              <a:ext uri="{FF2B5EF4-FFF2-40B4-BE49-F238E27FC236}">
                <a16:creationId xmlns:a16="http://schemas.microsoft.com/office/drawing/2014/main" id="{0DB14975-F187-B43A-7EC8-4AA88EDB55CC}"/>
              </a:ext>
            </a:extLst>
          </p:cNvPr>
          <p:cNvPicPr>
            <a:picLocks noChangeAspect="1" noChangeArrowheads="1"/>
          </p:cNvPicPr>
          <p:nvPr/>
        </p:nvPicPr>
        <p:blipFill>
          <a:blip r:embed="rId6"/>
          <a:srcRect l="4616"/>
          <a:stretch>
            <a:fillRect/>
          </a:stretch>
        </p:blipFill>
        <p:spPr bwMode="auto">
          <a:xfrm>
            <a:off x="3419475" y="122238"/>
            <a:ext cx="2952750" cy="16160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6646" name="Picture 6" descr="israelnuclear21">
            <a:extLst>
              <a:ext uri="{FF2B5EF4-FFF2-40B4-BE49-F238E27FC236}">
                <a16:creationId xmlns:a16="http://schemas.microsoft.com/office/drawing/2014/main" id="{AC50617C-E4EE-124F-0BCB-5442BA4FE022}"/>
              </a:ext>
            </a:extLst>
          </p:cNvPr>
          <p:cNvPicPr>
            <a:picLocks noChangeAspect="1" noChangeArrowheads="1"/>
          </p:cNvPicPr>
          <p:nvPr/>
        </p:nvPicPr>
        <p:blipFill>
          <a:blip r:embed="rId7">
            <a:lum bright="-12000" contrast="12000"/>
          </a:blip>
          <a:srcRect r="51118"/>
          <a:stretch>
            <a:fillRect/>
          </a:stretch>
        </p:blipFill>
        <p:spPr bwMode="auto">
          <a:xfrm>
            <a:off x="0" y="115888"/>
            <a:ext cx="3325813" cy="6630987"/>
          </a:xfrm>
          <a:prstGeom prst="rect">
            <a:avLst/>
          </a:prstGeom>
          <a:ln>
            <a:noFill/>
          </a:ln>
          <a:effectLst>
            <a:outerShdw blurRad="292100" dist="139700" dir="2700000" algn="tl" rotWithShape="0">
              <a:srgbClr val="333333">
                <a:alpha val="65000"/>
              </a:srgbClr>
            </a:outerShdw>
          </a:effectLst>
        </p:spPr>
      </p:pic>
      <p:sp>
        <p:nvSpPr>
          <p:cNvPr id="553991" name="Text Box 7">
            <a:extLst>
              <a:ext uri="{FF2B5EF4-FFF2-40B4-BE49-F238E27FC236}">
                <a16:creationId xmlns:a16="http://schemas.microsoft.com/office/drawing/2014/main" id="{54B714CE-A42A-D061-1EBD-60F8F67BDE2C}"/>
              </a:ext>
            </a:extLst>
          </p:cNvPr>
          <p:cNvSpPr txBox="1">
            <a:spLocks noChangeArrowheads="1"/>
          </p:cNvSpPr>
          <p:nvPr/>
        </p:nvSpPr>
        <p:spPr bwMode="auto">
          <a:xfrm>
            <a:off x="3389313" y="1738313"/>
            <a:ext cx="30241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Centre de recherche nucléaires de Nahal Sorek</a:t>
            </a:r>
            <a:endParaRPr lang="it-IT" altLang="it-CH" sz="1000" b="1">
              <a:solidFill>
                <a:srgbClr val="FFFFFF"/>
              </a:solidFill>
            </a:endParaRPr>
          </a:p>
        </p:txBody>
      </p:sp>
      <p:sp>
        <p:nvSpPr>
          <p:cNvPr id="553992" name="Text Box 8">
            <a:extLst>
              <a:ext uri="{FF2B5EF4-FFF2-40B4-BE49-F238E27FC236}">
                <a16:creationId xmlns:a16="http://schemas.microsoft.com/office/drawing/2014/main" id="{1D972647-3480-E60A-E34F-DF0AE657F55F}"/>
              </a:ext>
            </a:extLst>
          </p:cNvPr>
          <p:cNvSpPr txBox="1">
            <a:spLocks noChangeArrowheads="1"/>
          </p:cNvSpPr>
          <p:nvPr/>
        </p:nvSpPr>
        <p:spPr bwMode="auto">
          <a:xfrm>
            <a:off x="3406775" y="2714625"/>
            <a:ext cx="8636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technicien israélien qui révéla l’existence des armements nucléaires israéliens</a:t>
            </a:r>
            <a:endParaRPr lang="it-IT" altLang="it-CH" sz="1000" b="1">
              <a:solidFill>
                <a:srgbClr val="FFFFFF"/>
              </a:solidFill>
            </a:endParaRPr>
          </a:p>
        </p:txBody>
      </p:sp>
      <p:sp>
        <p:nvSpPr>
          <p:cNvPr id="553993" name="Text Box 9">
            <a:extLst>
              <a:ext uri="{FF2B5EF4-FFF2-40B4-BE49-F238E27FC236}">
                <a16:creationId xmlns:a16="http://schemas.microsoft.com/office/drawing/2014/main" id="{5AD4B19F-C39D-25D8-8D84-9623BED9FCB4}"/>
              </a:ext>
            </a:extLst>
          </p:cNvPr>
          <p:cNvSpPr txBox="1">
            <a:spLocks noChangeArrowheads="1"/>
          </p:cNvSpPr>
          <p:nvPr/>
        </p:nvSpPr>
        <p:spPr bwMode="auto">
          <a:xfrm>
            <a:off x="8494713" y="1952625"/>
            <a:ext cx="649287"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sp>
        <p:nvSpPr>
          <p:cNvPr id="1270794" name="Text Box 10">
            <a:extLst>
              <a:ext uri="{FF2B5EF4-FFF2-40B4-BE49-F238E27FC236}">
                <a16:creationId xmlns:a16="http://schemas.microsoft.com/office/drawing/2014/main" id="{2B5B274F-BF11-7F2B-472C-23AD70149DF8}"/>
              </a:ext>
            </a:extLst>
          </p:cNvPr>
          <p:cNvSpPr txBox="1">
            <a:spLocks noChangeArrowheads="1"/>
          </p:cNvSpPr>
          <p:nvPr/>
        </p:nvSpPr>
        <p:spPr bwMode="auto">
          <a:xfrm>
            <a:off x="3533775" y="2014538"/>
            <a:ext cx="2700338"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Israël possède environ        200 - 400  bombes nucléaires</a:t>
            </a:r>
            <a:endParaRPr lang="it-IT" altLang="it-CH" dirty="0"/>
          </a:p>
        </p:txBody>
      </p:sp>
      <p:pic>
        <p:nvPicPr>
          <p:cNvPr id="496651" name="Picture 11" descr="nukesymbol">
            <a:extLst>
              <a:ext uri="{FF2B5EF4-FFF2-40B4-BE49-F238E27FC236}">
                <a16:creationId xmlns:a16="http://schemas.microsoft.com/office/drawing/2014/main" id="{45A1C7E0-9E17-3680-9F36-2BCAAE5AE472}"/>
              </a:ext>
            </a:extLst>
          </p:cNvPr>
          <p:cNvPicPr>
            <a:picLocks noChangeAspect="1" noChangeArrowheads="1"/>
          </p:cNvPicPr>
          <p:nvPr/>
        </p:nvPicPr>
        <p:blipFill>
          <a:blip r:embed="rId8"/>
          <a:srcRect/>
          <a:stretch>
            <a:fillRect/>
          </a:stretch>
        </p:blipFill>
        <p:spPr bwMode="auto">
          <a:xfrm>
            <a:off x="3563938" y="4181475"/>
            <a:ext cx="496887" cy="512763"/>
          </a:xfrm>
          <a:prstGeom prst="rect">
            <a:avLst/>
          </a:prstGeom>
          <a:ln>
            <a:noFill/>
          </a:ln>
          <a:effectLst>
            <a:outerShdw blurRad="292100" dist="139700" dir="2700000" algn="tl" rotWithShape="0">
              <a:srgbClr val="333333">
                <a:alpha val="65000"/>
              </a:srgbClr>
            </a:outerShdw>
          </a:effectLst>
        </p:spPr>
      </p:pic>
      <p:pic>
        <p:nvPicPr>
          <p:cNvPr id="496652" name="Picture 12" descr="story">
            <a:extLst>
              <a:ext uri="{FF2B5EF4-FFF2-40B4-BE49-F238E27FC236}">
                <a16:creationId xmlns:a16="http://schemas.microsoft.com/office/drawing/2014/main" id="{6FFEECED-5B99-BD3E-88F3-6E11D7B8F839}"/>
              </a:ext>
            </a:extLst>
          </p:cNvPr>
          <p:cNvPicPr>
            <a:picLocks noChangeAspect="1" noChangeArrowheads="1"/>
          </p:cNvPicPr>
          <p:nvPr/>
        </p:nvPicPr>
        <p:blipFill rotWithShape="1">
          <a:blip r:embed="rId9"/>
          <a:srcRect/>
          <a:stretch/>
        </p:blipFill>
        <p:spPr bwMode="auto">
          <a:xfrm>
            <a:off x="6446838" y="4802188"/>
            <a:ext cx="2700337" cy="19446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7" name="Text Box 13">
            <a:extLst>
              <a:ext uri="{FF2B5EF4-FFF2-40B4-BE49-F238E27FC236}">
                <a16:creationId xmlns:a16="http://schemas.microsoft.com/office/drawing/2014/main" id="{5A993CE6-8AC4-3A39-5EE9-77CAE31979DF}"/>
              </a:ext>
            </a:extLst>
          </p:cNvPr>
          <p:cNvSpPr txBox="1">
            <a:spLocks noChangeArrowheads="1"/>
          </p:cNvSpPr>
          <p:nvPr/>
        </p:nvSpPr>
        <p:spPr bwMode="auto">
          <a:xfrm>
            <a:off x="7556500" y="4894263"/>
            <a:ext cx="719138" cy="2444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Dimona</a:t>
            </a:r>
            <a:endParaRPr lang="it-IT" altLang="it-CH" sz="1000" b="1">
              <a:solidFill>
                <a:srgbClr val="333333"/>
              </a:solidFill>
            </a:endParaRPr>
          </a:p>
        </p:txBody>
      </p:sp>
      <p:pic>
        <p:nvPicPr>
          <p:cNvPr id="496654" name="Picture 14" descr="Vanunu">
            <a:extLst>
              <a:ext uri="{FF2B5EF4-FFF2-40B4-BE49-F238E27FC236}">
                <a16:creationId xmlns:a16="http://schemas.microsoft.com/office/drawing/2014/main" id="{4049AB14-509E-D6D0-8910-78943D321C15}"/>
              </a:ext>
            </a:extLst>
          </p:cNvPr>
          <p:cNvPicPr>
            <a:picLocks noChangeAspect="1" noChangeArrowheads="1"/>
          </p:cNvPicPr>
          <p:nvPr/>
        </p:nvPicPr>
        <p:blipFill>
          <a:blip r:embed="rId10"/>
          <a:srcRect/>
          <a:stretch>
            <a:fillRect/>
          </a:stretch>
        </p:blipFill>
        <p:spPr bwMode="auto">
          <a:xfrm>
            <a:off x="4211638" y="2724150"/>
            <a:ext cx="2160587" cy="19700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3999" name="Segnaposto numero diapositiva 1">
            <a:extLst>
              <a:ext uri="{FF2B5EF4-FFF2-40B4-BE49-F238E27FC236}">
                <a16:creationId xmlns:a16="http://schemas.microsoft.com/office/drawing/2014/main" id="{976FC713-E713-BBBA-E90B-A75E02BFC4DB}"/>
              </a:ext>
            </a:extLst>
          </p:cNvPr>
          <p:cNvSpPr>
            <a:spLocks noGrp="1"/>
          </p:cNvSpPr>
          <p:nvPr>
            <p:ph type="sldNum" sz="quarter" idx="12"/>
          </p:nvPr>
        </p:nvSpPr>
        <p:spPr>
          <a:xfrm>
            <a:off x="8601075" y="4832350"/>
            <a:ext cx="585788" cy="396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D82964-BCFC-4945-AA7E-ECADB166A03B}" type="slidenum">
              <a:rPr lang="it-IT" altLang="en-US" sz="1400" b="1" smtClean="0">
                <a:solidFill>
                  <a:srgbClr val="161616"/>
                </a:solidFill>
              </a:rPr>
              <a:pPr>
                <a:spcBef>
                  <a:spcPct val="0"/>
                </a:spcBef>
                <a:buFontTx/>
                <a:buNone/>
              </a:pPr>
              <a:t>186</a:t>
            </a:fld>
            <a:endParaRPr lang="it-IT" altLang="en-US" sz="1400" b="1">
              <a:solidFill>
                <a:srgbClr val="161616"/>
              </a:solidFill>
            </a:endParaRPr>
          </a:p>
        </p:txBody>
      </p:sp>
      <p:pic>
        <p:nvPicPr>
          <p:cNvPr id="19" name="Immagine 18">
            <a:extLst>
              <a:ext uri="{FF2B5EF4-FFF2-40B4-BE49-F238E27FC236}">
                <a16:creationId xmlns:a16="http://schemas.microsoft.com/office/drawing/2014/main" id="{A634AB9D-9C44-D239-98B6-D1746EE4473D}"/>
              </a:ext>
            </a:extLst>
          </p:cNvPr>
          <p:cNvPicPr>
            <a:picLocks noChangeAspect="1"/>
          </p:cNvPicPr>
          <p:nvPr/>
        </p:nvPicPr>
        <p:blipFill rotWithShape="1">
          <a:blip r:embed="rId11"/>
          <a:srcRect l="9183"/>
          <a:stretch/>
        </p:blipFill>
        <p:spPr>
          <a:xfrm>
            <a:off x="3413125" y="4802188"/>
            <a:ext cx="2952750" cy="19446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4001" name="Text Box 16">
            <a:extLst>
              <a:ext uri="{FF2B5EF4-FFF2-40B4-BE49-F238E27FC236}">
                <a16:creationId xmlns:a16="http://schemas.microsoft.com/office/drawing/2014/main" id="{F4E86AF1-1FAE-FA7C-DC5D-11310F4006BA}"/>
              </a:ext>
            </a:extLst>
          </p:cNvPr>
          <p:cNvSpPr txBox="1">
            <a:spLocks noChangeArrowheads="1"/>
          </p:cNvSpPr>
          <p:nvPr/>
        </p:nvSpPr>
        <p:spPr bwMode="auto">
          <a:xfrm>
            <a:off x="3406775" y="4845050"/>
            <a:ext cx="1584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000000"/>
                </a:solidFill>
              </a:rPr>
              <a:t>Sous-marin israélien avec armement  nucléaire</a:t>
            </a:r>
            <a:endParaRPr lang="it-IT" altLang="it-CH" sz="900" b="1">
              <a:solidFill>
                <a:srgbClr val="000000"/>
              </a:solidFill>
            </a:endParaRPr>
          </a:p>
        </p:txBody>
      </p:sp>
      <p:sp>
        <p:nvSpPr>
          <p:cNvPr id="18" name="Rettangolo 17">
            <a:extLst>
              <a:ext uri="{FF2B5EF4-FFF2-40B4-BE49-F238E27FC236}">
                <a16:creationId xmlns:a16="http://schemas.microsoft.com/office/drawing/2014/main" id="{74F70809-8307-4644-4281-24F7415D35D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2" name="Picture 2" descr="esibizione bus">
            <a:extLst>
              <a:ext uri="{FF2B5EF4-FFF2-40B4-BE49-F238E27FC236}">
                <a16:creationId xmlns:a16="http://schemas.microsoft.com/office/drawing/2014/main" id="{23A5FFE6-5880-6B71-5E93-6BC7851A6E3C}"/>
              </a:ext>
            </a:extLst>
          </p:cNvPr>
          <p:cNvPicPr>
            <a:picLocks noChangeAspect="1" noChangeArrowheads="1"/>
          </p:cNvPicPr>
          <p:nvPr/>
        </p:nvPicPr>
        <p:blipFill>
          <a:blip r:embed="rId3"/>
          <a:srcRect/>
          <a:stretch>
            <a:fillRect/>
          </a:stretch>
        </p:blipFill>
        <p:spPr bwMode="auto">
          <a:xfrm>
            <a:off x="250825" y="188913"/>
            <a:ext cx="4105275" cy="27511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1764" name="Picture 5" descr="memoriale a gerusalemme">
            <a:extLst>
              <a:ext uri="{FF2B5EF4-FFF2-40B4-BE49-F238E27FC236}">
                <a16:creationId xmlns:a16="http://schemas.microsoft.com/office/drawing/2014/main" id="{6E9BC1B1-42E6-324F-77C7-EC20A7E15B6E}"/>
              </a:ext>
            </a:extLst>
          </p:cNvPr>
          <p:cNvPicPr>
            <a:picLocks noChangeAspect="1" noChangeArrowheads="1"/>
          </p:cNvPicPr>
          <p:nvPr/>
        </p:nvPicPr>
        <p:blipFill>
          <a:blip r:embed="rId4"/>
          <a:srcRect/>
          <a:stretch>
            <a:fillRect/>
          </a:stretch>
        </p:blipFill>
        <p:spPr bwMode="auto">
          <a:xfrm>
            <a:off x="7102475" y="5530850"/>
            <a:ext cx="1871663" cy="115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501766" name="Picture 7">
            <a:extLst>
              <a:ext uri="{FF2B5EF4-FFF2-40B4-BE49-F238E27FC236}">
                <a16:creationId xmlns:a16="http://schemas.microsoft.com/office/drawing/2014/main" id="{F63A4108-D50B-BC77-F8E1-EB890EF2DF88}"/>
              </a:ext>
            </a:extLst>
          </p:cNvPr>
          <p:cNvPicPr>
            <a:picLocks noChangeAspect="1" noChangeArrowheads="1"/>
          </p:cNvPicPr>
          <p:nvPr/>
        </p:nvPicPr>
        <p:blipFill>
          <a:blip r:embed="rId5"/>
          <a:srcRect/>
          <a:stretch>
            <a:fillRect/>
          </a:stretch>
        </p:blipFill>
        <p:spPr bwMode="auto">
          <a:xfrm>
            <a:off x="5364163" y="188913"/>
            <a:ext cx="3594100" cy="2767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37" name="Text Box 10">
            <a:extLst>
              <a:ext uri="{FF2B5EF4-FFF2-40B4-BE49-F238E27FC236}">
                <a16:creationId xmlns:a16="http://schemas.microsoft.com/office/drawing/2014/main" id="{9376BDAE-2352-808C-919F-928A6A9F3FA7}"/>
              </a:ext>
            </a:extLst>
          </p:cNvPr>
          <p:cNvSpPr txBox="1">
            <a:spLocks noChangeArrowheads="1"/>
          </p:cNvSpPr>
          <p:nvPr/>
        </p:nvSpPr>
        <p:spPr bwMode="auto">
          <a:xfrm>
            <a:off x="6018213" y="4549775"/>
            <a:ext cx="10810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Commémo-ration du Holocauste</a:t>
            </a:r>
            <a:endParaRPr lang="it-IT" altLang="it-CH" sz="1000" b="1">
              <a:solidFill>
                <a:srgbClr val="FFFFFF"/>
              </a:solidFill>
            </a:endParaRPr>
          </a:p>
        </p:txBody>
      </p:sp>
      <p:sp>
        <p:nvSpPr>
          <p:cNvPr id="556038" name="Text Box 11">
            <a:extLst>
              <a:ext uri="{FF2B5EF4-FFF2-40B4-BE49-F238E27FC236}">
                <a16:creationId xmlns:a16="http://schemas.microsoft.com/office/drawing/2014/main" id="{ACF5D2EF-80BA-40D7-2364-55F3C7F288B1}"/>
              </a:ext>
            </a:extLst>
          </p:cNvPr>
          <p:cNvSpPr txBox="1">
            <a:spLocks noChangeArrowheads="1"/>
          </p:cNvSpPr>
          <p:nvPr/>
        </p:nvSpPr>
        <p:spPr bwMode="auto">
          <a:xfrm>
            <a:off x="7740650" y="765175"/>
            <a:ext cx="1009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Procès Eichmann</a:t>
            </a:r>
            <a:endParaRPr lang="it-IT" altLang="it-CH" sz="1200" b="1">
              <a:solidFill>
                <a:srgbClr val="000000"/>
              </a:solidFill>
            </a:endParaRPr>
          </a:p>
        </p:txBody>
      </p:sp>
      <p:sp>
        <p:nvSpPr>
          <p:cNvPr id="556039" name="Text Box 13">
            <a:extLst>
              <a:ext uri="{FF2B5EF4-FFF2-40B4-BE49-F238E27FC236}">
                <a16:creationId xmlns:a16="http://schemas.microsoft.com/office/drawing/2014/main" id="{D020BBC9-F2D3-82D5-786F-CFC2809EC4C2}"/>
              </a:ext>
            </a:extLst>
          </p:cNvPr>
          <p:cNvSpPr txBox="1">
            <a:spLocks noChangeArrowheads="1"/>
          </p:cNvSpPr>
          <p:nvPr/>
        </p:nvSpPr>
        <p:spPr bwMode="auto">
          <a:xfrm>
            <a:off x="3236913" y="4702175"/>
            <a:ext cx="720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Film Exodus</a:t>
            </a:r>
            <a:endParaRPr lang="it-IT" altLang="it-CH" sz="1000" b="1">
              <a:solidFill>
                <a:srgbClr val="FFFFFF"/>
              </a:solidFill>
            </a:endParaRPr>
          </a:p>
        </p:txBody>
      </p:sp>
      <p:pic>
        <p:nvPicPr>
          <p:cNvPr id="501775" name="Picture 16" descr="israel flag 31">
            <a:extLst>
              <a:ext uri="{FF2B5EF4-FFF2-40B4-BE49-F238E27FC236}">
                <a16:creationId xmlns:a16="http://schemas.microsoft.com/office/drawing/2014/main" id="{A64837AA-10F0-23D4-2C5E-3C6D2468839C}"/>
              </a:ext>
            </a:extLst>
          </p:cNvPr>
          <p:cNvPicPr>
            <a:picLocks noChangeAspect="1" noChangeArrowheads="1"/>
          </p:cNvPicPr>
          <p:nvPr/>
        </p:nvPicPr>
        <p:blipFill>
          <a:blip r:embed="rId6"/>
          <a:srcRect/>
          <a:stretch>
            <a:fillRect/>
          </a:stretch>
        </p:blipFill>
        <p:spPr bwMode="auto">
          <a:xfrm>
            <a:off x="4427538" y="2349500"/>
            <a:ext cx="865187" cy="633413"/>
          </a:xfrm>
          <a:prstGeom prst="rect">
            <a:avLst/>
          </a:prstGeom>
          <a:ln>
            <a:noFill/>
          </a:ln>
          <a:effectLst>
            <a:outerShdw blurRad="292100" dist="139700" dir="2700000" algn="tl" rotWithShape="0">
              <a:srgbClr val="333333">
                <a:alpha val="65000"/>
              </a:srgbClr>
            </a:outerShdw>
          </a:effectLst>
        </p:spPr>
      </p:pic>
      <p:pic>
        <p:nvPicPr>
          <p:cNvPr id="501776" name="Picture 17" descr="colombe2">
            <a:extLst>
              <a:ext uri="{FF2B5EF4-FFF2-40B4-BE49-F238E27FC236}">
                <a16:creationId xmlns:a16="http://schemas.microsoft.com/office/drawing/2014/main" id="{F958A71D-5F41-89F9-9563-A6701FDD8B56}"/>
              </a:ext>
            </a:extLst>
          </p:cNvPr>
          <p:cNvPicPr>
            <a:picLocks noChangeAspect="1" noChangeArrowheads="1" noCrop="1"/>
          </p:cNvPicPr>
          <p:nvPr/>
        </p:nvPicPr>
        <p:blipFill>
          <a:blip r:embed="rId7"/>
          <a:srcRect/>
          <a:stretch>
            <a:fillRect/>
          </a:stretch>
        </p:blipFill>
        <p:spPr bwMode="auto">
          <a:xfrm>
            <a:off x="4716463" y="2492375"/>
            <a:ext cx="307975" cy="360363"/>
          </a:xfrm>
          <a:prstGeom prst="rect">
            <a:avLst/>
          </a:prstGeom>
          <a:ln>
            <a:noFill/>
          </a:ln>
          <a:effectLst>
            <a:outerShdw blurRad="292100" dist="139700" dir="2700000" algn="tl" rotWithShape="0">
              <a:srgbClr val="333333">
                <a:alpha val="65000"/>
              </a:srgbClr>
            </a:outerShdw>
          </a:effectLst>
        </p:spPr>
      </p:pic>
      <p:pic>
        <p:nvPicPr>
          <p:cNvPr id="501777" name="Picture 18">
            <a:extLst>
              <a:ext uri="{FF2B5EF4-FFF2-40B4-BE49-F238E27FC236}">
                <a16:creationId xmlns:a16="http://schemas.microsoft.com/office/drawing/2014/main" id="{CB847E7D-C41E-905E-D8BB-90086B2A3A5C}"/>
              </a:ext>
            </a:extLst>
          </p:cNvPr>
          <p:cNvPicPr>
            <a:picLocks noChangeAspect="1" noChangeArrowheads="1"/>
          </p:cNvPicPr>
          <p:nvPr/>
        </p:nvPicPr>
        <p:blipFill>
          <a:blip r:embed="rId8"/>
          <a:srcRect/>
          <a:stretch>
            <a:fillRect/>
          </a:stretch>
        </p:blipFill>
        <p:spPr bwMode="auto">
          <a:xfrm>
            <a:off x="4427538" y="188913"/>
            <a:ext cx="865187" cy="519112"/>
          </a:xfrm>
          <a:prstGeom prst="rect">
            <a:avLst/>
          </a:prstGeom>
          <a:ln>
            <a:noFill/>
          </a:ln>
          <a:effectLst>
            <a:outerShdw blurRad="292100" dist="139700" dir="2700000" algn="tl" rotWithShape="0">
              <a:srgbClr val="333333">
                <a:alpha val="65000"/>
              </a:srgbClr>
            </a:outerShdw>
          </a:effectLst>
        </p:spPr>
      </p:pic>
      <p:pic>
        <p:nvPicPr>
          <p:cNvPr id="501779" name="Picture 2" descr="C:\Users\Enrico\Desktop\Oggi ebrei a Ausschwyz jpeg.jpg">
            <a:extLst>
              <a:ext uri="{FF2B5EF4-FFF2-40B4-BE49-F238E27FC236}">
                <a16:creationId xmlns:a16="http://schemas.microsoft.com/office/drawing/2014/main" id="{60166FBB-3607-DC71-2465-21F3E0B8439A}"/>
              </a:ext>
            </a:extLst>
          </p:cNvPr>
          <p:cNvPicPr>
            <a:picLocks noChangeAspect="1" noChangeArrowheads="1"/>
          </p:cNvPicPr>
          <p:nvPr/>
        </p:nvPicPr>
        <p:blipFill>
          <a:blip r:embed="rId9"/>
          <a:srcRect/>
          <a:stretch>
            <a:fillRect/>
          </a:stretch>
        </p:blipFill>
        <p:spPr bwMode="auto">
          <a:xfrm>
            <a:off x="7099300" y="3033713"/>
            <a:ext cx="1865313" cy="12255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4" name="CasellaDiTesto 1">
            <a:extLst>
              <a:ext uri="{FF2B5EF4-FFF2-40B4-BE49-F238E27FC236}">
                <a16:creationId xmlns:a16="http://schemas.microsoft.com/office/drawing/2014/main" id="{0C13C962-93DF-18BA-B68C-7A6ECB2EAF70}"/>
              </a:ext>
            </a:extLst>
          </p:cNvPr>
          <p:cNvSpPr txBox="1">
            <a:spLocks noChangeArrowheads="1"/>
          </p:cNvSpPr>
          <p:nvPr/>
        </p:nvSpPr>
        <p:spPr bwMode="auto">
          <a:xfrm>
            <a:off x="6162675" y="3059113"/>
            <a:ext cx="936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Visite à Ausschwyz</a:t>
            </a:r>
          </a:p>
        </p:txBody>
      </p:sp>
      <p:sp>
        <p:nvSpPr>
          <p:cNvPr id="556045" name="Segnaposto numero diapositiva 1">
            <a:extLst>
              <a:ext uri="{FF2B5EF4-FFF2-40B4-BE49-F238E27FC236}">
                <a16:creationId xmlns:a16="http://schemas.microsoft.com/office/drawing/2014/main" id="{FEEBDF19-F0B2-6335-E7BA-AAE4819763A0}"/>
              </a:ext>
            </a:extLst>
          </p:cNvPr>
          <p:cNvSpPr>
            <a:spLocks noGrp="1"/>
          </p:cNvSpPr>
          <p:nvPr>
            <p:ph type="sldNum" sz="quarter" idx="12"/>
          </p:nvPr>
        </p:nvSpPr>
        <p:spPr>
          <a:xfrm>
            <a:off x="4945063" y="50688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3C1974B-25BD-4259-BC0C-A2EED99BF054}" type="slidenum">
              <a:rPr lang="it-IT" altLang="en-US" sz="1400" smtClean="0">
                <a:solidFill>
                  <a:srgbClr val="FFFFFF"/>
                </a:solidFill>
              </a:rPr>
              <a:pPr>
                <a:spcBef>
                  <a:spcPct val="0"/>
                </a:spcBef>
                <a:buFontTx/>
                <a:buNone/>
              </a:pPr>
              <a:t>187</a:t>
            </a:fld>
            <a:endParaRPr lang="it-IT" altLang="en-US" sz="1400">
              <a:solidFill>
                <a:srgbClr val="FFFFFF"/>
              </a:solidFill>
            </a:endParaRPr>
          </a:p>
        </p:txBody>
      </p:sp>
      <p:sp>
        <p:nvSpPr>
          <p:cNvPr id="556046" name="CasellaDiTesto 1">
            <a:extLst>
              <a:ext uri="{FF2B5EF4-FFF2-40B4-BE49-F238E27FC236}">
                <a16:creationId xmlns:a16="http://schemas.microsoft.com/office/drawing/2014/main" id="{5AA3AAE6-695E-E646-3481-AD33BDBDF81B}"/>
              </a:ext>
            </a:extLst>
          </p:cNvPr>
          <p:cNvSpPr txBox="1">
            <a:spLocks noChangeArrowheads="1"/>
          </p:cNvSpPr>
          <p:nvPr/>
        </p:nvSpPr>
        <p:spPr bwMode="auto">
          <a:xfrm>
            <a:off x="4086225" y="2986088"/>
            <a:ext cx="1638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800" b="1">
                <a:solidFill>
                  <a:srgbClr val="FFFFFF"/>
                </a:solidFill>
              </a:rPr>
              <a:t>Norman Finkelstein: “L'Industrie de l'Holocauste”</a:t>
            </a:r>
            <a:endParaRPr lang="en-US" altLang="en-US" sz="800" b="1">
              <a:solidFill>
                <a:srgbClr val="FFFFFF"/>
              </a:solidFill>
            </a:endParaRPr>
          </a:p>
        </p:txBody>
      </p:sp>
      <p:pic>
        <p:nvPicPr>
          <p:cNvPr id="23" name="Picture 12">
            <a:extLst>
              <a:ext uri="{FF2B5EF4-FFF2-40B4-BE49-F238E27FC236}">
                <a16:creationId xmlns:a16="http://schemas.microsoft.com/office/drawing/2014/main" id="{AEB370FA-11D2-278E-7FF3-EE12A5C48556}"/>
              </a:ext>
            </a:extLst>
          </p:cNvPr>
          <p:cNvPicPr>
            <a:picLocks noChangeAspect="1" noChangeArrowheads="1"/>
          </p:cNvPicPr>
          <p:nvPr/>
        </p:nvPicPr>
        <p:blipFill>
          <a:blip r:embed="rId10"/>
          <a:srcRect/>
          <a:stretch>
            <a:fillRect/>
          </a:stretch>
        </p:blipFill>
        <p:spPr bwMode="auto">
          <a:xfrm>
            <a:off x="3087688" y="5118100"/>
            <a:ext cx="1095375" cy="15652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4" name="Immagine 36" descr="International campaign is criminalizing criticism of Israel as âantisemitismâ">
            <a:extLst>
              <a:ext uri="{FF2B5EF4-FFF2-40B4-BE49-F238E27FC236}">
                <a16:creationId xmlns:a16="http://schemas.microsoft.com/office/drawing/2014/main" id="{24623C92-92B6-549C-B202-F5855EA7B3BC}"/>
              </a:ext>
            </a:extLst>
          </p:cNvPr>
          <p:cNvPicPr>
            <a:picLocks noChangeAspect="1" noChangeArrowheads="1"/>
          </p:cNvPicPr>
          <p:nvPr/>
        </p:nvPicPr>
        <p:blipFill>
          <a:blip r:embed="rId11"/>
          <a:srcRect/>
          <a:stretch>
            <a:fillRect/>
          </a:stretch>
        </p:blipFill>
        <p:spPr bwMode="auto">
          <a:xfrm>
            <a:off x="4264025" y="5130800"/>
            <a:ext cx="2755900" cy="15525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49" name="CasellaDiTesto 1">
            <a:extLst>
              <a:ext uri="{FF2B5EF4-FFF2-40B4-BE49-F238E27FC236}">
                <a16:creationId xmlns:a16="http://schemas.microsoft.com/office/drawing/2014/main" id="{D563CF30-2ED8-55A6-8F6C-5629C3E71E7B}"/>
              </a:ext>
            </a:extLst>
          </p:cNvPr>
          <p:cNvSpPr txBox="1">
            <a:spLocks noChangeArrowheads="1"/>
          </p:cNvSpPr>
          <p:nvPr/>
        </p:nvSpPr>
        <p:spPr bwMode="auto">
          <a:xfrm>
            <a:off x="4197350" y="4702175"/>
            <a:ext cx="20129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en-US" sz="1000" b="1">
                <a:solidFill>
                  <a:srgbClr val="FFFFFF"/>
                </a:solidFill>
              </a:rPr>
              <a:t>Délégués à la convention IHRA 2009 à Londres</a:t>
            </a:r>
            <a:endParaRPr lang="en-US" altLang="en-US" sz="1000" b="1">
              <a:solidFill>
                <a:srgbClr val="FFFFFF"/>
              </a:solidFill>
            </a:endParaRPr>
          </a:p>
        </p:txBody>
      </p:sp>
      <p:sp>
        <p:nvSpPr>
          <p:cNvPr id="25" name="Rettangolo 24">
            <a:extLst>
              <a:ext uri="{FF2B5EF4-FFF2-40B4-BE49-F238E27FC236}">
                <a16:creationId xmlns:a16="http://schemas.microsoft.com/office/drawing/2014/main" id="{27B92B19-8E25-32C0-F0A4-FDA7AC9AAD1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51" name="Segnaposto numero diapositiva 1">
            <a:extLst>
              <a:ext uri="{FF2B5EF4-FFF2-40B4-BE49-F238E27FC236}">
                <a16:creationId xmlns:a16="http://schemas.microsoft.com/office/drawing/2014/main" id="{314E5B64-A9D3-DECB-09BE-3F1BD36611AC}"/>
              </a:ext>
            </a:extLst>
          </p:cNvPr>
          <p:cNvSpPr txBox="1">
            <a:spLocks/>
          </p:cNvSpPr>
          <p:nvPr/>
        </p:nvSpPr>
        <p:spPr bwMode="auto">
          <a:xfrm>
            <a:off x="4427538" y="1311275"/>
            <a:ext cx="62071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887495B7-B5B7-4B70-AAC4-13E8DD119C4C}" type="slidenum">
              <a:rPr lang="it-IT" altLang="en-US" sz="1400" b="1">
                <a:solidFill>
                  <a:srgbClr val="FFFFFF"/>
                </a:solidFill>
              </a:rPr>
              <a:pPr algn="r" eaLnBrk="1" hangingPunct="1">
                <a:spcBef>
                  <a:spcPct val="0"/>
                </a:spcBef>
                <a:buFontTx/>
                <a:buNone/>
              </a:pPr>
              <a:t>187</a:t>
            </a:fld>
            <a:endParaRPr lang="it-IT" altLang="en-US" sz="1400" b="1">
              <a:solidFill>
                <a:srgbClr val="FFFFFF"/>
              </a:solidFill>
            </a:endParaRPr>
          </a:p>
        </p:txBody>
      </p:sp>
      <p:pic>
        <p:nvPicPr>
          <p:cNvPr id="26" name="Picture 3" descr="cartello annesso">
            <a:extLst>
              <a:ext uri="{FF2B5EF4-FFF2-40B4-BE49-F238E27FC236}">
                <a16:creationId xmlns:a16="http://schemas.microsoft.com/office/drawing/2014/main" id="{E81788DB-9FC5-85E9-D5C6-EA8207ED9CE9}"/>
              </a:ext>
            </a:extLst>
          </p:cNvPr>
          <p:cNvPicPr>
            <a:picLocks noChangeAspect="1" noChangeArrowheads="1"/>
          </p:cNvPicPr>
          <p:nvPr/>
        </p:nvPicPr>
        <p:blipFill rotWithShape="1">
          <a:blip r:embed="rId12"/>
          <a:srcRect t="18273"/>
          <a:stretch/>
        </p:blipFill>
        <p:spPr bwMode="auto">
          <a:xfrm>
            <a:off x="250825" y="3043238"/>
            <a:ext cx="1770063" cy="19288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56053" name="Text Box 9">
            <a:extLst>
              <a:ext uri="{FF2B5EF4-FFF2-40B4-BE49-F238E27FC236}">
                <a16:creationId xmlns:a16="http://schemas.microsoft.com/office/drawing/2014/main" id="{22C3ADF8-5DC3-55AE-298C-4028B033B58B}"/>
              </a:ext>
            </a:extLst>
          </p:cNvPr>
          <p:cNvSpPr txBox="1">
            <a:spLocks noChangeArrowheads="1"/>
          </p:cNvSpPr>
          <p:nvPr/>
        </p:nvSpPr>
        <p:spPr bwMode="auto">
          <a:xfrm>
            <a:off x="2198688" y="2995613"/>
            <a:ext cx="160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Exposition d’un bus                a Berkeley Californie</a:t>
            </a:r>
            <a:endParaRPr lang="it-IT" altLang="it-CH" sz="1000" b="1">
              <a:solidFill>
                <a:srgbClr val="FFFFFF"/>
              </a:solidFill>
            </a:endParaRPr>
          </a:p>
        </p:txBody>
      </p:sp>
      <p:sp>
        <p:nvSpPr>
          <p:cNvPr id="3" name="Freccia in giù 2">
            <a:extLst>
              <a:ext uri="{FF2B5EF4-FFF2-40B4-BE49-F238E27FC236}">
                <a16:creationId xmlns:a16="http://schemas.microsoft.com/office/drawing/2014/main" id="{E9A006CF-2118-FE1D-8E0E-5FE35AAC2BAD}"/>
              </a:ext>
            </a:extLst>
          </p:cNvPr>
          <p:cNvSpPr/>
          <p:nvPr/>
        </p:nvSpPr>
        <p:spPr>
          <a:xfrm>
            <a:off x="715963" y="2503488"/>
            <a:ext cx="504825" cy="539750"/>
          </a:xfrm>
          <a:prstGeom prst="downArrow">
            <a:avLst>
              <a:gd name="adj1" fmla="val 25850"/>
              <a:gd name="adj2" fmla="val 57245"/>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Ovale 1">
            <a:extLst>
              <a:ext uri="{FF2B5EF4-FFF2-40B4-BE49-F238E27FC236}">
                <a16:creationId xmlns:a16="http://schemas.microsoft.com/office/drawing/2014/main" id="{5B6C22A7-EEED-33AA-773D-1117871BAFD2}"/>
              </a:ext>
            </a:extLst>
          </p:cNvPr>
          <p:cNvSpPr/>
          <p:nvPr/>
        </p:nvSpPr>
        <p:spPr>
          <a:xfrm>
            <a:off x="3049588" y="3413125"/>
            <a:ext cx="2755900" cy="1195388"/>
          </a:xfrm>
          <a:prstGeom prst="ellipse">
            <a:avLst/>
          </a:prstGeom>
          <a:solidFill>
            <a:srgbClr val="FFFF00"/>
          </a:solidFill>
          <a:ln w="1270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56056" name="Text Box 8">
            <a:extLst>
              <a:ext uri="{FF2B5EF4-FFF2-40B4-BE49-F238E27FC236}">
                <a16:creationId xmlns:a16="http://schemas.microsoft.com/office/drawing/2014/main" id="{4C778ADF-1B31-0DFC-2B2C-8F11B3A290D4}"/>
              </a:ext>
            </a:extLst>
          </p:cNvPr>
          <p:cNvSpPr txBox="1">
            <a:spLocks noChangeArrowheads="1"/>
          </p:cNvSpPr>
          <p:nvPr/>
        </p:nvSpPr>
        <p:spPr bwMode="auto">
          <a:xfrm>
            <a:off x="3125788" y="3557588"/>
            <a:ext cx="2752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CH" altLang="it-CH" sz="1800" b="1">
                <a:solidFill>
                  <a:srgbClr val="161616"/>
                </a:solidFill>
              </a:rPr>
              <a:t>La machine propagandistique israélienne</a:t>
            </a:r>
            <a:endParaRPr lang="it-IT" altLang="it-CH" sz="1800" b="1">
              <a:solidFill>
                <a:srgbClr val="161616"/>
              </a:solidFill>
            </a:endParaRPr>
          </a:p>
        </p:txBody>
      </p:sp>
      <p:pic>
        <p:nvPicPr>
          <p:cNvPr id="28" name="Immagine 27">
            <a:extLst>
              <a:ext uri="{FF2B5EF4-FFF2-40B4-BE49-F238E27FC236}">
                <a16:creationId xmlns:a16="http://schemas.microsoft.com/office/drawing/2014/main" id="{A5066E9A-A708-C573-717B-81D9D62305A8}"/>
              </a:ext>
            </a:extLst>
          </p:cNvPr>
          <p:cNvPicPr>
            <a:picLocks noChangeAspect="1"/>
          </p:cNvPicPr>
          <p:nvPr/>
        </p:nvPicPr>
        <p:blipFill>
          <a:blip r:embed="rId13"/>
          <a:stretch>
            <a:fillRect/>
          </a:stretch>
        </p:blipFill>
        <p:spPr>
          <a:xfrm>
            <a:off x="249238" y="5137150"/>
            <a:ext cx="2722562" cy="1555750"/>
          </a:xfrm>
          <a:prstGeom prst="rect">
            <a:avLst/>
          </a:prstGeom>
          <a:ln w="38100">
            <a:solidFill>
              <a:schemeClr val="tx1"/>
            </a:solidFill>
          </a:ln>
          <a:effectLst>
            <a:outerShdw blurRad="292100" dist="139700" dir="2700000" algn="tl" rotWithShape="0">
              <a:srgbClr val="333333">
                <a:alpha val="65000"/>
              </a:srgbClr>
            </a:outerShdw>
          </a:effectLst>
        </p:spPr>
      </p:pic>
      <p:sp>
        <p:nvSpPr>
          <p:cNvPr id="556058" name="Text Box 13">
            <a:extLst>
              <a:ext uri="{FF2B5EF4-FFF2-40B4-BE49-F238E27FC236}">
                <a16:creationId xmlns:a16="http://schemas.microsoft.com/office/drawing/2014/main" id="{7922D700-9320-B94B-6BE0-6CD91A8471AD}"/>
              </a:ext>
            </a:extLst>
          </p:cNvPr>
          <p:cNvSpPr txBox="1">
            <a:spLocks noChangeArrowheads="1"/>
          </p:cNvSpPr>
          <p:nvPr/>
        </p:nvSpPr>
        <p:spPr bwMode="auto">
          <a:xfrm>
            <a:off x="2116138" y="4776788"/>
            <a:ext cx="8683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Cyber war</a:t>
            </a:r>
            <a:endParaRPr lang="it-IT" altLang="it-CH" sz="1000" b="1">
              <a:solidFill>
                <a:srgbClr val="FFFFFF"/>
              </a:solidFill>
            </a:endParaRPr>
          </a:p>
        </p:txBody>
      </p:sp>
      <p:pic>
        <p:nvPicPr>
          <p:cNvPr id="30" name="Immagine 29">
            <a:extLst>
              <a:ext uri="{FF2B5EF4-FFF2-40B4-BE49-F238E27FC236}">
                <a16:creationId xmlns:a16="http://schemas.microsoft.com/office/drawing/2014/main" id="{78A7889B-23CD-6B49-7766-06B67BE928B6}"/>
              </a:ext>
            </a:extLst>
          </p:cNvPr>
          <p:cNvPicPr>
            <a:picLocks noChangeAspect="1"/>
          </p:cNvPicPr>
          <p:nvPr/>
        </p:nvPicPr>
        <p:blipFill>
          <a:blip r:embed="rId14"/>
          <a:stretch>
            <a:fillRect/>
          </a:stretch>
        </p:blipFill>
        <p:spPr>
          <a:xfrm>
            <a:off x="7107238" y="4379913"/>
            <a:ext cx="1876425" cy="1054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56060" name="Text Box 13">
            <a:extLst>
              <a:ext uri="{FF2B5EF4-FFF2-40B4-BE49-F238E27FC236}">
                <a16:creationId xmlns:a16="http://schemas.microsoft.com/office/drawing/2014/main" id="{B8A7F242-690C-F563-E50F-B72C9BC4A9AD}"/>
              </a:ext>
            </a:extLst>
          </p:cNvPr>
          <p:cNvSpPr txBox="1">
            <a:spLocks noChangeArrowheads="1"/>
          </p:cNvSpPr>
          <p:nvPr/>
        </p:nvSpPr>
        <p:spPr bwMode="auto">
          <a:xfrm>
            <a:off x="6118225" y="4073525"/>
            <a:ext cx="98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Cyber propagande</a:t>
            </a:r>
            <a:endParaRPr lang="it-IT" altLang="it-CH" sz="1000" b="1">
              <a:solidFill>
                <a:srgbClr val="FFFFFF"/>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0498" name="Picture 2" descr="DSC_1114">
            <a:extLst>
              <a:ext uri="{FF2B5EF4-FFF2-40B4-BE49-F238E27FC236}">
                <a16:creationId xmlns:a16="http://schemas.microsoft.com/office/drawing/2014/main" id="{D7B369E7-BE88-E087-9B34-67D7B046D617}"/>
              </a:ext>
            </a:extLst>
          </p:cNvPr>
          <p:cNvPicPr>
            <a:picLocks noChangeAspect="1" noChangeArrowheads="1"/>
          </p:cNvPicPr>
          <p:nvPr/>
        </p:nvPicPr>
        <p:blipFill>
          <a:blip r:embed="rId3">
            <a:lum bright="-8000" contrast="10000"/>
          </a:blip>
          <a:srcRect/>
          <a:stretch>
            <a:fillRect/>
          </a:stretch>
        </p:blipFill>
        <p:spPr bwMode="auto">
          <a:xfrm>
            <a:off x="5946775" y="5373688"/>
            <a:ext cx="936625" cy="1484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499" name="Picture 3" descr="DSC_1069">
            <a:extLst>
              <a:ext uri="{FF2B5EF4-FFF2-40B4-BE49-F238E27FC236}">
                <a16:creationId xmlns:a16="http://schemas.microsoft.com/office/drawing/2014/main" id="{651EEAF6-68A9-04C6-F503-B8AA0E560885}"/>
              </a:ext>
            </a:extLst>
          </p:cNvPr>
          <p:cNvPicPr>
            <a:picLocks noChangeAspect="1" noChangeArrowheads="1"/>
          </p:cNvPicPr>
          <p:nvPr/>
        </p:nvPicPr>
        <p:blipFill>
          <a:blip r:embed="rId4"/>
          <a:srcRect/>
          <a:stretch>
            <a:fillRect/>
          </a:stretch>
        </p:blipFill>
        <p:spPr bwMode="auto">
          <a:xfrm>
            <a:off x="6948488" y="5395913"/>
            <a:ext cx="2195512" cy="14620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0" name="Picture 4" descr="ebrei arrivano in israele">
            <a:extLst>
              <a:ext uri="{FF2B5EF4-FFF2-40B4-BE49-F238E27FC236}">
                <a16:creationId xmlns:a16="http://schemas.microsoft.com/office/drawing/2014/main" id="{99C35BAE-EC5E-B0EE-AECA-1670EE553147}"/>
              </a:ext>
            </a:extLst>
          </p:cNvPr>
          <p:cNvPicPr>
            <a:picLocks noChangeAspect="1" noChangeArrowheads="1"/>
          </p:cNvPicPr>
          <p:nvPr/>
        </p:nvPicPr>
        <p:blipFill>
          <a:blip r:embed="rId5">
            <a:lum bright="-8000" contrast="10000"/>
          </a:blip>
          <a:srcRect/>
          <a:stretch>
            <a:fillRect/>
          </a:stretch>
        </p:blipFill>
        <p:spPr bwMode="auto">
          <a:xfrm>
            <a:off x="0" y="1773238"/>
            <a:ext cx="2268538" cy="1700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1" name="Picture 5" descr="comitato di ricevimento 3 buona">
            <a:extLst>
              <a:ext uri="{FF2B5EF4-FFF2-40B4-BE49-F238E27FC236}">
                <a16:creationId xmlns:a16="http://schemas.microsoft.com/office/drawing/2014/main" id="{39050A24-CD43-3CF6-479B-746D64636589}"/>
              </a:ext>
            </a:extLst>
          </p:cNvPr>
          <p:cNvPicPr>
            <a:picLocks noChangeAspect="1" noChangeArrowheads="1"/>
          </p:cNvPicPr>
          <p:nvPr/>
        </p:nvPicPr>
        <p:blipFill>
          <a:blip r:embed="rId6">
            <a:lum bright="-8000" contrast="10000"/>
          </a:blip>
          <a:srcRect/>
          <a:stretch>
            <a:fillRect/>
          </a:stretch>
        </p:blipFill>
        <p:spPr bwMode="auto">
          <a:xfrm>
            <a:off x="4572000" y="0"/>
            <a:ext cx="2305050" cy="16859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2" name="Picture 6" descr="comitato di ricevimento 4">
            <a:extLst>
              <a:ext uri="{FF2B5EF4-FFF2-40B4-BE49-F238E27FC236}">
                <a16:creationId xmlns:a16="http://schemas.microsoft.com/office/drawing/2014/main" id="{ED362C93-D7B5-F159-C8DB-20AFA9DF5F1F}"/>
              </a:ext>
            </a:extLst>
          </p:cNvPr>
          <p:cNvPicPr>
            <a:picLocks noChangeAspect="1" noChangeArrowheads="1"/>
          </p:cNvPicPr>
          <p:nvPr/>
        </p:nvPicPr>
        <p:blipFill>
          <a:blip r:embed="rId7"/>
          <a:srcRect/>
          <a:stretch>
            <a:fillRect/>
          </a:stretch>
        </p:blipFill>
        <p:spPr bwMode="auto">
          <a:xfrm>
            <a:off x="5811838" y="1700213"/>
            <a:ext cx="1081087"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3" name="Picture 7" descr="comitato diricevimento 2">
            <a:extLst>
              <a:ext uri="{FF2B5EF4-FFF2-40B4-BE49-F238E27FC236}">
                <a16:creationId xmlns:a16="http://schemas.microsoft.com/office/drawing/2014/main" id="{C7046764-283E-EFF1-27F2-A594868662DB}"/>
              </a:ext>
            </a:extLst>
          </p:cNvPr>
          <p:cNvPicPr>
            <a:picLocks noChangeAspect="1" noChangeArrowheads="1"/>
          </p:cNvPicPr>
          <p:nvPr/>
        </p:nvPicPr>
        <p:blipFill>
          <a:blip r:embed="rId8">
            <a:lum bright="-8000" contrast="10000"/>
          </a:blip>
          <a:srcRect/>
          <a:stretch>
            <a:fillRect/>
          </a:stretch>
        </p:blipFill>
        <p:spPr bwMode="auto">
          <a:xfrm>
            <a:off x="0" y="3429000"/>
            <a:ext cx="2268538" cy="17033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4" name="Picture 8" descr="a0138">
            <a:extLst>
              <a:ext uri="{FF2B5EF4-FFF2-40B4-BE49-F238E27FC236}">
                <a16:creationId xmlns:a16="http://schemas.microsoft.com/office/drawing/2014/main" id="{788F8439-0C91-F654-82B1-E1817CB6CE44}"/>
              </a:ext>
            </a:extLst>
          </p:cNvPr>
          <p:cNvPicPr>
            <a:picLocks noChangeAspect="1" noChangeArrowheads="1"/>
          </p:cNvPicPr>
          <p:nvPr/>
        </p:nvPicPr>
        <p:blipFill>
          <a:blip r:embed="rId9"/>
          <a:srcRect/>
          <a:stretch>
            <a:fillRect/>
          </a:stretch>
        </p:blipFill>
        <p:spPr bwMode="auto">
          <a:xfrm>
            <a:off x="0" y="0"/>
            <a:ext cx="2268538" cy="1701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5" name="Picture 9" descr="a0052">
            <a:extLst>
              <a:ext uri="{FF2B5EF4-FFF2-40B4-BE49-F238E27FC236}">
                <a16:creationId xmlns:a16="http://schemas.microsoft.com/office/drawing/2014/main" id="{F9727B3C-3C56-2C88-989E-AB45E9239263}"/>
              </a:ext>
            </a:extLst>
          </p:cNvPr>
          <p:cNvPicPr>
            <a:picLocks noChangeAspect="1" noChangeArrowheads="1"/>
          </p:cNvPicPr>
          <p:nvPr/>
        </p:nvPicPr>
        <p:blipFill>
          <a:blip r:embed="rId10"/>
          <a:srcRect/>
          <a:stretch>
            <a:fillRect/>
          </a:stretch>
        </p:blipFill>
        <p:spPr bwMode="auto">
          <a:xfrm>
            <a:off x="2339975" y="1700213"/>
            <a:ext cx="1323975"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6" name="Picture 10" descr="organizza l'agenzia ebraica">
            <a:extLst>
              <a:ext uri="{FF2B5EF4-FFF2-40B4-BE49-F238E27FC236}">
                <a16:creationId xmlns:a16="http://schemas.microsoft.com/office/drawing/2014/main" id="{1A8AAE01-E187-7CF1-FC06-C6A59AFA52C6}"/>
              </a:ext>
            </a:extLst>
          </p:cNvPr>
          <p:cNvPicPr>
            <a:picLocks noChangeAspect="1" noChangeArrowheads="1"/>
          </p:cNvPicPr>
          <p:nvPr/>
        </p:nvPicPr>
        <p:blipFill>
          <a:blip r:embed="rId11">
            <a:lum bright="-8000" contrast="10000"/>
          </a:blip>
          <a:srcRect/>
          <a:stretch>
            <a:fillRect/>
          </a:stretch>
        </p:blipFill>
        <p:spPr bwMode="auto">
          <a:xfrm>
            <a:off x="0" y="5157788"/>
            <a:ext cx="2268538" cy="17002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7" name="Picture 11" descr="la mappa per i nuovi immigranti">
            <a:extLst>
              <a:ext uri="{FF2B5EF4-FFF2-40B4-BE49-F238E27FC236}">
                <a16:creationId xmlns:a16="http://schemas.microsoft.com/office/drawing/2014/main" id="{A6D26CB0-6E7C-D943-282B-D6D826A7915A}"/>
              </a:ext>
            </a:extLst>
          </p:cNvPr>
          <p:cNvPicPr>
            <a:picLocks noChangeAspect="1" noChangeArrowheads="1"/>
          </p:cNvPicPr>
          <p:nvPr/>
        </p:nvPicPr>
        <p:blipFill>
          <a:blip r:embed="rId12"/>
          <a:srcRect/>
          <a:stretch>
            <a:fillRect/>
          </a:stretch>
        </p:blipFill>
        <p:spPr bwMode="auto">
          <a:xfrm>
            <a:off x="4430713" y="5373688"/>
            <a:ext cx="1452562" cy="14843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8" name="Picture 12" descr="comitato di ricevimento 5">
            <a:extLst>
              <a:ext uri="{FF2B5EF4-FFF2-40B4-BE49-F238E27FC236}">
                <a16:creationId xmlns:a16="http://schemas.microsoft.com/office/drawing/2014/main" id="{071690DD-1CA0-9708-0038-E3A7645BFA6E}"/>
              </a:ext>
            </a:extLst>
          </p:cNvPr>
          <p:cNvPicPr>
            <a:picLocks noChangeAspect="1" noChangeArrowheads="1"/>
          </p:cNvPicPr>
          <p:nvPr/>
        </p:nvPicPr>
        <p:blipFill>
          <a:blip r:embed="rId13"/>
          <a:srcRect/>
          <a:stretch>
            <a:fillRect/>
          </a:stretch>
        </p:blipFill>
        <p:spPr bwMode="auto">
          <a:xfrm>
            <a:off x="6948488" y="0"/>
            <a:ext cx="2195512" cy="16462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09" name="Picture 13" descr="a0258">
            <a:extLst>
              <a:ext uri="{FF2B5EF4-FFF2-40B4-BE49-F238E27FC236}">
                <a16:creationId xmlns:a16="http://schemas.microsoft.com/office/drawing/2014/main" id="{92157830-D0D3-CA43-406D-A9ED60756DC2}"/>
              </a:ext>
            </a:extLst>
          </p:cNvPr>
          <p:cNvPicPr>
            <a:picLocks noChangeAspect="1" noChangeArrowheads="1"/>
          </p:cNvPicPr>
          <p:nvPr/>
        </p:nvPicPr>
        <p:blipFill>
          <a:blip r:embed="rId14">
            <a:lum bright="-8000" contrast="10000"/>
          </a:blip>
          <a:srcRect/>
          <a:stretch>
            <a:fillRect/>
          </a:stretch>
        </p:blipFill>
        <p:spPr bwMode="auto">
          <a:xfrm>
            <a:off x="6948488" y="3213100"/>
            <a:ext cx="2195512" cy="21209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0" name="Picture 14" descr="a0047">
            <a:extLst>
              <a:ext uri="{FF2B5EF4-FFF2-40B4-BE49-F238E27FC236}">
                <a16:creationId xmlns:a16="http://schemas.microsoft.com/office/drawing/2014/main" id="{681B1AC7-C334-658D-74F2-A6336E2151E1}"/>
              </a:ext>
            </a:extLst>
          </p:cNvPr>
          <p:cNvPicPr>
            <a:picLocks noChangeAspect="1" noChangeArrowheads="1"/>
          </p:cNvPicPr>
          <p:nvPr/>
        </p:nvPicPr>
        <p:blipFill>
          <a:blip r:embed="rId15"/>
          <a:srcRect l="1611" t="2380" r="1541" b="51363"/>
          <a:stretch>
            <a:fillRect/>
          </a:stretch>
        </p:blipFill>
        <p:spPr bwMode="auto">
          <a:xfrm>
            <a:off x="6948488" y="1700213"/>
            <a:ext cx="2195512"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1" name="Picture 15" descr="a0045">
            <a:extLst>
              <a:ext uri="{FF2B5EF4-FFF2-40B4-BE49-F238E27FC236}">
                <a16:creationId xmlns:a16="http://schemas.microsoft.com/office/drawing/2014/main" id="{304B528B-34B6-5C41-C722-A9FFBC3D3037}"/>
              </a:ext>
            </a:extLst>
          </p:cNvPr>
          <p:cNvPicPr>
            <a:picLocks noChangeAspect="1" noChangeArrowheads="1"/>
          </p:cNvPicPr>
          <p:nvPr/>
        </p:nvPicPr>
        <p:blipFill>
          <a:blip r:embed="rId16"/>
          <a:srcRect/>
          <a:stretch>
            <a:fillRect/>
          </a:stretch>
        </p:blipFill>
        <p:spPr bwMode="auto">
          <a:xfrm>
            <a:off x="3708400" y="1700213"/>
            <a:ext cx="2089150" cy="1441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2" name="Picture 16" descr="a0141">
            <a:extLst>
              <a:ext uri="{FF2B5EF4-FFF2-40B4-BE49-F238E27FC236}">
                <a16:creationId xmlns:a16="http://schemas.microsoft.com/office/drawing/2014/main" id="{FA557BC6-9118-AE16-2649-DA90FF4A8A91}"/>
              </a:ext>
            </a:extLst>
          </p:cNvPr>
          <p:cNvPicPr>
            <a:picLocks noChangeAspect="1" noChangeArrowheads="1"/>
          </p:cNvPicPr>
          <p:nvPr/>
        </p:nvPicPr>
        <p:blipFill>
          <a:blip r:embed="rId17"/>
          <a:srcRect/>
          <a:stretch>
            <a:fillRect/>
          </a:stretch>
        </p:blipFill>
        <p:spPr bwMode="auto">
          <a:xfrm>
            <a:off x="2339975" y="0"/>
            <a:ext cx="2232025" cy="16732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490515" name="Picture 19" descr="usaflag-for-printing">
            <a:extLst>
              <a:ext uri="{FF2B5EF4-FFF2-40B4-BE49-F238E27FC236}">
                <a16:creationId xmlns:a16="http://schemas.microsoft.com/office/drawing/2014/main" id="{6EACD924-D26D-0C53-7409-C5EADD00655A}"/>
              </a:ext>
            </a:extLst>
          </p:cNvPr>
          <p:cNvPicPr>
            <a:picLocks noChangeAspect="1" noChangeArrowheads="1"/>
          </p:cNvPicPr>
          <p:nvPr/>
        </p:nvPicPr>
        <p:blipFill>
          <a:blip r:embed="rId18"/>
          <a:srcRect/>
          <a:stretch>
            <a:fillRect/>
          </a:stretch>
        </p:blipFill>
        <p:spPr bwMode="auto">
          <a:xfrm>
            <a:off x="2484438" y="6453188"/>
            <a:ext cx="504825" cy="266700"/>
          </a:xfrm>
          <a:prstGeom prst="rect">
            <a:avLst/>
          </a:prstGeom>
          <a:ln>
            <a:noFill/>
          </a:ln>
          <a:effectLst>
            <a:outerShdw blurRad="292100" dist="139700" dir="2700000" algn="tl" rotWithShape="0">
              <a:srgbClr val="333333">
                <a:alpha val="65000"/>
              </a:srgbClr>
            </a:outerShdw>
          </a:effectLst>
        </p:spPr>
      </p:pic>
      <p:sp>
        <p:nvSpPr>
          <p:cNvPr id="548885" name="Text Box 21">
            <a:extLst>
              <a:ext uri="{FF2B5EF4-FFF2-40B4-BE49-F238E27FC236}">
                <a16:creationId xmlns:a16="http://schemas.microsoft.com/office/drawing/2014/main" id="{B1A0B63A-72AE-B416-7EF1-9823284E985B}"/>
              </a:ext>
            </a:extLst>
          </p:cNvPr>
          <p:cNvSpPr txBox="1">
            <a:spLocks noChangeArrowheads="1"/>
          </p:cNvSpPr>
          <p:nvPr/>
        </p:nvSpPr>
        <p:spPr bwMode="auto">
          <a:xfrm>
            <a:off x="3068638" y="5348288"/>
            <a:ext cx="1333500" cy="1524000"/>
          </a:xfrm>
          <a:prstGeom prst="rect">
            <a:avLst/>
          </a:prstGeom>
          <a:solidFill>
            <a:srgbClr val="FFFF00"/>
          </a:solidFill>
          <a:ln w="19050">
            <a:solidFill>
              <a:schemeClr val="accent4">
                <a:lumMod val="10000"/>
              </a:schemeClr>
            </a:solidFill>
          </a:ln>
        </p:spPr>
        <p:txBody>
          <a:bodyPr tIns="91440">
            <a:spAutoFit/>
          </a:bodyPr>
          <a:lstStyle>
            <a:defPPr>
              <a:defRPr lang="it-CH"/>
            </a:defPPr>
            <a:lvl1pPr algn="ctr" eaLnBrk="1" hangingPunct="1">
              <a:spcBef>
                <a:spcPct val="50000"/>
              </a:spcBef>
              <a:buFontTx/>
              <a:buNone/>
              <a:defRPr sz="22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800" dirty="0"/>
              <a:t>Depuis les USA jusqu’aux territoires occupés</a:t>
            </a:r>
            <a:endParaRPr lang="it-IT" altLang="it-CH" sz="1800" dirty="0"/>
          </a:p>
        </p:txBody>
      </p:sp>
      <p:sp>
        <p:nvSpPr>
          <p:cNvPr id="558099" name="Freeform 22">
            <a:extLst>
              <a:ext uri="{FF2B5EF4-FFF2-40B4-BE49-F238E27FC236}">
                <a16:creationId xmlns:a16="http://schemas.microsoft.com/office/drawing/2014/main" id="{36794E26-2C8A-5D97-D4D3-AD44298EB4BE}"/>
              </a:ext>
            </a:extLst>
          </p:cNvPr>
          <p:cNvSpPr>
            <a:spLocks/>
          </p:cNvSpPr>
          <p:nvPr/>
        </p:nvSpPr>
        <p:spPr bwMode="auto">
          <a:xfrm>
            <a:off x="5348288" y="5767388"/>
            <a:ext cx="115887" cy="120650"/>
          </a:xfrm>
          <a:custGeom>
            <a:avLst/>
            <a:gdLst>
              <a:gd name="T0" fmla="*/ 2147483646 w 73"/>
              <a:gd name="T1" fmla="*/ 2147483646 h 76"/>
              <a:gd name="T2" fmla="*/ 2147483646 w 73"/>
              <a:gd name="T3" fmla="*/ 2147483646 h 76"/>
              <a:gd name="T4" fmla="*/ 2147483646 w 73"/>
              <a:gd name="T5" fmla="*/ 2147483646 h 76"/>
              <a:gd name="T6" fmla="*/ 2147483646 w 73"/>
              <a:gd name="T7" fmla="*/ 2147483646 h 76"/>
              <a:gd name="T8" fmla="*/ 2147483646 w 73"/>
              <a:gd name="T9" fmla="*/ 2147483646 h 76"/>
              <a:gd name="T10" fmla="*/ 2147483646 w 73"/>
              <a:gd name="T11" fmla="*/ 2147483646 h 76"/>
              <a:gd name="T12" fmla="*/ 0 w 73"/>
              <a:gd name="T13" fmla="*/ 2147483646 h 76"/>
              <a:gd name="T14" fmla="*/ 2147483646 w 73"/>
              <a:gd name="T15" fmla="*/ 2147483646 h 76"/>
              <a:gd name="T16" fmla="*/ 2147483646 w 73"/>
              <a:gd name="T17" fmla="*/ 2147483646 h 76"/>
              <a:gd name="T18" fmla="*/ 2147483646 w 73"/>
              <a:gd name="T19" fmla="*/ 214748364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3"/>
              <a:gd name="T31" fmla="*/ 0 h 76"/>
              <a:gd name="T32" fmla="*/ 73 w 73"/>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3" h="76">
                <a:moveTo>
                  <a:pt x="71" y="69"/>
                </a:moveTo>
                <a:cubicBezTo>
                  <a:pt x="68" y="63"/>
                  <a:pt x="66" y="56"/>
                  <a:pt x="63" y="50"/>
                </a:cubicBezTo>
                <a:cubicBezTo>
                  <a:pt x="62" y="44"/>
                  <a:pt x="60" y="38"/>
                  <a:pt x="57" y="32"/>
                </a:cubicBezTo>
                <a:cubicBezTo>
                  <a:pt x="56" y="25"/>
                  <a:pt x="51" y="19"/>
                  <a:pt x="48" y="12"/>
                </a:cubicBezTo>
                <a:cubicBezTo>
                  <a:pt x="46" y="0"/>
                  <a:pt x="41" y="11"/>
                  <a:pt x="35" y="15"/>
                </a:cubicBezTo>
                <a:cubicBezTo>
                  <a:pt x="31" y="25"/>
                  <a:pt x="21" y="36"/>
                  <a:pt x="12" y="41"/>
                </a:cubicBezTo>
                <a:cubicBezTo>
                  <a:pt x="8" y="47"/>
                  <a:pt x="4" y="53"/>
                  <a:pt x="0" y="59"/>
                </a:cubicBezTo>
                <a:cubicBezTo>
                  <a:pt x="15" y="60"/>
                  <a:pt x="29" y="64"/>
                  <a:pt x="44" y="66"/>
                </a:cubicBezTo>
                <a:cubicBezTo>
                  <a:pt x="49" y="68"/>
                  <a:pt x="66" y="76"/>
                  <a:pt x="71" y="74"/>
                </a:cubicBezTo>
                <a:cubicBezTo>
                  <a:pt x="73" y="73"/>
                  <a:pt x="71" y="71"/>
                  <a:pt x="71" y="69"/>
                </a:cubicBezTo>
                <a:close/>
              </a:path>
            </a:pathLst>
          </a:custGeom>
          <a:solidFill>
            <a:schemeClr val="accent1"/>
          </a:solidFill>
          <a:ln w="9525">
            <a:solidFill>
              <a:schemeClr val="tx1"/>
            </a:solidFill>
            <a:round/>
            <a:headEnd/>
            <a:tailEnd/>
          </a:ln>
        </p:spPr>
        <p:txBody>
          <a:bodyPr/>
          <a:lstStyle/>
          <a:p>
            <a:endParaRPr lang="it-CH"/>
          </a:p>
        </p:txBody>
      </p:sp>
      <p:sp>
        <p:nvSpPr>
          <p:cNvPr id="558100" name="Segnaposto numero diapositiva 1">
            <a:extLst>
              <a:ext uri="{FF2B5EF4-FFF2-40B4-BE49-F238E27FC236}">
                <a16:creationId xmlns:a16="http://schemas.microsoft.com/office/drawing/2014/main" id="{4CAFF570-F3E4-20B5-94C6-A338AA580692}"/>
              </a:ext>
            </a:extLst>
          </p:cNvPr>
          <p:cNvSpPr>
            <a:spLocks noGrp="1"/>
          </p:cNvSpPr>
          <p:nvPr>
            <p:ph type="sldNum" sz="quarter" idx="12"/>
          </p:nvPr>
        </p:nvSpPr>
        <p:spPr>
          <a:xfrm>
            <a:off x="6991350" y="6586538"/>
            <a:ext cx="2133600" cy="2714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5A24D6-FEEC-4A64-A7F4-87E9CDDE7468}" type="slidenum">
              <a:rPr lang="it-IT" altLang="en-US" sz="1400" b="1" smtClean="0">
                <a:solidFill>
                  <a:srgbClr val="FFFFFF"/>
                </a:solidFill>
              </a:rPr>
              <a:pPr>
                <a:spcBef>
                  <a:spcPct val="0"/>
                </a:spcBef>
                <a:buFontTx/>
                <a:buNone/>
              </a:pPr>
              <a:t>188</a:t>
            </a:fld>
            <a:endParaRPr lang="it-IT" altLang="en-US" sz="1400" b="1">
              <a:solidFill>
                <a:srgbClr val="FFFFFF"/>
              </a:solidFill>
            </a:endParaRPr>
          </a:p>
        </p:txBody>
      </p:sp>
      <p:sp>
        <p:nvSpPr>
          <p:cNvPr id="24" name="Rettangolo 23">
            <a:extLst>
              <a:ext uri="{FF2B5EF4-FFF2-40B4-BE49-F238E27FC236}">
                <a16:creationId xmlns:a16="http://schemas.microsoft.com/office/drawing/2014/main" id="{C0FFC560-47CB-C7A4-7EDC-378B98A0CD9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 name="Picture 8" descr="C:\Users\Enrico\Desktop\imm j.jpg">
            <a:extLst>
              <a:ext uri="{FF2B5EF4-FFF2-40B4-BE49-F238E27FC236}">
                <a16:creationId xmlns:a16="http://schemas.microsoft.com/office/drawing/2014/main" id="{F88E98E7-9D2F-3EC4-F144-1A3295A1ACF2}"/>
              </a:ext>
            </a:extLst>
          </p:cNvPr>
          <p:cNvPicPr>
            <a:picLocks noChangeAspect="1" noChangeArrowheads="1"/>
          </p:cNvPicPr>
          <p:nvPr/>
        </p:nvPicPr>
        <p:blipFill>
          <a:blip r:embed="rId19"/>
          <a:srcRect/>
          <a:stretch>
            <a:fillRect/>
          </a:stretch>
        </p:blipFill>
        <p:spPr bwMode="auto">
          <a:xfrm>
            <a:off x="2943225" y="3455988"/>
            <a:ext cx="3221038" cy="16779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558103" name="Freeform 18">
            <a:extLst>
              <a:ext uri="{FF2B5EF4-FFF2-40B4-BE49-F238E27FC236}">
                <a16:creationId xmlns:a16="http://schemas.microsoft.com/office/drawing/2014/main" id="{64860716-8FE2-D8DF-ED43-FC59949F6C18}"/>
              </a:ext>
            </a:extLst>
          </p:cNvPr>
          <p:cNvSpPr>
            <a:spLocks/>
          </p:cNvSpPr>
          <p:nvPr/>
        </p:nvSpPr>
        <p:spPr bwMode="auto">
          <a:xfrm>
            <a:off x="2563813" y="3255963"/>
            <a:ext cx="4167187" cy="3208337"/>
          </a:xfrm>
          <a:custGeom>
            <a:avLst/>
            <a:gdLst>
              <a:gd name="T0" fmla="*/ 2147483646 w 2625"/>
              <a:gd name="T1" fmla="*/ 2147483646 h 2021"/>
              <a:gd name="T2" fmla="*/ 2147483646 w 2625"/>
              <a:gd name="T3" fmla="*/ 2147483646 h 2021"/>
              <a:gd name="T4" fmla="*/ 2147483646 w 2625"/>
              <a:gd name="T5" fmla="*/ 2147483646 h 2021"/>
              <a:gd name="T6" fmla="*/ 2147483646 w 2625"/>
              <a:gd name="T7" fmla="*/ 2147483646 h 2021"/>
              <a:gd name="T8" fmla="*/ 2147483646 w 2625"/>
              <a:gd name="T9" fmla="*/ 2147483646 h 2021"/>
              <a:gd name="T10" fmla="*/ 2147483646 w 2625"/>
              <a:gd name="T11" fmla="*/ 2147483646 h 2021"/>
              <a:gd name="T12" fmla="*/ 2147483646 w 2625"/>
              <a:gd name="T13" fmla="*/ 2147483646 h 2021"/>
              <a:gd name="T14" fmla="*/ 2147483646 w 2625"/>
              <a:gd name="T15" fmla="*/ 2147483646 h 2021"/>
              <a:gd name="T16" fmla="*/ 2147483646 w 2625"/>
              <a:gd name="T17" fmla="*/ 2147483646 h 2021"/>
              <a:gd name="T18" fmla="*/ 2147483646 w 2625"/>
              <a:gd name="T19" fmla="*/ 2147483646 h 2021"/>
              <a:gd name="T20" fmla="*/ 2147483646 w 2625"/>
              <a:gd name="T21" fmla="*/ 2147483646 h 2021"/>
              <a:gd name="T22" fmla="*/ 2147483646 w 2625"/>
              <a:gd name="T23" fmla="*/ 2147483646 h 2021"/>
              <a:gd name="T24" fmla="*/ 2147483646 w 2625"/>
              <a:gd name="T25" fmla="*/ 2147483646 h 2021"/>
              <a:gd name="T26" fmla="*/ 2147483646 w 2625"/>
              <a:gd name="T27" fmla="*/ 2147483646 h 2021"/>
              <a:gd name="T28" fmla="*/ 2147483646 w 2625"/>
              <a:gd name="T29" fmla="*/ 2147483646 h 2021"/>
              <a:gd name="T30" fmla="*/ 2147483646 w 2625"/>
              <a:gd name="T31" fmla="*/ 2147483646 h 2021"/>
              <a:gd name="T32" fmla="*/ 2147483646 w 2625"/>
              <a:gd name="T33" fmla="*/ 2147483646 h 2021"/>
              <a:gd name="T34" fmla="*/ 2147483646 w 2625"/>
              <a:gd name="T35" fmla="*/ 2147483646 h 2021"/>
              <a:gd name="T36" fmla="*/ 2147483646 w 2625"/>
              <a:gd name="T37" fmla="*/ 2147483646 h 2021"/>
              <a:gd name="T38" fmla="*/ 2147483646 w 2625"/>
              <a:gd name="T39" fmla="*/ 2147483646 h 2021"/>
              <a:gd name="T40" fmla="*/ 2147483646 w 2625"/>
              <a:gd name="T41" fmla="*/ 2147483646 h 2021"/>
              <a:gd name="T42" fmla="*/ 2147483646 w 2625"/>
              <a:gd name="T43" fmla="*/ 2147483646 h 2021"/>
              <a:gd name="T44" fmla="*/ 2147483646 w 2625"/>
              <a:gd name="T45" fmla="*/ 2147483646 h 2021"/>
              <a:gd name="T46" fmla="*/ 2147483646 w 2625"/>
              <a:gd name="T47" fmla="*/ 2147483646 h 2021"/>
              <a:gd name="T48" fmla="*/ 2147483646 w 2625"/>
              <a:gd name="T49" fmla="*/ 2147483646 h 2021"/>
              <a:gd name="T50" fmla="*/ 2147483646 w 2625"/>
              <a:gd name="T51" fmla="*/ 2147483646 h 2021"/>
              <a:gd name="T52" fmla="*/ 2147483646 w 2625"/>
              <a:gd name="T53" fmla="*/ 2147483646 h 2021"/>
              <a:gd name="T54" fmla="*/ 2147483646 w 2625"/>
              <a:gd name="T55" fmla="*/ 2147483646 h 2021"/>
              <a:gd name="T56" fmla="*/ 2147483646 w 2625"/>
              <a:gd name="T57" fmla="*/ 2147483646 h 2021"/>
              <a:gd name="T58" fmla="*/ 2147483646 w 2625"/>
              <a:gd name="T59" fmla="*/ 2147483646 h 2021"/>
              <a:gd name="T60" fmla="*/ 2147483646 w 2625"/>
              <a:gd name="T61" fmla="*/ 2147483646 h 2021"/>
              <a:gd name="T62" fmla="*/ 2147483646 w 2625"/>
              <a:gd name="T63" fmla="*/ 2147483646 h 2021"/>
              <a:gd name="T64" fmla="*/ 2147483646 w 2625"/>
              <a:gd name="T65" fmla="*/ 2147483646 h 2021"/>
              <a:gd name="T66" fmla="*/ 2147483646 w 2625"/>
              <a:gd name="T67" fmla="*/ 2147483646 h 2021"/>
              <a:gd name="T68" fmla="*/ 2147483646 w 2625"/>
              <a:gd name="T69" fmla="*/ 2147483646 h 2021"/>
              <a:gd name="T70" fmla="*/ 2147483646 w 2625"/>
              <a:gd name="T71" fmla="*/ 2147483646 h 2021"/>
              <a:gd name="T72" fmla="*/ 2147483646 w 2625"/>
              <a:gd name="T73" fmla="*/ 2147483646 h 2021"/>
              <a:gd name="T74" fmla="*/ 2147483646 w 2625"/>
              <a:gd name="T75" fmla="*/ 2147483646 h 2021"/>
              <a:gd name="T76" fmla="*/ 2147483646 w 2625"/>
              <a:gd name="T77" fmla="*/ 2147483646 h 2021"/>
              <a:gd name="T78" fmla="*/ 2147483646 w 2625"/>
              <a:gd name="T79" fmla="*/ 2147483646 h 2021"/>
              <a:gd name="T80" fmla="*/ 2147483646 w 2625"/>
              <a:gd name="T81" fmla="*/ 2147483646 h 2021"/>
              <a:gd name="T82" fmla="*/ 2147483646 w 2625"/>
              <a:gd name="T83" fmla="*/ 2147483646 h 2021"/>
              <a:gd name="T84" fmla="*/ 2147483646 w 2625"/>
              <a:gd name="T85" fmla="*/ 2147483646 h 2021"/>
              <a:gd name="T86" fmla="*/ 2147483646 w 2625"/>
              <a:gd name="T87" fmla="*/ 2147483646 h 2021"/>
              <a:gd name="T88" fmla="*/ 2147483646 w 2625"/>
              <a:gd name="T89" fmla="*/ 2147483646 h 2021"/>
              <a:gd name="T90" fmla="*/ 2147483646 w 2625"/>
              <a:gd name="T91" fmla="*/ 2147483646 h 2021"/>
              <a:gd name="T92" fmla="*/ 2147483646 w 2625"/>
              <a:gd name="T93" fmla="*/ 2147483646 h 2021"/>
              <a:gd name="T94" fmla="*/ 2147483646 w 2625"/>
              <a:gd name="T95" fmla="*/ 2147483646 h 2021"/>
              <a:gd name="T96" fmla="*/ 2147483646 w 2625"/>
              <a:gd name="T97" fmla="*/ 2147483646 h 2021"/>
              <a:gd name="T98" fmla="*/ 2147483646 w 2625"/>
              <a:gd name="T99" fmla="*/ 2147483646 h 2021"/>
              <a:gd name="T100" fmla="*/ 2147483646 w 2625"/>
              <a:gd name="T101" fmla="*/ 2147483646 h 2021"/>
              <a:gd name="T102" fmla="*/ 2147483646 w 2625"/>
              <a:gd name="T103" fmla="*/ 2147483646 h 2021"/>
              <a:gd name="T104" fmla="*/ 2147483646 w 2625"/>
              <a:gd name="T105" fmla="*/ 2147483646 h 2021"/>
              <a:gd name="T106" fmla="*/ 2147483646 w 2625"/>
              <a:gd name="T107" fmla="*/ 2147483646 h 20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5"/>
              <a:gd name="T163" fmla="*/ 0 h 2021"/>
              <a:gd name="T164" fmla="*/ 2625 w 2625"/>
              <a:gd name="T165" fmla="*/ 2021 h 202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5" h="2021">
                <a:moveTo>
                  <a:pt x="153" y="2021"/>
                </a:moveTo>
                <a:cubicBezTo>
                  <a:pt x="127" y="1942"/>
                  <a:pt x="67" y="1883"/>
                  <a:pt x="41" y="1805"/>
                </a:cubicBezTo>
                <a:cubicBezTo>
                  <a:pt x="45" y="1762"/>
                  <a:pt x="46" y="1693"/>
                  <a:pt x="73" y="1653"/>
                </a:cubicBezTo>
                <a:cubicBezTo>
                  <a:pt x="84" y="1637"/>
                  <a:pt x="94" y="1621"/>
                  <a:pt x="105" y="1605"/>
                </a:cubicBezTo>
                <a:cubicBezTo>
                  <a:pt x="110" y="1597"/>
                  <a:pt x="121" y="1581"/>
                  <a:pt x="121" y="1581"/>
                </a:cubicBezTo>
                <a:cubicBezTo>
                  <a:pt x="138" y="1495"/>
                  <a:pt x="126" y="1338"/>
                  <a:pt x="57" y="1269"/>
                </a:cubicBezTo>
                <a:cubicBezTo>
                  <a:pt x="31" y="1190"/>
                  <a:pt x="75" y="1311"/>
                  <a:pt x="25" y="1221"/>
                </a:cubicBezTo>
                <a:cubicBezTo>
                  <a:pt x="17" y="1206"/>
                  <a:pt x="14" y="1189"/>
                  <a:pt x="9" y="1173"/>
                </a:cubicBezTo>
                <a:cubicBezTo>
                  <a:pt x="6" y="1165"/>
                  <a:pt x="1" y="1149"/>
                  <a:pt x="1" y="1149"/>
                </a:cubicBezTo>
                <a:cubicBezTo>
                  <a:pt x="4" y="1114"/>
                  <a:pt x="0" y="1079"/>
                  <a:pt x="9" y="1045"/>
                </a:cubicBezTo>
                <a:cubicBezTo>
                  <a:pt x="20" y="1005"/>
                  <a:pt x="44" y="1000"/>
                  <a:pt x="65" y="973"/>
                </a:cubicBezTo>
                <a:cubicBezTo>
                  <a:pt x="77" y="958"/>
                  <a:pt x="86" y="941"/>
                  <a:pt x="97" y="925"/>
                </a:cubicBezTo>
                <a:cubicBezTo>
                  <a:pt x="102" y="917"/>
                  <a:pt x="113" y="901"/>
                  <a:pt x="113" y="901"/>
                </a:cubicBezTo>
                <a:cubicBezTo>
                  <a:pt x="116" y="890"/>
                  <a:pt x="118" y="880"/>
                  <a:pt x="121" y="869"/>
                </a:cubicBezTo>
                <a:cubicBezTo>
                  <a:pt x="126" y="853"/>
                  <a:pt x="137" y="821"/>
                  <a:pt x="137" y="821"/>
                </a:cubicBezTo>
                <a:cubicBezTo>
                  <a:pt x="127" y="695"/>
                  <a:pt x="113" y="565"/>
                  <a:pt x="73" y="445"/>
                </a:cubicBezTo>
                <a:cubicBezTo>
                  <a:pt x="58" y="400"/>
                  <a:pt x="17" y="364"/>
                  <a:pt x="1" y="317"/>
                </a:cubicBezTo>
                <a:cubicBezTo>
                  <a:pt x="4" y="269"/>
                  <a:pt x="4" y="221"/>
                  <a:pt x="9" y="173"/>
                </a:cubicBezTo>
                <a:cubicBezTo>
                  <a:pt x="10" y="165"/>
                  <a:pt x="10" y="154"/>
                  <a:pt x="17" y="149"/>
                </a:cubicBezTo>
                <a:cubicBezTo>
                  <a:pt x="47" y="128"/>
                  <a:pt x="129" y="112"/>
                  <a:pt x="169" y="101"/>
                </a:cubicBezTo>
                <a:cubicBezTo>
                  <a:pt x="275" y="71"/>
                  <a:pt x="382" y="48"/>
                  <a:pt x="489" y="21"/>
                </a:cubicBezTo>
                <a:cubicBezTo>
                  <a:pt x="593" y="24"/>
                  <a:pt x="697" y="24"/>
                  <a:pt x="801" y="29"/>
                </a:cubicBezTo>
                <a:cubicBezTo>
                  <a:pt x="885" y="33"/>
                  <a:pt x="964" y="89"/>
                  <a:pt x="1049" y="93"/>
                </a:cubicBezTo>
                <a:cubicBezTo>
                  <a:pt x="1148" y="98"/>
                  <a:pt x="1246" y="98"/>
                  <a:pt x="1345" y="101"/>
                </a:cubicBezTo>
                <a:cubicBezTo>
                  <a:pt x="1469" y="96"/>
                  <a:pt x="1544" y="88"/>
                  <a:pt x="1657" y="77"/>
                </a:cubicBezTo>
                <a:cubicBezTo>
                  <a:pt x="1766" y="41"/>
                  <a:pt x="1878" y="30"/>
                  <a:pt x="1993" y="21"/>
                </a:cubicBezTo>
                <a:cubicBezTo>
                  <a:pt x="2076" y="0"/>
                  <a:pt x="2147" y="8"/>
                  <a:pt x="2233" y="13"/>
                </a:cubicBezTo>
                <a:cubicBezTo>
                  <a:pt x="2306" y="37"/>
                  <a:pt x="2384" y="45"/>
                  <a:pt x="2457" y="69"/>
                </a:cubicBezTo>
                <a:cubicBezTo>
                  <a:pt x="2473" y="93"/>
                  <a:pt x="2489" y="117"/>
                  <a:pt x="2505" y="141"/>
                </a:cubicBezTo>
                <a:cubicBezTo>
                  <a:pt x="2518" y="160"/>
                  <a:pt x="2553" y="189"/>
                  <a:pt x="2553" y="189"/>
                </a:cubicBezTo>
                <a:cubicBezTo>
                  <a:pt x="2565" y="224"/>
                  <a:pt x="2585" y="247"/>
                  <a:pt x="2593" y="285"/>
                </a:cubicBezTo>
                <a:cubicBezTo>
                  <a:pt x="2598" y="312"/>
                  <a:pt x="2609" y="365"/>
                  <a:pt x="2609" y="365"/>
                </a:cubicBezTo>
                <a:cubicBezTo>
                  <a:pt x="2604" y="454"/>
                  <a:pt x="2625" y="549"/>
                  <a:pt x="2529" y="581"/>
                </a:cubicBezTo>
                <a:cubicBezTo>
                  <a:pt x="2520" y="607"/>
                  <a:pt x="2506" y="627"/>
                  <a:pt x="2497" y="653"/>
                </a:cubicBezTo>
                <a:cubicBezTo>
                  <a:pt x="2503" y="750"/>
                  <a:pt x="2491" y="783"/>
                  <a:pt x="2553" y="845"/>
                </a:cubicBezTo>
                <a:cubicBezTo>
                  <a:pt x="2558" y="861"/>
                  <a:pt x="2564" y="877"/>
                  <a:pt x="2569" y="893"/>
                </a:cubicBezTo>
                <a:cubicBezTo>
                  <a:pt x="2572" y="901"/>
                  <a:pt x="2577" y="917"/>
                  <a:pt x="2577" y="917"/>
                </a:cubicBezTo>
                <a:cubicBezTo>
                  <a:pt x="2571" y="976"/>
                  <a:pt x="2584" y="1065"/>
                  <a:pt x="2529" y="1101"/>
                </a:cubicBezTo>
                <a:cubicBezTo>
                  <a:pt x="2513" y="1148"/>
                  <a:pt x="2533" y="1105"/>
                  <a:pt x="2497" y="1141"/>
                </a:cubicBezTo>
                <a:cubicBezTo>
                  <a:pt x="2490" y="1148"/>
                  <a:pt x="2488" y="1158"/>
                  <a:pt x="2481" y="1165"/>
                </a:cubicBezTo>
                <a:cubicBezTo>
                  <a:pt x="2458" y="1188"/>
                  <a:pt x="2459" y="1176"/>
                  <a:pt x="2433" y="1189"/>
                </a:cubicBezTo>
                <a:cubicBezTo>
                  <a:pt x="2424" y="1193"/>
                  <a:pt x="2418" y="1201"/>
                  <a:pt x="2409" y="1205"/>
                </a:cubicBezTo>
                <a:cubicBezTo>
                  <a:pt x="2394" y="1212"/>
                  <a:pt x="2361" y="1221"/>
                  <a:pt x="2361" y="1221"/>
                </a:cubicBezTo>
                <a:cubicBezTo>
                  <a:pt x="2280" y="1213"/>
                  <a:pt x="2202" y="1198"/>
                  <a:pt x="2121" y="1189"/>
                </a:cubicBezTo>
                <a:cubicBezTo>
                  <a:pt x="2060" y="1192"/>
                  <a:pt x="1998" y="1193"/>
                  <a:pt x="1937" y="1197"/>
                </a:cubicBezTo>
                <a:cubicBezTo>
                  <a:pt x="1908" y="1199"/>
                  <a:pt x="1875" y="1212"/>
                  <a:pt x="1849" y="1221"/>
                </a:cubicBezTo>
                <a:cubicBezTo>
                  <a:pt x="1841" y="1224"/>
                  <a:pt x="1825" y="1229"/>
                  <a:pt x="1825" y="1229"/>
                </a:cubicBezTo>
                <a:cubicBezTo>
                  <a:pt x="1792" y="1254"/>
                  <a:pt x="1751" y="1284"/>
                  <a:pt x="1737" y="1325"/>
                </a:cubicBezTo>
                <a:cubicBezTo>
                  <a:pt x="1732" y="1341"/>
                  <a:pt x="1726" y="1357"/>
                  <a:pt x="1721" y="1373"/>
                </a:cubicBezTo>
                <a:cubicBezTo>
                  <a:pt x="1718" y="1381"/>
                  <a:pt x="1713" y="1397"/>
                  <a:pt x="1713" y="1397"/>
                </a:cubicBezTo>
                <a:cubicBezTo>
                  <a:pt x="1706" y="1448"/>
                  <a:pt x="1690" y="1519"/>
                  <a:pt x="1721" y="1565"/>
                </a:cubicBezTo>
                <a:cubicBezTo>
                  <a:pt x="1734" y="1585"/>
                  <a:pt x="1760" y="1598"/>
                  <a:pt x="1777" y="1613"/>
                </a:cubicBezTo>
                <a:cubicBezTo>
                  <a:pt x="1786" y="1620"/>
                  <a:pt x="1792" y="1630"/>
                  <a:pt x="1801" y="1637"/>
                </a:cubicBezTo>
                <a:cubicBezTo>
                  <a:pt x="1808" y="1643"/>
                  <a:pt x="1825" y="1653"/>
                  <a:pt x="1825" y="1653"/>
                </a:cubicBezTo>
              </a:path>
            </a:pathLst>
          </a:cu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Text Box 7">
            <a:extLst>
              <a:ext uri="{FF2B5EF4-FFF2-40B4-BE49-F238E27FC236}">
                <a16:creationId xmlns:a16="http://schemas.microsoft.com/office/drawing/2014/main" id="{8921E849-0281-817B-6085-D439223310CD}"/>
              </a:ext>
            </a:extLst>
          </p:cNvPr>
          <p:cNvSpPr txBox="1">
            <a:spLocks noChangeArrowheads="1"/>
          </p:cNvSpPr>
          <p:nvPr/>
        </p:nvSpPr>
        <p:spPr bwMode="auto">
          <a:xfrm>
            <a:off x="6208713" y="34988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sp>
        <p:nvSpPr>
          <p:cNvPr id="1275911" name="Text Box 8">
            <a:extLst>
              <a:ext uri="{FF2B5EF4-FFF2-40B4-BE49-F238E27FC236}">
                <a16:creationId xmlns:a16="http://schemas.microsoft.com/office/drawing/2014/main" id="{B01A4E9C-22C3-884A-21EF-956E016095C4}"/>
              </a:ext>
            </a:extLst>
          </p:cNvPr>
          <p:cNvSpPr txBox="1">
            <a:spLocks noChangeArrowheads="1"/>
          </p:cNvSpPr>
          <p:nvPr/>
        </p:nvSpPr>
        <p:spPr bwMode="auto">
          <a:xfrm>
            <a:off x="3279775" y="3246438"/>
            <a:ext cx="2808288" cy="10144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ISRAËL ne veut pas de témoins incommodes</a:t>
            </a:r>
            <a:endParaRPr lang="it-IT" altLang="it-CH" sz="2000" b="1" dirty="0">
              <a:solidFill>
                <a:schemeClr val="accent4">
                  <a:lumMod val="10000"/>
                </a:schemeClr>
              </a:solidFill>
            </a:endParaRPr>
          </a:p>
        </p:txBody>
      </p:sp>
      <p:sp>
        <p:nvSpPr>
          <p:cNvPr id="560132" name="Text Box 9">
            <a:extLst>
              <a:ext uri="{FF2B5EF4-FFF2-40B4-BE49-F238E27FC236}">
                <a16:creationId xmlns:a16="http://schemas.microsoft.com/office/drawing/2014/main" id="{00E00A71-C0FE-EA35-9BC0-D0697847BE70}"/>
              </a:ext>
            </a:extLst>
          </p:cNvPr>
          <p:cNvSpPr txBox="1">
            <a:spLocks noChangeArrowheads="1"/>
          </p:cNvSpPr>
          <p:nvPr/>
        </p:nvSpPr>
        <p:spPr bwMode="auto">
          <a:xfrm>
            <a:off x="4276725" y="4378325"/>
            <a:ext cx="2232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Loin les  journalistes !</a:t>
            </a:r>
            <a:endParaRPr lang="it-IT" altLang="it-CH" sz="1400" b="1">
              <a:solidFill>
                <a:srgbClr val="FFFFFF"/>
              </a:solidFill>
            </a:endParaRPr>
          </a:p>
        </p:txBody>
      </p:sp>
      <p:pic>
        <p:nvPicPr>
          <p:cNvPr id="505867" name="Picture 11" descr="tv_ban_40102 ramallah 1 aprile 2002">
            <a:extLst>
              <a:ext uri="{FF2B5EF4-FFF2-40B4-BE49-F238E27FC236}">
                <a16:creationId xmlns:a16="http://schemas.microsoft.com/office/drawing/2014/main" id="{378A4B61-8BB3-00DA-6708-1445689B3655}"/>
              </a:ext>
            </a:extLst>
          </p:cNvPr>
          <p:cNvPicPr>
            <a:picLocks noChangeAspect="1" noChangeArrowheads="1"/>
          </p:cNvPicPr>
          <p:nvPr/>
        </p:nvPicPr>
        <p:blipFill>
          <a:blip r:embed="rId3">
            <a:lum bright="-8000" contrast="10000"/>
          </a:blip>
          <a:srcRect/>
          <a:stretch>
            <a:fillRect/>
          </a:stretch>
        </p:blipFill>
        <p:spPr bwMode="auto">
          <a:xfrm>
            <a:off x="3059113" y="4764088"/>
            <a:ext cx="2808287" cy="20939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C:\Users\Enrico\Desktop\Press j.jpg">
            <a:extLst>
              <a:ext uri="{FF2B5EF4-FFF2-40B4-BE49-F238E27FC236}">
                <a16:creationId xmlns:a16="http://schemas.microsoft.com/office/drawing/2014/main" id="{2BBD6AA9-9E15-AEB0-604A-1271B8ECC174}"/>
              </a:ext>
            </a:extLst>
          </p:cNvPr>
          <p:cNvPicPr>
            <a:picLocks noChangeAspect="1" noChangeArrowheads="1"/>
          </p:cNvPicPr>
          <p:nvPr/>
        </p:nvPicPr>
        <p:blipFill>
          <a:blip r:embed="rId4"/>
          <a:srcRect/>
          <a:stretch>
            <a:fillRect/>
          </a:stretch>
        </p:blipFill>
        <p:spPr bwMode="auto">
          <a:xfrm>
            <a:off x="0" y="2833688"/>
            <a:ext cx="2954338" cy="1800225"/>
          </a:xfrm>
          <a:prstGeom prst="rect">
            <a:avLst/>
          </a:prstGeom>
          <a:ln w="19050">
            <a:solidFill>
              <a:schemeClr val="tx1"/>
            </a:solidFill>
          </a:ln>
          <a:effectLst>
            <a:outerShdw blurRad="292100" dist="139700" dir="2700000" algn="tl" rotWithShape="0">
              <a:srgbClr val="333333">
                <a:alpha val="65000"/>
              </a:srgbClr>
            </a:outerShdw>
          </a:effectLst>
        </p:spPr>
      </p:pic>
      <p:pic>
        <p:nvPicPr>
          <p:cNvPr id="17" name="Immagine 16">
            <a:extLst>
              <a:ext uri="{FF2B5EF4-FFF2-40B4-BE49-F238E27FC236}">
                <a16:creationId xmlns:a16="http://schemas.microsoft.com/office/drawing/2014/main" id="{385BA336-920F-FBED-3C61-73BCE66DF789}"/>
              </a:ext>
            </a:extLst>
          </p:cNvPr>
          <p:cNvPicPr>
            <a:picLocks noChangeAspect="1"/>
          </p:cNvPicPr>
          <p:nvPr/>
        </p:nvPicPr>
        <p:blipFill>
          <a:blip r:embed="rId5">
            <a:lum bright="-8000" contrast="10000"/>
          </a:blip>
          <a:stretch>
            <a:fillRect/>
          </a:stretch>
        </p:blipFill>
        <p:spPr>
          <a:xfrm>
            <a:off x="0" y="12700"/>
            <a:ext cx="5016500" cy="26971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60136" name="CasellaDiTesto 1">
            <a:extLst>
              <a:ext uri="{FF2B5EF4-FFF2-40B4-BE49-F238E27FC236}">
                <a16:creationId xmlns:a16="http://schemas.microsoft.com/office/drawing/2014/main" id="{CD8DF271-1A0B-0462-6D95-1A1848821CEF}"/>
              </a:ext>
            </a:extLst>
          </p:cNvPr>
          <p:cNvSpPr txBox="1">
            <a:spLocks noChangeArrowheads="1"/>
          </p:cNvSpPr>
          <p:nvPr/>
        </p:nvSpPr>
        <p:spPr bwMode="auto">
          <a:xfrm>
            <a:off x="47625" y="2470150"/>
            <a:ext cx="10810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Spray al pepe</a:t>
            </a:r>
          </a:p>
        </p:txBody>
      </p:sp>
      <p:pic>
        <p:nvPicPr>
          <p:cNvPr id="19" name="Picture 2" descr="foto 14">
            <a:extLst>
              <a:ext uri="{FF2B5EF4-FFF2-40B4-BE49-F238E27FC236}">
                <a16:creationId xmlns:a16="http://schemas.microsoft.com/office/drawing/2014/main" id="{F6CDFF56-A09C-76A1-E594-BED89BD0E081}"/>
              </a:ext>
            </a:extLst>
          </p:cNvPr>
          <p:cNvPicPr>
            <a:picLocks noChangeAspect="1" noChangeArrowheads="1"/>
          </p:cNvPicPr>
          <p:nvPr/>
        </p:nvPicPr>
        <p:blipFill>
          <a:blip r:embed="rId6"/>
          <a:srcRect/>
          <a:stretch>
            <a:fillRect/>
          </a:stretch>
        </p:blipFill>
        <p:spPr bwMode="auto">
          <a:xfrm>
            <a:off x="6413500" y="2833688"/>
            <a:ext cx="2754313" cy="18383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5" descr="cartello non ammessi turisti">
            <a:extLst>
              <a:ext uri="{FF2B5EF4-FFF2-40B4-BE49-F238E27FC236}">
                <a16:creationId xmlns:a16="http://schemas.microsoft.com/office/drawing/2014/main" id="{D34279ED-84F4-C45C-EDE6-E0BA28DA1AAA}"/>
              </a:ext>
            </a:extLst>
          </p:cNvPr>
          <p:cNvPicPr>
            <a:picLocks noChangeAspect="1" noChangeArrowheads="1"/>
          </p:cNvPicPr>
          <p:nvPr/>
        </p:nvPicPr>
        <p:blipFill>
          <a:blip r:embed="rId7">
            <a:lum bright="-8000" contrast="10000"/>
          </a:blip>
          <a:srcRect/>
          <a:stretch>
            <a:fillRect/>
          </a:stretch>
        </p:blipFill>
        <p:spPr bwMode="auto">
          <a:xfrm>
            <a:off x="5148263" y="0"/>
            <a:ext cx="3995737" cy="27098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5" name="Rettangolo 14">
            <a:extLst>
              <a:ext uri="{FF2B5EF4-FFF2-40B4-BE49-F238E27FC236}">
                <a16:creationId xmlns:a16="http://schemas.microsoft.com/office/drawing/2014/main" id="{FE0C83ED-D488-5476-F993-6B4C44510A2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0140" name="Text Box 3">
            <a:extLst>
              <a:ext uri="{FF2B5EF4-FFF2-40B4-BE49-F238E27FC236}">
                <a16:creationId xmlns:a16="http://schemas.microsoft.com/office/drawing/2014/main" id="{8AFE77DA-B5B3-2DF9-47F0-A215E23A3C82}"/>
              </a:ext>
            </a:extLst>
          </p:cNvPr>
          <p:cNvSpPr txBox="1">
            <a:spLocks noChangeArrowheads="1"/>
          </p:cNvSpPr>
          <p:nvPr/>
        </p:nvSpPr>
        <p:spPr bwMode="auto">
          <a:xfrm>
            <a:off x="3046413" y="2792413"/>
            <a:ext cx="16557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Allez-vous en!</a:t>
            </a:r>
            <a:endParaRPr lang="it-IT" altLang="it-CH" sz="1600" b="1">
              <a:solidFill>
                <a:srgbClr val="FFFFFF"/>
              </a:solidFill>
            </a:endParaRPr>
          </a:p>
        </p:txBody>
      </p:sp>
      <p:sp>
        <p:nvSpPr>
          <p:cNvPr id="560141" name="Segnaposto numero diapositiva 1">
            <a:extLst>
              <a:ext uri="{FF2B5EF4-FFF2-40B4-BE49-F238E27FC236}">
                <a16:creationId xmlns:a16="http://schemas.microsoft.com/office/drawing/2014/main" id="{8CBC118C-6D44-F2A8-7C37-7B28D45CD3FB}"/>
              </a:ext>
            </a:extLst>
          </p:cNvPr>
          <p:cNvSpPr>
            <a:spLocks noGrp="1"/>
          </p:cNvSpPr>
          <p:nvPr>
            <p:ph type="sldNum" sz="quarter" idx="12"/>
          </p:nvPr>
        </p:nvSpPr>
        <p:spPr>
          <a:xfrm>
            <a:off x="5602288" y="2819400"/>
            <a:ext cx="606425" cy="411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A879DB-2E65-4DCF-B549-D1A71F733BB5}" type="slidenum">
              <a:rPr lang="it-IT" altLang="en-US" sz="1400" b="1" smtClean="0">
                <a:solidFill>
                  <a:srgbClr val="FFFFFF"/>
                </a:solidFill>
              </a:rPr>
              <a:pPr>
                <a:spcBef>
                  <a:spcPct val="0"/>
                </a:spcBef>
                <a:buFontTx/>
                <a:buNone/>
              </a:pPr>
              <a:t>189</a:t>
            </a:fld>
            <a:endParaRPr lang="it-IT" altLang="en-US" sz="1400" b="1">
              <a:solidFill>
                <a:srgbClr val="FFFFFF"/>
              </a:solidFill>
            </a:endParaRPr>
          </a:p>
        </p:txBody>
      </p:sp>
      <p:pic>
        <p:nvPicPr>
          <p:cNvPr id="18" name="Picture 14">
            <a:extLst>
              <a:ext uri="{FF2B5EF4-FFF2-40B4-BE49-F238E27FC236}">
                <a16:creationId xmlns:a16="http://schemas.microsoft.com/office/drawing/2014/main" id="{B224C09E-94A5-C4AC-8478-27AC24382A44}"/>
              </a:ext>
            </a:extLst>
          </p:cNvPr>
          <p:cNvPicPr>
            <a:picLocks noChangeAspect="1" noChangeArrowheads="1"/>
          </p:cNvPicPr>
          <p:nvPr/>
        </p:nvPicPr>
        <p:blipFill>
          <a:blip r:embed="rId8">
            <a:lum bright="-8000" contrast="10000"/>
          </a:blip>
          <a:srcRect/>
          <a:stretch>
            <a:fillRect/>
          </a:stretch>
        </p:blipFill>
        <p:spPr bwMode="auto">
          <a:xfrm>
            <a:off x="0" y="4756150"/>
            <a:ext cx="2954338"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 name="Picture 17" descr="L'immagine puÃ² contenere: una o piÃ¹ persone e spazio all'aperto">
            <a:extLst>
              <a:ext uri="{FF2B5EF4-FFF2-40B4-BE49-F238E27FC236}">
                <a16:creationId xmlns:a16="http://schemas.microsoft.com/office/drawing/2014/main" id="{0FABB953-2731-2B50-816F-928945CCFF45}"/>
              </a:ext>
            </a:extLst>
          </p:cNvPr>
          <p:cNvPicPr>
            <a:picLocks noChangeAspect="1" noChangeArrowheads="1"/>
          </p:cNvPicPr>
          <p:nvPr/>
        </p:nvPicPr>
        <p:blipFill>
          <a:blip r:embed="rId9">
            <a:lum bright="-8000" contrast="10000"/>
          </a:blip>
          <a:srcRect/>
          <a:stretch>
            <a:fillRect/>
          </a:stretch>
        </p:blipFill>
        <p:spPr bwMode="auto">
          <a:xfrm>
            <a:off x="5981700" y="4756150"/>
            <a:ext cx="3175000" cy="2101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Mappa impero romano 1">
            <a:extLst>
              <a:ext uri="{FF2B5EF4-FFF2-40B4-BE49-F238E27FC236}">
                <a16:creationId xmlns:a16="http://schemas.microsoft.com/office/drawing/2014/main" id="{09BF68E8-27C9-FE48-A4AD-B61AE7D0554F}"/>
              </a:ext>
            </a:extLst>
          </p:cNvPr>
          <p:cNvPicPr>
            <a:picLocks noGrp="1" noChangeAspect="1" noChangeArrowheads="1"/>
          </p:cNvPicPr>
          <p:nvPr>
            <p:ph idx="4294967295"/>
          </p:nvPr>
        </p:nvPicPr>
        <p:blipFill>
          <a:blip r:embed="rId3"/>
          <a:srcRect/>
          <a:stretch>
            <a:fillRect/>
          </a:stretch>
        </p:blipFill>
        <p:spPr>
          <a:xfrm>
            <a:off x="863600" y="392113"/>
            <a:ext cx="7416800" cy="5335587"/>
          </a:xfrm>
          <a:ln w="12700">
            <a:solidFill>
              <a:schemeClr val="accent4">
                <a:lumMod val="10000"/>
              </a:schemeClr>
            </a:solidFill>
          </a:ln>
          <a:effectLst>
            <a:outerShdw blurRad="292100" dist="139700" dir="2700000" algn="tl" rotWithShape="0">
              <a:srgbClr val="333333">
                <a:alpha val="65000"/>
              </a:srgbClr>
            </a:outerShdw>
          </a:effectLst>
        </p:spPr>
      </p:pic>
      <p:sp>
        <p:nvSpPr>
          <p:cNvPr id="553987" name="Text Box 3">
            <a:extLst>
              <a:ext uri="{FF2B5EF4-FFF2-40B4-BE49-F238E27FC236}">
                <a16:creationId xmlns:a16="http://schemas.microsoft.com/office/drawing/2014/main" id="{6378CA49-0265-F08E-EFA6-8B3D858986AA}"/>
              </a:ext>
            </a:extLst>
          </p:cNvPr>
          <p:cNvSpPr txBox="1">
            <a:spLocks noChangeArrowheads="1"/>
          </p:cNvSpPr>
          <p:nvPr/>
        </p:nvSpPr>
        <p:spPr bwMode="auto">
          <a:xfrm>
            <a:off x="1863725" y="5802313"/>
            <a:ext cx="5416550"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L’empire romain entre le 14  et le  116  </a:t>
            </a:r>
            <a:r>
              <a:rPr lang="fr-CH" altLang="it-CH" sz="1800" b="1" dirty="0" err="1">
                <a:solidFill>
                  <a:schemeClr val="accent4">
                    <a:lumMod val="10000"/>
                  </a:schemeClr>
                </a:solidFill>
              </a:rPr>
              <a:t>ap</a:t>
            </a:r>
            <a:r>
              <a:rPr lang="fr-CH" altLang="it-CH" sz="1800" b="1" dirty="0">
                <a:solidFill>
                  <a:schemeClr val="accent4">
                    <a:lumMod val="10000"/>
                  </a:schemeClr>
                </a:solidFill>
              </a:rPr>
              <a:t>. JC.  </a:t>
            </a:r>
            <a:endParaRPr lang="it-IT" altLang="it-CH" sz="1800" b="1" dirty="0">
              <a:solidFill>
                <a:schemeClr val="accent4">
                  <a:lumMod val="10000"/>
                </a:schemeClr>
              </a:solidFill>
            </a:endParaRPr>
          </a:p>
        </p:txBody>
      </p:sp>
      <p:pic>
        <p:nvPicPr>
          <p:cNvPr id="171012" name="Picture 4" descr="Heads of Caesar Augustus, Tiberius, Titus and Nero 2">
            <a:extLst>
              <a:ext uri="{FF2B5EF4-FFF2-40B4-BE49-F238E27FC236}">
                <a16:creationId xmlns:a16="http://schemas.microsoft.com/office/drawing/2014/main" id="{57384F11-CC9A-9B08-6FB7-D278414F5338}"/>
              </a:ext>
            </a:extLst>
          </p:cNvPr>
          <p:cNvPicPr>
            <a:picLocks noChangeAspect="1" noChangeArrowheads="1"/>
          </p:cNvPicPr>
          <p:nvPr/>
        </p:nvPicPr>
        <p:blipFill>
          <a:blip r:embed="rId4"/>
          <a:srcRect/>
          <a:stretch>
            <a:fillRect/>
          </a:stretch>
        </p:blipFill>
        <p:spPr bwMode="auto">
          <a:xfrm>
            <a:off x="868363" y="5781675"/>
            <a:ext cx="758825" cy="836613"/>
          </a:xfrm>
          <a:prstGeom prst="rect">
            <a:avLst/>
          </a:prstGeom>
          <a:ln>
            <a:noFill/>
          </a:ln>
          <a:effectLst>
            <a:outerShdw blurRad="292100" dist="139700" dir="2700000" algn="tl" rotWithShape="0">
              <a:srgbClr val="333333">
                <a:alpha val="65000"/>
              </a:srgbClr>
            </a:outerShdw>
          </a:effectLst>
        </p:spPr>
      </p:pic>
      <p:pic>
        <p:nvPicPr>
          <p:cNvPr id="171013" name="Picture 5" descr="romanhelmet1">
            <a:extLst>
              <a:ext uri="{FF2B5EF4-FFF2-40B4-BE49-F238E27FC236}">
                <a16:creationId xmlns:a16="http://schemas.microsoft.com/office/drawing/2014/main" id="{2F12D5D9-EA6D-A67D-610B-EBC1D3408952}"/>
              </a:ext>
            </a:extLst>
          </p:cNvPr>
          <p:cNvPicPr>
            <a:picLocks noChangeAspect="1" noChangeArrowheads="1"/>
          </p:cNvPicPr>
          <p:nvPr/>
        </p:nvPicPr>
        <p:blipFill>
          <a:blip r:embed="rId5"/>
          <a:srcRect/>
          <a:stretch>
            <a:fillRect/>
          </a:stretch>
        </p:blipFill>
        <p:spPr bwMode="auto">
          <a:xfrm>
            <a:off x="7673975" y="5776913"/>
            <a:ext cx="592138" cy="863600"/>
          </a:xfrm>
          <a:prstGeom prst="rect">
            <a:avLst/>
          </a:prstGeom>
          <a:ln>
            <a:noFill/>
          </a:ln>
          <a:effectLst>
            <a:outerShdw blurRad="292100" dist="139700" dir="2700000" algn="tl" rotWithShape="0">
              <a:srgbClr val="333333">
                <a:alpha val="65000"/>
              </a:srgbClr>
            </a:outerShdw>
          </a:effectLst>
        </p:spPr>
      </p:pic>
      <p:sp>
        <p:nvSpPr>
          <p:cNvPr id="212998" name="Segnaposto numero diapositiva 1">
            <a:extLst>
              <a:ext uri="{FF2B5EF4-FFF2-40B4-BE49-F238E27FC236}">
                <a16:creationId xmlns:a16="http://schemas.microsoft.com/office/drawing/2014/main" id="{229BDE61-EEC5-7EBC-01FE-ED949F487B62}"/>
              </a:ext>
            </a:extLst>
          </p:cNvPr>
          <p:cNvSpPr>
            <a:spLocks noGrp="1"/>
          </p:cNvSpPr>
          <p:nvPr>
            <p:ph type="sldNum" sz="quarter" idx="12"/>
          </p:nvPr>
        </p:nvSpPr>
        <p:spPr>
          <a:xfrm>
            <a:off x="8248650" y="5275263"/>
            <a:ext cx="6048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21F0B9F-7DC8-46D3-B478-E58CBB990561}" type="slidenum">
              <a:rPr lang="it-IT" altLang="en-US" sz="1400" b="1" smtClean="0">
                <a:solidFill>
                  <a:srgbClr val="FFFFFF"/>
                </a:solidFill>
              </a:rPr>
              <a:pPr>
                <a:spcBef>
                  <a:spcPct val="0"/>
                </a:spcBef>
                <a:buFontTx/>
                <a:buNone/>
              </a:pPr>
              <a:t>19</a:t>
            </a:fld>
            <a:endParaRPr lang="it-IT" altLang="en-US" sz="1400" b="1">
              <a:solidFill>
                <a:srgbClr val="FFFFFF"/>
              </a:solidFill>
            </a:endParaRPr>
          </a:p>
        </p:txBody>
      </p:sp>
      <p:sp>
        <p:nvSpPr>
          <p:cNvPr id="7" name="Rettangolo 6">
            <a:extLst>
              <a:ext uri="{FF2B5EF4-FFF2-40B4-BE49-F238E27FC236}">
                <a16:creationId xmlns:a16="http://schemas.microsoft.com/office/drawing/2014/main" id="{3F257622-14AA-1A82-D3D3-E2EA7A5F46A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3000" name="CasellaDiTesto 1">
            <a:extLst>
              <a:ext uri="{FF2B5EF4-FFF2-40B4-BE49-F238E27FC236}">
                <a16:creationId xmlns:a16="http://schemas.microsoft.com/office/drawing/2014/main" id="{C8E5EDF0-CF3A-DF5E-17F8-DA21D75648B5}"/>
              </a:ext>
            </a:extLst>
          </p:cNvPr>
          <p:cNvSpPr txBox="1">
            <a:spLocks noChangeArrowheads="1"/>
          </p:cNvSpPr>
          <p:nvPr/>
        </p:nvSpPr>
        <p:spPr bwMode="auto">
          <a:xfrm>
            <a:off x="2022475" y="6194425"/>
            <a:ext cx="51831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En 135 ap. J.C. une dernière révolte des juifs est domptée.  Certains juifs abandonnent la Palestine.</a:t>
            </a:r>
            <a:endParaRPr lang="en-US" altLang="en-US" sz="1400"/>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a:extLst>
              <a:ext uri="{FF2B5EF4-FFF2-40B4-BE49-F238E27FC236}">
                <a16:creationId xmlns:a16="http://schemas.microsoft.com/office/drawing/2014/main" id="{101BD0B8-E294-FD3A-18E7-B8C070C604B7}"/>
              </a:ext>
            </a:extLst>
          </p:cNvPr>
          <p:cNvSpPr>
            <a:spLocks noGrp="1" noChangeArrowheads="1"/>
          </p:cNvSpPr>
          <p:nvPr>
            <p:ph type="title"/>
          </p:nvPr>
        </p:nvSpPr>
        <p:spPr>
          <a:xfrm>
            <a:off x="2252663" y="5329238"/>
            <a:ext cx="4608512" cy="806450"/>
          </a:xfrm>
          <a:solidFill>
            <a:srgbClr val="FFFF00"/>
          </a:solidFill>
          <a:ln w="19050">
            <a:solidFill>
              <a:schemeClr val="accent4">
                <a:lumMod val="10000"/>
              </a:schemeClr>
            </a:solidFill>
          </a:ln>
        </p:spPr>
        <p:txBody>
          <a:bodyPr/>
          <a:lstStyle/>
          <a:p>
            <a:pPr eaLnBrk="1" hangingPunct="1">
              <a:defRPr/>
            </a:pPr>
            <a:r>
              <a:rPr lang="it-CH" altLang="it-CH" sz="2400" b="1" dirty="0">
                <a:solidFill>
                  <a:schemeClr val="accent4">
                    <a:lumMod val="10000"/>
                  </a:schemeClr>
                </a:solidFill>
              </a:rPr>
              <a:t>Le </a:t>
            </a:r>
            <a:r>
              <a:rPr lang="it-CH" altLang="it-CH" sz="2400" b="1" dirty="0" err="1">
                <a:solidFill>
                  <a:schemeClr val="accent4">
                    <a:lumMod val="10000"/>
                  </a:schemeClr>
                </a:solidFill>
              </a:rPr>
              <a:t>precieux</a:t>
            </a:r>
            <a:r>
              <a:rPr lang="it-CH" altLang="it-CH" sz="2400" b="1" dirty="0">
                <a:solidFill>
                  <a:schemeClr val="accent4">
                    <a:lumMod val="10000"/>
                  </a:schemeClr>
                </a:solidFill>
              </a:rPr>
              <a:t> </a:t>
            </a:r>
            <a:r>
              <a:rPr lang="it-CH" altLang="it-CH" sz="2400" b="1" dirty="0" err="1">
                <a:solidFill>
                  <a:schemeClr val="accent4">
                    <a:lumMod val="10000"/>
                  </a:schemeClr>
                </a:solidFill>
              </a:rPr>
              <a:t>travail</a:t>
            </a:r>
            <a:r>
              <a:rPr lang="it-CH" altLang="it-CH" sz="2400" b="1" dirty="0">
                <a:solidFill>
                  <a:schemeClr val="accent4">
                    <a:lumMod val="10000"/>
                  </a:schemeClr>
                </a:solidFill>
              </a:rPr>
              <a:t> </a:t>
            </a:r>
            <a:r>
              <a:rPr lang="it-CH" altLang="it-CH" sz="2400" b="1" dirty="0" err="1">
                <a:solidFill>
                  <a:schemeClr val="accent4">
                    <a:lumMod val="10000"/>
                  </a:schemeClr>
                </a:solidFill>
              </a:rPr>
              <a:t>des</a:t>
            </a:r>
            <a:r>
              <a:rPr lang="it-CH" altLang="it-CH" sz="2400" b="1" dirty="0">
                <a:solidFill>
                  <a:schemeClr val="accent4">
                    <a:lumMod val="10000"/>
                  </a:schemeClr>
                </a:solidFill>
              </a:rPr>
              <a:t> ONG                        </a:t>
            </a:r>
            <a:r>
              <a:rPr lang="it-CH" altLang="it-CH" sz="1600" dirty="0">
                <a:solidFill>
                  <a:schemeClr val="accent4">
                    <a:lumMod val="10000"/>
                  </a:schemeClr>
                </a:solidFill>
              </a:rPr>
              <a:t>(</a:t>
            </a:r>
            <a:r>
              <a:rPr lang="it-CH" altLang="it-CH" sz="1600" dirty="0" err="1">
                <a:solidFill>
                  <a:schemeClr val="accent4">
                    <a:lumMod val="10000"/>
                  </a:schemeClr>
                </a:solidFill>
              </a:rPr>
              <a:t>Organisations</a:t>
            </a:r>
            <a:r>
              <a:rPr lang="it-CH" altLang="it-CH" sz="1600" dirty="0">
                <a:solidFill>
                  <a:schemeClr val="accent4">
                    <a:lumMod val="10000"/>
                  </a:schemeClr>
                </a:solidFill>
              </a:rPr>
              <a:t> non </a:t>
            </a:r>
            <a:r>
              <a:rPr lang="it-CH" altLang="it-CH" sz="1600" dirty="0" err="1">
                <a:solidFill>
                  <a:schemeClr val="accent4">
                    <a:lumMod val="10000"/>
                  </a:schemeClr>
                </a:solidFill>
              </a:rPr>
              <a:t>gouvernamentales</a:t>
            </a:r>
            <a:r>
              <a:rPr lang="it-CH" altLang="it-CH" sz="1600" dirty="0">
                <a:solidFill>
                  <a:schemeClr val="accent4">
                    <a:lumMod val="10000"/>
                  </a:schemeClr>
                </a:solidFill>
              </a:rPr>
              <a:t>)</a:t>
            </a:r>
            <a:endParaRPr lang="it-IT" altLang="it-CH" sz="1600" dirty="0">
              <a:solidFill>
                <a:schemeClr val="accent4">
                  <a:lumMod val="10000"/>
                </a:schemeClr>
              </a:solidFill>
            </a:endParaRPr>
          </a:p>
        </p:txBody>
      </p:sp>
      <p:pic>
        <p:nvPicPr>
          <p:cNvPr id="245763" name="Picture 3" descr="Engim">
            <a:extLst>
              <a:ext uri="{FF2B5EF4-FFF2-40B4-BE49-F238E27FC236}">
                <a16:creationId xmlns:a16="http://schemas.microsoft.com/office/drawing/2014/main" id="{B46CC074-A70D-BC95-5942-E2CD2EA56447}"/>
              </a:ext>
            </a:extLst>
          </p:cNvPr>
          <p:cNvPicPr>
            <a:picLocks noChangeAspect="1" noChangeArrowheads="1"/>
          </p:cNvPicPr>
          <p:nvPr/>
        </p:nvPicPr>
        <p:blipFill>
          <a:blip r:embed="rId3"/>
          <a:srcRect/>
          <a:stretch>
            <a:fillRect/>
          </a:stretch>
        </p:blipFill>
        <p:spPr bwMode="auto">
          <a:xfrm>
            <a:off x="190500" y="1957388"/>
            <a:ext cx="1655763" cy="525462"/>
          </a:xfrm>
          <a:prstGeom prst="rect">
            <a:avLst/>
          </a:prstGeom>
          <a:ln>
            <a:noFill/>
          </a:ln>
          <a:effectLst>
            <a:outerShdw blurRad="292100" dist="139700" dir="2700000" algn="tl" rotWithShape="0">
              <a:srgbClr val="333333">
                <a:alpha val="65000"/>
              </a:srgbClr>
            </a:outerShdw>
          </a:effectLst>
        </p:spPr>
      </p:pic>
      <p:pic>
        <p:nvPicPr>
          <p:cNvPr id="245764" name="Picture 4" descr="pagine%255Cpiattaforma">
            <a:hlinkClick r:id="rId4"/>
            <a:extLst>
              <a:ext uri="{FF2B5EF4-FFF2-40B4-BE49-F238E27FC236}">
                <a16:creationId xmlns:a16="http://schemas.microsoft.com/office/drawing/2014/main" id="{68CDCC38-BB6F-E229-51A6-089BF28BF8A7}"/>
              </a:ext>
            </a:extLst>
          </p:cNvPr>
          <p:cNvPicPr>
            <a:picLocks noChangeAspect="1" noChangeArrowheads="1"/>
          </p:cNvPicPr>
          <p:nvPr/>
        </p:nvPicPr>
        <p:blipFill>
          <a:blip r:embed="rId5"/>
          <a:srcRect/>
          <a:stretch>
            <a:fillRect/>
          </a:stretch>
        </p:blipFill>
        <p:spPr bwMode="auto">
          <a:xfrm>
            <a:off x="190500" y="2533650"/>
            <a:ext cx="1655763" cy="814388"/>
          </a:xfrm>
          <a:prstGeom prst="rect">
            <a:avLst/>
          </a:prstGeom>
          <a:ln>
            <a:noFill/>
          </a:ln>
          <a:effectLst>
            <a:outerShdw blurRad="292100" dist="139700" dir="2700000" algn="tl" rotWithShape="0">
              <a:srgbClr val="333333">
                <a:alpha val="65000"/>
              </a:srgbClr>
            </a:outerShdw>
          </a:effectLst>
        </p:spPr>
      </p:pic>
      <p:pic>
        <p:nvPicPr>
          <p:cNvPr id="245765" name="Picture 5" descr="MissionePalestina">
            <a:extLst>
              <a:ext uri="{FF2B5EF4-FFF2-40B4-BE49-F238E27FC236}">
                <a16:creationId xmlns:a16="http://schemas.microsoft.com/office/drawing/2014/main" id="{33BB8DF0-F341-9D80-AEED-ABBA0C8F20D6}"/>
              </a:ext>
            </a:extLst>
          </p:cNvPr>
          <p:cNvPicPr>
            <a:picLocks noChangeAspect="1" noChangeArrowheads="1"/>
          </p:cNvPicPr>
          <p:nvPr/>
        </p:nvPicPr>
        <p:blipFill>
          <a:blip r:embed="rId6"/>
          <a:srcRect/>
          <a:stretch>
            <a:fillRect/>
          </a:stretch>
        </p:blipFill>
        <p:spPr bwMode="auto">
          <a:xfrm>
            <a:off x="1919288" y="3181350"/>
            <a:ext cx="1943100" cy="19431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6" name="Picture 6" descr="1161344537amal">
            <a:extLst>
              <a:ext uri="{FF2B5EF4-FFF2-40B4-BE49-F238E27FC236}">
                <a16:creationId xmlns:a16="http://schemas.microsoft.com/office/drawing/2014/main" id="{2902AA3B-B781-324D-6CA7-DA7EC4E53F6F}"/>
              </a:ext>
            </a:extLst>
          </p:cNvPr>
          <p:cNvPicPr>
            <a:picLocks noChangeAspect="1" noChangeArrowheads="1"/>
          </p:cNvPicPr>
          <p:nvPr/>
        </p:nvPicPr>
        <p:blipFill>
          <a:blip r:embed="rId7"/>
          <a:srcRect/>
          <a:stretch>
            <a:fillRect/>
          </a:stretch>
        </p:blipFill>
        <p:spPr bwMode="auto">
          <a:xfrm>
            <a:off x="5951538" y="2389188"/>
            <a:ext cx="1385887" cy="27273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7" name="Picture 7" descr="logopiccolo1">
            <a:extLst>
              <a:ext uri="{FF2B5EF4-FFF2-40B4-BE49-F238E27FC236}">
                <a16:creationId xmlns:a16="http://schemas.microsoft.com/office/drawing/2014/main" id="{1512508E-2B9E-0072-F6B8-78DAD94FA8AF}"/>
              </a:ext>
            </a:extLst>
          </p:cNvPr>
          <p:cNvPicPr>
            <a:picLocks noChangeAspect="1" noChangeArrowheads="1"/>
          </p:cNvPicPr>
          <p:nvPr/>
        </p:nvPicPr>
        <p:blipFill>
          <a:blip r:embed="rId8"/>
          <a:srcRect/>
          <a:stretch>
            <a:fillRect/>
          </a:stretch>
        </p:blipFill>
        <p:spPr bwMode="auto">
          <a:xfrm>
            <a:off x="190500" y="3397250"/>
            <a:ext cx="1655763" cy="787400"/>
          </a:xfrm>
          <a:prstGeom prst="rect">
            <a:avLst/>
          </a:prstGeom>
          <a:ln>
            <a:noFill/>
          </a:ln>
          <a:effectLst>
            <a:outerShdw blurRad="292100" dist="139700" dir="2700000" algn="tl" rotWithShape="0">
              <a:srgbClr val="333333">
                <a:alpha val="65000"/>
              </a:srgbClr>
            </a:outerShdw>
          </a:effectLst>
        </p:spPr>
      </p:pic>
      <p:pic>
        <p:nvPicPr>
          <p:cNvPr id="245768" name="Picture 8" descr="FM_SIMBOLO">
            <a:extLst>
              <a:ext uri="{FF2B5EF4-FFF2-40B4-BE49-F238E27FC236}">
                <a16:creationId xmlns:a16="http://schemas.microsoft.com/office/drawing/2014/main" id="{ABCCAFF6-FBC4-E982-FC9A-8EBCD7CFAF46}"/>
              </a:ext>
            </a:extLst>
          </p:cNvPr>
          <p:cNvPicPr>
            <a:picLocks noChangeAspect="1" noChangeArrowheads="1"/>
          </p:cNvPicPr>
          <p:nvPr/>
        </p:nvPicPr>
        <p:blipFill>
          <a:blip r:embed="rId9"/>
          <a:srcRect/>
          <a:stretch>
            <a:fillRect/>
          </a:stretch>
        </p:blipFill>
        <p:spPr bwMode="auto">
          <a:xfrm>
            <a:off x="190500" y="373063"/>
            <a:ext cx="1639888" cy="15113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69" name="Picture 9" descr="ONG,%20una%20nova%20manera%20de%20fer%20política">
            <a:extLst>
              <a:ext uri="{FF2B5EF4-FFF2-40B4-BE49-F238E27FC236}">
                <a16:creationId xmlns:a16="http://schemas.microsoft.com/office/drawing/2014/main" id="{CBD22458-55C5-657D-89F7-48CE28E3DEC9}"/>
              </a:ext>
            </a:extLst>
          </p:cNvPr>
          <p:cNvPicPr>
            <a:picLocks noChangeAspect="1" noChangeArrowheads="1"/>
          </p:cNvPicPr>
          <p:nvPr/>
        </p:nvPicPr>
        <p:blipFill>
          <a:blip r:embed="rId10"/>
          <a:srcRect/>
          <a:stretch>
            <a:fillRect/>
          </a:stretch>
        </p:blipFill>
        <p:spPr bwMode="auto">
          <a:xfrm>
            <a:off x="4006850" y="373063"/>
            <a:ext cx="1800225" cy="24479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0" name="Picture 10" descr="home">
            <a:extLst>
              <a:ext uri="{FF2B5EF4-FFF2-40B4-BE49-F238E27FC236}">
                <a16:creationId xmlns:a16="http://schemas.microsoft.com/office/drawing/2014/main" id="{F68E08CC-BAE1-2F06-DC13-FCD18E44CE41}"/>
              </a:ext>
            </a:extLst>
          </p:cNvPr>
          <p:cNvPicPr>
            <a:picLocks noChangeAspect="1" noChangeArrowheads="1"/>
          </p:cNvPicPr>
          <p:nvPr/>
        </p:nvPicPr>
        <p:blipFill>
          <a:blip r:embed="rId11"/>
          <a:srcRect/>
          <a:stretch>
            <a:fillRect/>
          </a:stretch>
        </p:blipFill>
        <p:spPr bwMode="auto">
          <a:xfrm>
            <a:off x="4006850" y="2892425"/>
            <a:ext cx="1852613" cy="22320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1" name="Picture 11" descr="Cbh03">
            <a:extLst>
              <a:ext uri="{FF2B5EF4-FFF2-40B4-BE49-F238E27FC236}">
                <a16:creationId xmlns:a16="http://schemas.microsoft.com/office/drawing/2014/main" id="{11415471-D739-AAFE-F849-03116873E097}"/>
              </a:ext>
            </a:extLst>
          </p:cNvPr>
          <p:cNvPicPr>
            <a:picLocks noChangeAspect="1" noChangeArrowheads="1"/>
          </p:cNvPicPr>
          <p:nvPr/>
        </p:nvPicPr>
        <p:blipFill>
          <a:blip r:embed="rId12"/>
          <a:srcRect/>
          <a:stretch>
            <a:fillRect/>
          </a:stretch>
        </p:blipFill>
        <p:spPr bwMode="auto">
          <a:xfrm>
            <a:off x="1919288" y="373063"/>
            <a:ext cx="1954212" cy="1273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3" name="Picture 13" descr="rubon193-412b6">
            <a:extLst>
              <a:ext uri="{FF2B5EF4-FFF2-40B4-BE49-F238E27FC236}">
                <a16:creationId xmlns:a16="http://schemas.microsoft.com/office/drawing/2014/main" id="{77E7311F-5619-DC7B-C5E2-F13D9D3D71BC}"/>
              </a:ext>
            </a:extLst>
          </p:cNvPr>
          <p:cNvPicPr>
            <a:picLocks noChangeAspect="1" noChangeArrowheads="1"/>
          </p:cNvPicPr>
          <p:nvPr/>
        </p:nvPicPr>
        <p:blipFill>
          <a:blip r:embed="rId13"/>
          <a:srcRect/>
          <a:stretch>
            <a:fillRect/>
          </a:stretch>
        </p:blipFill>
        <p:spPr bwMode="auto">
          <a:xfrm>
            <a:off x="5951538" y="373063"/>
            <a:ext cx="1379537" cy="201612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4" name="Picture 14" descr="sit-in-pal">
            <a:extLst>
              <a:ext uri="{FF2B5EF4-FFF2-40B4-BE49-F238E27FC236}">
                <a16:creationId xmlns:a16="http://schemas.microsoft.com/office/drawing/2014/main" id="{0C93DE8C-E850-2986-FA03-CFB83F722B5A}"/>
              </a:ext>
            </a:extLst>
          </p:cNvPr>
          <p:cNvPicPr>
            <a:picLocks noChangeAspect="1" noChangeArrowheads="1"/>
          </p:cNvPicPr>
          <p:nvPr/>
        </p:nvPicPr>
        <p:blipFill>
          <a:blip r:embed="rId14"/>
          <a:srcRect/>
          <a:stretch>
            <a:fillRect/>
          </a:stretch>
        </p:blipFill>
        <p:spPr bwMode="auto">
          <a:xfrm>
            <a:off x="7462838" y="373063"/>
            <a:ext cx="1482725" cy="25923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5" name="Picture 15" descr="campagne-mur">
            <a:extLst>
              <a:ext uri="{FF2B5EF4-FFF2-40B4-BE49-F238E27FC236}">
                <a16:creationId xmlns:a16="http://schemas.microsoft.com/office/drawing/2014/main" id="{C8C9E3FC-0BE9-237A-C1C5-748692568F70}"/>
              </a:ext>
            </a:extLst>
          </p:cNvPr>
          <p:cNvPicPr>
            <a:picLocks noChangeAspect="1" noChangeArrowheads="1"/>
          </p:cNvPicPr>
          <p:nvPr/>
        </p:nvPicPr>
        <p:blipFill>
          <a:blip r:embed="rId15"/>
          <a:srcRect/>
          <a:stretch>
            <a:fillRect/>
          </a:stretch>
        </p:blipFill>
        <p:spPr bwMode="auto">
          <a:xfrm>
            <a:off x="7462838" y="3036888"/>
            <a:ext cx="1474787" cy="20875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45776" name="Picture 16" descr="europalestine">
            <a:extLst>
              <a:ext uri="{FF2B5EF4-FFF2-40B4-BE49-F238E27FC236}">
                <a16:creationId xmlns:a16="http://schemas.microsoft.com/office/drawing/2014/main" id="{6643A08D-381A-9462-CAC0-091BCD18516E}"/>
              </a:ext>
            </a:extLst>
          </p:cNvPr>
          <p:cNvPicPr>
            <a:picLocks noChangeAspect="1" noChangeArrowheads="1"/>
          </p:cNvPicPr>
          <p:nvPr/>
        </p:nvPicPr>
        <p:blipFill>
          <a:blip r:embed="rId16"/>
          <a:srcRect/>
          <a:stretch>
            <a:fillRect/>
          </a:stretch>
        </p:blipFill>
        <p:spPr bwMode="auto">
          <a:xfrm>
            <a:off x="190500" y="4260850"/>
            <a:ext cx="1655763" cy="865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62192" name="Text Box 17">
            <a:extLst>
              <a:ext uri="{FF2B5EF4-FFF2-40B4-BE49-F238E27FC236}">
                <a16:creationId xmlns:a16="http://schemas.microsoft.com/office/drawing/2014/main" id="{E1760196-1C56-7127-7D94-1274AD2D306B}"/>
              </a:ext>
            </a:extLst>
          </p:cNvPr>
          <p:cNvSpPr txBox="1">
            <a:spLocks noChangeArrowheads="1"/>
          </p:cNvSpPr>
          <p:nvPr/>
        </p:nvSpPr>
        <p:spPr bwMode="auto">
          <a:xfrm>
            <a:off x="2411413" y="6308725"/>
            <a:ext cx="46085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it-CH" altLang="it-CH" sz="1600" b="1">
                <a:solidFill>
                  <a:srgbClr val="FFFFFF"/>
                </a:solidFill>
              </a:rPr>
              <a:t>En Palestine opèrent plus que cent ONG</a:t>
            </a:r>
            <a:endParaRPr lang="it-IT" altLang="it-CH" sz="1600" b="1">
              <a:solidFill>
                <a:srgbClr val="FFFFFF"/>
              </a:solidFill>
            </a:endParaRPr>
          </a:p>
        </p:txBody>
      </p:sp>
      <p:sp>
        <p:nvSpPr>
          <p:cNvPr id="562193" name="Segnaposto numero diapositiva 1">
            <a:extLst>
              <a:ext uri="{FF2B5EF4-FFF2-40B4-BE49-F238E27FC236}">
                <a16:creationId xmlns:a16="http://schemas.microsoft.com/office/drawing/2014/main" id="{790B1B1D-B2ED-5147-1A8A-4B7D5F74E1A2}"/>
              </a:ext>
            </a:extLst>
          </p:cNvPr>
          <p:cNvSpPr>
            <a:spLocks noGrp="1"/>
          </p:cNvSpPr>
          <p:nvPr>
            <p:ph type="sldNum" sz="quarter" idx="12"/>
          </p:nvPr>
        </p:nvSpPr>
        <p:spPr>
          <a:xfrm>
            <a:off x="6697663" y="5541963"/>
            <a:ext cx="658812"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61AC6B9-896C-4019-A66B-D01B0BD3A89F}" type="slidenum">
              <a:rPr lang="fr-FR" altLang="en-US" sz="1400" smtClean="0">
                <a:solidFill>
                  <a:srgbClr val="FFFFFF"/>
                </a:solidFill>
              </a:rPr>
              <a:pPr>
                <a:spcBef>
                  <a:spcPct val="0"/>
                </a:spcBef>
                <a:buFontTx/>
                <a:buNone/>
              </a:pPr>
              <a:t>190</a:t>
            </a:fld>
            <a:endParaRPr lang="fr-FR" altLang="en-US" sz="1400">
              <a:solidFill>
                <a:srgbClr val="FFFFFF"/>
              </a:solidFill>
            </a:endParaRPr>
          </a:p>
        </p:txBody>
      </p:sp>
      <p:sp>
        <p:nvSpPr>
          <p:cNvPr id="19" name="Rettangolo 18">
            <a:extLst>
              <a:ext uri="{FF2B5EF4-FFF2-40B4-BE49-F238E27FC236}">
                <a16:creationId xmlns:a16="http://schemas.microsoft.com/office/drawing/2014/main" id="{0B308FA3-6DFC-12A4-AD3C-6B0BB9BB663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2195" name="Picture 4" descr="ADDAMEER | arab.org">
            <a:extLst>
              <a:ext uri="{FF2B5EF4-FFF2-40B4-BE49-F238E27FC236}">
                <a16:creationId xmlns:a16="http://schemas.microsoft.com/office/drawing/2014/main" id="{ACEE13FD-16B8-BB0B-5B04-ADA8C98D7C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442200" y="5210175"/>
            <a:ext cx="149542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6" name="Picture 2" descr="Amnesty International e Metadonors - Contact center">
            <a:extLst>
              <a:ext uri="{FF2B5EF4-FFF2-40B4-BE49-F238E27FC236}">
                <a16:creationId xmlns:a16="http://schemas.microsoft.com/office/drawing/2014/main" id="{71A9DDCF-02BD-68D5-3C4C-E3886F08FCB7}"/>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100" y="5186363"/>
            <a:ext cx="1681163"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7" name="Immagine 2">
            <a:extLst>
              <a:ext uri="{FF2B5EF4-FFF2-40B4-BE49-F238E27FC236}">
                <a16:creationId xmlns:a16="http://schemas.microsoft.com/office/drawing/2014/main" id="{91F300D3-E1BD-C651-0DD8-8058DEE37C2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19288" y="1728788"/>
            <a:ext cx="195897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2198" name="Picture 6">
            <a:extLst>
              <a:ext uri="{FF2B5EF4-FFF2-40B4-BE49-F238E27FC236}">
                <a16:creationId xmlns:a16="http://schemas.microsoft.com/office/drawing/2014/main" id="{339EAD06-37C7-E825-1879-2D893929E6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914525" y="2566988"/>
            <a:ext cx="1958975" cy="533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Slide Number Placeholder 1">
            <a:extLst>
              <a:ext uri="{FF2B5EF4-FFF2-40B4-BE49-F238E27FC236}">
                <a16:creationId xmlns:a16="http://schemas.microsoft.com/office/drawing/2014/main" id="{994C5DBE-7E30-AFD1-26EF-F981AC3C26A8}"/>
              </a:ext>
            </a:extLst>
          </p:cNvPr>
          <p:cNvSpPr>
            <a:spLocks noGrp="1"/>
          </p:cNvSpPr>
          <p:nvPr>
            <p:ph type="sldNum" sz="quarter" idx="12"/>
          </p:nvPr>
        </p:nvSpPr>
        <p:spPr>
          <a:xfrm>
            <a:off x="7956550" y="3195638"/>
            <a:ext cx="549275" cy="317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7F4F552-10DC-4720-A258-C25099401F1B}" type="slidenum">
              <a:rPr lang="it-IT" altLang="it-CH" sz="1400" smtClean="0">
                <a:solidFill>
                  <a:srgbClr val="FFFFFF"/>
                </a:solidFill>
              </a:rPr>
              <a:pPr>
                <a:spcBef>
                  <a:spcPct val="0"/>
                </a:spcBef>
                <a:buFontTx/>
                <a:buNone/>
              </a:pPr>
              <a:t>191</a:t>
            </a:fld>
            <a:endParaRPr lang="it-IT" altLang="it-CH" sz="1400">
              <a:solidFill>
                <a:srgbClr val="FFFFFF"/>
              </a:solidFill>
            </a:endParaRPr>
          </a:p>
        </p:txBody>
      </p:sp>
      <p:pic>
        <p:nvPicPr>
          <p:cNvPr id="564227" name="Picture 2">
            <a:extLst>
              <a:ext uri="{FF2B5EF4-FFF2-40B4-BE49-F238E27FC236}">
                <a16:creationId xmlns:a16="http://schemas.microsoft.com/office/drawing/2014/main" id="{282C5C10-474A-7D8A-DE91-E01A0BDF0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2566987" cy="5327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28" name="TextBox 3">
            <a:extLst>
              <a:ext uri="{FF2B5EF4-FFF2-40B4-BE49-F238E27FC236}">
                <a16:creationId xmlns:a16="http://schemas.microsoft.com/office/drawing/2014/main" id="{8CED7942-9686-8438-C664-DCA2A3A990C0}"/>
              </a:ext>
            </a:extLst>
          </p:cNvPr>
          <p:cNvSpPr txBox="1">
            <a:spLocks noChangeArrowheads="1"/>
          </p:cNvSpPr>
          <p:nvPr/>
        </p:nvSpPr>
        <p:spPr bwMode="auto">
          <a:xfrm>
            <a:off x="2865438" y="3071813"/>
            <a:ext cx="1935162" cy="17843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800" b="1">
                <a:solidFill>
                  <a:srgbClr val="000000"/>
                </a:solidFill>
              </a:rPr>
              <a:t>Beaucoup de Juifs désapprouvent l’agir du gouvernement israélien</a:t>
            </a:r>
            <a:r>
              <a:rPr lang="fr-CH" altLang="it-CH" sz="2000">
                <a:solidFill>
                  <a:srgbClr val="FFFFFF"/>
                </a:solidFill>
              </a:rPr>
              <a:t>.</a:t>
            </a:r>
            <a:endParaRPr lang="it-IT" altLang="it-CH" sz="2000">
              <a:solidFill>
                <a:srgbClr val="FFFFFF"/>
              </a:solidFill>
            </a:endParaRPr>
          </a:p>
        </p:txBody>
      </p:sp>
      <p:sp>
        <p:nvSpPr>
          <p:cNvPr id="564229" name="TextBox 4">
            <a:extLst>
              <a:ext uri="{FF2B5EF4-FFF2-40B4-BE49-F238E27FC236}">
                <a16:creationId xmlns:a16="http://schemas.microsoft.com/office/drawing/2014/main" id="{0875A40F-D58A-FBD5-AE84-853257DB4B36}"/>
              </a:ext>
            </a:extLst>
          </p:cNvPr>
          <p:cNvSpPr txBox="1">
            <a:spLocks noChangeArrowheads="1"/>
          </p:cNvSpPr>
          <p:nvPr/>
        </p:nvSpPr>
        <p:spPr bwMode="auto">
          <a:xfrm>
            <a:off x="179388" y="5589588"/>
            <a:ext cx="26638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a:solidFill>
                  <a:srgbClr val="FFFFFF"/>
                </a:solidFill>
              </a:rPr>
              <a:t>Je suis Juif, Israëlien et survivant de l'Holocauste. Je n’ai pas survécu afin que mon état puisse persécuter des gens, comme j’ai été persécuté moi même.</a:t>
            </a:r>
            <a:endParaRPr lang="it-IT" altLang="it-CH" sz="1200">
              <a:solidFill>
                <a:srgbClr val="FFFFFF"/>
              </a:solidFill>
            </a:endParaRPr>
          </a:p>
        </p:txBody>
      </p:sp>
      <p:pic>
        <p:nvPicPr>
          <p:cNvPr id="564230" name="Picture 8">
            <a:extLst>
              <a:ext uri="{FF2B5EF4-FFF2-40B4-BE49-F238E27FC236}">
                <a16:creationId xmlns:a16="http://schemas.microsoft.com/office/drawing/2014/main" id="{FA770395-067D-1314-AD5D-8B84EE53E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4963" y="1628775"/>
            <a:ext cx="1906587" cy="12874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4231" name="TextBox 11">
            <a:extLst>
              <a:ext uri="{FF2B5EF4-FFF2-40B4-BE49-F238E27FC236}">
                <a16:creationId xmlns:a16="http://schemas.microsoft.com/office/drawing/2014/main" id="{D1E36CC5-D280-373D-9E92-F1D1660851E5}"/>
              </a:ext>
            </a:extLst>
          </p:cNvPr>
          <p:cNvSpPr txBox="1">
            <a:spLocks noChangeArrowheads="1"/>
          </p:cNvSpPr>
          <p:nvPr/>
        </p:nvSpPr>
        <p:spPr bwMode="auto">
          <a:xfrm>
            <a:off x="5326063" y="3051175"/>
            <a:ext cx="14414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b="1">
                <a:solidFill>
                  <a:srgbClr val="FFFFFF"/>
                </a:solidFill>
              </a:rPr>
              <a:t>Neturei Karta</a:t>
            </a:r>
            <a:endParaRPr lang="it-IT" altLang="it-CH" sz="1200" b="1">
              <a:solidFill>
                <a:srgbClr val="FFFFFF"/>
              </a:solidFill>
            </a:endParaRPr>
          </a:p>
        </p:txBody>
      </p:sp>
      <p:pic>
        <p:nvPicPr>
          <p:cNvPr id="564232" name="Picture 12">
            <a:extLst>
              <a:ext uri="{FF2B5EF4-FFF2-40B4-BE49-F238E27FC236}">
                <a16:creationId xmlns:a16="http://schemas.microsoft.com/office/drawing/2014/main" id="{8D7979CB-C745-27DD-E2DF-63B128D55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3789363"/>
            <a:ext cx="3997325" cy="26368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3" name="Picture 12">
            <a:extLst>
              <a:ext uri="{FF2B5EF4-FFF2-40B4-BE49-F238E27FC236}">
                <a16:creationId xmlns:a16="http://schemas.microsoft.com/office/drawing/2014/main" id="{3A2627B4-66AA-C029-9AFF-95461A76A0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0363" y="4984750"/>
            <a:ext cx="1887537" cy="14414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4234" name="Immagine 2">
            <a:extLst>
              <a:ext uri="{FF2B5EF4-FFF2-40B4-BE49-F238E27FC236}">
                <a16:creationId xmlns:a16="http://schemas.microsoft.com/office/drawing/2014/main" id="{2DF5C6CE-DCCB-C63A-286D-0A3CAE5A113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74963" y="188913"/>
            <a:ext cx="1909762" cy="13081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0500C2F6-A4CE-D864-7557-950EA17E415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4236" name="Immagine 14">
            <a:extLst>
              <a:ext uri="{FF2B5EF4-FFF2-40B4-BE49-F238E27FC236}">
                <a16:creationId xmlns:a16="http://schemas.microsoft.com/office/drawing/2014/main" id="{776626DB-529E-E5A6-EAE0-0C026CE51E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06963" y="196850"/>
            <a:ext cx="4022725" cy="27193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TextBox 1">
            <a:extLst>
              <a:ext uri="{FF2B5EF4-FFF2-40B4-BE49-F238E27FC236}">
                <a16:creationId xmlns:a16="http://schemas.microsoft.com/office/drawing/2014/main" id="{B273298D-FF8E-EF2F-2270-877CCA87E601}"/>
              </a:ext>
            </a:extLst>
          </p:cNvPr>
          <p:cNvSpPr txBox="1">
            <a:spLocks noChangeArrowheads="1"/>
          </p:cNvSpPr>
          <p:nvPr/>
        </p:nvSpPr>
        <p:spPr bwMode="auto">
          <a:xfrm>
            <a:off x="3341688" y="2759075"/>
            <a:ext cx="3494087" cy="1339850"/>
          </a:xfrm>
          <a:prstGeom prst="rect">
            <a:avLst/>
          </a:prstGeom>
          <a:solidFill>
            <a:srgbClr val="FFFF00"/>
          </a:solidFill>
          <a:ln w="19050">
            <a:solidFill>
              <a:schemeClr val="accent4">
                <a:lumMod val="10000"/>
              </a:schemeClr>
            </a:solidFill>
          </a:ln>
        </p:spPr>
        <p:txBody>
          <a:bodyPr>
            <a:spAutoFit/>
          </a:bodyPr>
          <a:lstStyle>
            <a:defPPr>
              <a:defRPr lang="it-CH"/>
            </a:defPPr>
            <a:lvl1pPr algn="ctr" eaLnBrk="1" hangingPunct="1">
              <a:buFontTx/>
              <a:buNone/>
              <a:defRPr sz="27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LES BOMBES À HORLOGERIE                  EN PALESTINE</a:t>
            </a:r>
            <a:endParaRPr lang="it-IT" altLang="it-CH" dirty="0"/>
          </a:p>
        </p:txBody>
      </p:sp>
      <p:pic>
        <p:nvPicPr>
          <p:cNvPr id="566275" name="Picture 6">
            <a:extLst>
              <a:ext uri="{FF2B5EF4-FFF2-40B4-BE49-F238E27FC236}">
                <a16:creationId xmlns:a16="http://schemas.microsoft.com/office/drawing/2014/main" id="{F2129583-71C9-DCCD-99AE-D07DF3904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15888"/>
            <a:ext cx="2363788"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kumente und Einstellungen\Enrico\Eigene Dateien\Enrico\Documenti\AA Enrico nuovo\Palestina\A Foto\Diversi\Cartoons 1\image001.gif">
            <a:extLst>
              <a:ext uri="{FF2B5EF4-FFF2-40B4-BE49-F238E27FC236}">
                <a16:creationId xmlns:a16="http://schemas.microsoft.com/office/drawing/2014/main" id="{18BF9657-BEE9-3AAD-6935-1B5BC6BE8410}"/>
              </a:ext>
            </a:extLst>
          </p:cNvPr>
          <p:cNvPicPr>
            <a:picLocks noChangeAspect="1" noChangeArrowheads="1"/>
          </p:cNvPicPr>
          <p:nvPr/>
        </p:nvPicPr>
        <p:blipFill>
          <a:blip r:embed="rId4"/>
          <a:srcRect/>
          <a:stretch>
            <a:fillRect/>
          </a:stretch>
        </p:blipFill>
        <p:spPr bwMode="auto">
          <a:xfrm>
            <a:off x="1403350" y="2060575"/>
            <a:ext cx="382588" cy="382588"/>
          </a:xfrm>
          <a:prstGeom prst="rect">
            <a:avLst/>
          </a:prstGeom>
          <a:ln>
            <a:noFill/>
          </a:ln>
          <a:effectLst>
            <a:outerShdw blurRad="292100" dist="139700" dir="2700000" algn="tl" rotWithShape="0">
              <a:srgbClr val="333333">
                <a:alpha val="65000"/>
              </a:srgbClr>
            </a:outerShdw>
          </a:effectLst>
        </p:spPr>
      </p:pic>
      <p:sp>
        <p:nvSpPr>
          <p:cNvPr id="566277" name="Segnaposto numero diapositiva 1">
            <a:extLst>
              <a:ext uri="{FF2B5EF4-FFF2-40B4-BE49-F238E27FC236}">
                <a16:creationId xmlns:a16="http://schemas.microsoft.com/office/drawing/2014/main" id="{ED2FED0C-C6E4-836B-98D3-D7436D4A281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DD50459-C7DF-412D-8D03-DB86262BBB79}" type="slidenum">
              <a:rPr lang="fr-FR" altLang="en-US" sz="1400" smtClean="0">
                <a:solidFill>
                  <a:srgbClr val="FFFFFF"/>
                </a:solidFill>
              </a:rPr>
              <a:pPr>
                <a:spcBef>
                  <a:spcPct val="0"/>
                </a:spcBef>
                <a:buFontTx/>
                <a:buNone/>
              </a:pPr>
              <a:t>192</a:t>
            </a:fld>
            <a:endParaRPr lang="fr-FR" altLang="en-US" sz="1400">
              <a:solidFill>
                <a:srgbClr val="FFFFFF"/>
              </a:solidFill>
            </a:endParaRPr>
          </a:p>
        </p:txBody>
      </p:sp>
      <p:sp>
        <p:nvSpPr>
          <p:cNvPr id="7" name="Rettangolo 6">
            <a:extLst>
              <a:ext uri="{FF2B5EF4-FFF2-40B4-BE49-F238E27FC236}">
                <a16:creationId xmlns:a16="http://schemas.microsoft.com/office/drawing/2014/main" id="{14904E10-8375-CD41-D352-9976440CC1E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6279" name="Immagine 5">
            <a:extLst>
              <a:ext uri="{FF2B5EF4-FFF2-40B4-BE49-F238E27FC236}">
                <a16:creationId xmlns:a16="http://schemas.microsoft.com/office/drawing/2014/main" id="{A973D2ED-96D2-233C-5277-1B772E20E7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202797">
            <a:off x="6919119" y="5712619"/>
            <a:ext cx="3810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0" name="Picture 6">
            <a:extLst>
              <a:ext uri="{FF2B5EF4-FFF2-40B4-BE49-F238E27FC236}">
                <a16:creationId xmlns:a16="http://schemas.microsoft.com/office/drawing/2014/main" id="{298B0EB1-D8A0-C5C0-05AF-DB2C4CFAB6D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051675" y="4751388"/>
            <a:ext cx="1195388"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6281" name="Immagine 13">
            <a:extLst>
              <a:ext uri="{FF2B5EF4-FFF2-40B4-BE49-F238E27FC236}">
                <a16:creationId xmlns:a16="http://schemas.microsoft.com/office/drawing/2014/main" id="{BCC1D44F-73E0-4444-DA48-9B8C795024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2950" y="4751388"/>
            <a:ext cx="71438"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Text Box 3">
            <a:extLst>
              <a:ext uri="{FF2B5EF4-FFF2-40B4-BE49-F238E27FC236}">
                <a16:creationId xmlns:a16="http://schemas.microsoft.com/office/drawing/2014/main" id="{C4A11A65-2D68-5AA3-653E-6CCCB99E1313}"/>
              </a:ext>
            </a:extLst>
          </p:cNvPr>
          <p:cNvSpPr txBox="1">
            <a:spLocks noChangeArrowheads="1"/>
          </p:cNvSpPr>
          <p:nvPr/>
        </p:nvSpPr>
        <p:spPr bwMode="auto">
          <a:xfrm>
            <a:off x="2762250" y="2387600"/>
            <a:ext cx="31670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En Palestine il y a assez d’eau mais les Israéliens canalisent une grande partie de l’eau de surface et de la nappe des territoires occupés e du Sud   du Liban dans le lac de Galilée d’où il la distribuent sur tout  le territoire national israélien</a:t>
            </a:r>
            <a:r>
              <a:rPr lang="fr-CH" altLang="it-CH" sz="1600" b="1">
                <a:solidFill>
                  <a:srgbClr val="FFFFFF"/>
                </a:solidFill>
              </a:rPr>
              <a:t>. </a:t>
            </a:r>
            <a:r>
              <a:rPr lang="fr-FR" altLang="it-CH" sz="1200" b="1">
                <a:solidFill>
                  <a:srgbClr val="FFFFFF"/>
                </a:solidFill>
              </a:rPr>
              <a:t>Aux palestiniens reste peu d’eau et les Israéliens leur la vendent  très cher.</a:t>
            </a:r>
            <a:endParaRPr lang="it-IT" altLang="it-CH" sz="1200" b="1">
              <a:solidFill>
                <a:srgbClr val="FFFFFF"/>
              </a:solidFill>
            </a:endParaRPr>
          </a:p>
        </p:txBody>
      </p:sp>
      <p:sp>
        <p:nvSpPr>
          <p:cNvPr id="8" name="TextBox 7">
            <a:extLst>
              <a:ext uri="{FF2B5EF4-FFF2-40B4-BE49-F238E27FC236}">
                <a16:creationId xmlns:a16="http://schemas.microsoft.com/office/drawing/2014/main" id="{EBB3A4D7-A9CA-DD6E-9448-F7527BFFA3FD}"/>
              </a:ext>
            </a:extLst>
          </p:cNvPr>
          <p:cNvSpPr txBox="1"/>
          <p:nvPr/>
        </p:nvSpPr>
        <p:spPr>
          <a:xfrm>
            <a:off x="3702050" y="207963"/>
            <a:ext cx="1143000" cy="523875"/>
          </a:xfrm>
          <a:prstGeom prst="rect">
            <a:avLst/>
          </a:prstGeom>
          <a:solidFill>
            <a:srgbClr val="FFFF00"/>
          </a:solidFill>
          <a:ln>
            <a:solidFill>
              <a:schemeClr val="bg1">
                <a:lumMod val="50000"/>
              </a:schemeClr>
            </a:solidFill>
          </a:ln>
        </p:spPr>
        <p:txBody>
          <a:bodyPr>
            <a:spAutoFit/>
          </a:bodyPr>
          <a:lstStyle/>
          <a:p>
            <a:pPr eaLnBrk="1" hangingPunct="1">
              <a:defRPr/>
            </a:pPr>
            <a:r>
              <a:rPr lang="it-CH" sz="2800" b="1" dirty="0">
                <a:solidFill>
                  <a:srgbClr val="000000"/>
                </a:solidFill>
                <a:latin typeface="+mn-lt"/>
                <a:cs typeface="Arial" charset="0"/>
              </a:rPr>
              <a:t>L’eau</a:t>
            </a:r>
            <a:endParaRPr lang="it-IT" sz="2800" b="1" dirty="0">
              <a:solidFill>
                <a:srgbClr val="000000"/>
              </a:solidFill>
              <a:latin typeface="+mn-lt"/>
              <a:cs typeface="Arial" charset="0"/>
            </a:endParaRPr>
          </a:p>
        </p:txBody>
      </p:sp>
      <p:pic>
        <p:nvPicPr>
          <p:cNvPr id="10" name="Picture 2">
            <a:extLst>
              <a:ext uri="{FF2B5EF4-FFF2-40B4-BE49-F238E27FC236}">
                <a16:creationId xmlns:a16="http://schemas.microsoft.com/office/drawing/2014/main" id="{50FC71C3-E922-5735-4C1F-611BEFD03161}"/>
              </a:ext>
            </a:extLst>
          </p:cNvPr>
          <p:cNvPicPr>
            <a:picLocks noChangeAspect="1" noChangeArrowheads="1"/>
          </p:cNvPicPr>
          <p:nvPr/>
        </p:nvPicPr>
        <p:blipFill>
          <a:blip r:embed="rId3"/>
          <a:srcRect/>
          <a:stretch>
            <a:fillRect/>
          </a:stretch>
        </p:blipFill>
        <p:spPr bwMode="auto">
          <a:xfrm>
            <a:off x="274638" y="241300"/>
            <a:ext cx="2327275" cy="6408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palestina acqua">
            <a:extLst>
              <a:ext uri="{FF2B5EF4-FFF2-40B4-BE49-F238E27FC236}">
                <a16:creationId xmlns:a16="http://schemas.microsoft.com/office/drawing/2014/main" id="{C7256A38-9283-CCA4-F541-5B4AF663D67C}"/>
              </a:ext>
            </a:extLst>
          </p:cNvPr>
          <p:cNvPicPr>
            <a:picLocks noChangeAspect="1" noChangeArrowheads="1"/>
          </p:cNvPicPr>
          <p:nvPr/>
        </p:nvPicPr>
        <p:blipFill>
          <a:blip r:embed="rId4"/>
          <a:srcRect/>
          <a:stretch>
            <a:fillRect/>
          </a:stretch>
        </p:blipFill>
        <p:spPr bwMode="auto">
          <a:xfrm>
            <a:off x="6142038" y="2724150"/>
            <a:ext cx="2773362" cy="39131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6" descr="pozzo acqua">
            <a:extLst>
              <a:ext uri="{FF2B5EF4-FFF2-40B4-BE49-F238E27FC236}">
                <a16:creationId xmlns:a16="http://schemas.microsoft.com/office/drawing/2014/main" id="{94DBFA6E-7E29-9040-FD72-90C781D84C90}"/>
              </a:ext>
            </a:extLst>
          </p:cNvPr>
          <p:cNvPicPr>
            <a:picLocks noChangeAspect="1" noChangeArrowheads="1"/>
          </p:cNvPicPr>
          <p:nvPr/>
        </p:nvPicPr>
        <p:blipFill>
          <a:blip r:embed="rId5"/>
          <a:srcRect/>
          <a:stretch>
            <a:fillRect/>
          </a:stretch>
        </p:blipFill>
        <p:spPr bwMode="auto">
          <a:xfrm>
            <a:off x="6142038" y="247650"/>
            <a:ext cx="2773362" cy="23447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7">
            <a:extLst>
              <a:ext uri="{FF2B5EF4-FFF2-40B4-BE49-F238E27FC236}">
                <a16:creationId xmlns:a16="http://schemas.microsoft.com/office/drawing/2014/main" id="{79CC314A-894A-E83B-4474-CB6051788B4F}"/>
              </a:ext>
            </a:extLst>
          </p:cNvPr>
          <p:cNvPicPr>
            <a:picLocks noChangeAspect="1" noChangeArrowheads="1"/>
          </p:cNvPicPr>
          <p:nvPr/>
        </p:nvPicPr>
        <p:blipFill>
          <a:blip r:embed="rId6"/>
          <a:srcRect/>
          <a:stretch>
            <a:fillRect/>
          </a:stretch>
        </p:blipFill>
        <p:spPr bwMode="auto">
          <a:xfrm>
            <a:off x="2738438" y="4208463"/>
            <a:ext cx="324008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14" descr="acqua 3ccc">
            <a:extLst>
              <a:ext uri="{FF2B5EF4-FFF2-40B4-BE49-F238E27FC236}">
                <a16:creationId xmlns:a16="http://schemas.microsoft.com/office/drawing/2014/main" id="{CAE81447-A724-5ED5-D61A-ADBE412C9A2F}"/>
              </a:ext>
            </a:extLst>
          </p:cNvPr>
          <p:cNvPicPr>
            <a:picLocks noChangeAspect="1" noChangeArrowheads="1"/>
          </p:cNvPicPr>
          <p:nvPr/>
        </p:nvPicPr>
        <p:blipFill>
          <a:blip r:embed="rId7"/>
          <a:srcRect/>
          <a:stretch>
            <a:fillRect/>
          </a:stretch>
        </p:blipFill>
        <p:spPr bwMode="auto">
          <a:xfrm>
            <a:off x="2916238" y="833438"/>
            <a:ext cx="1884362" cy="1557337"/>
          </a:xfrm>
          <a:prstGeom prst="rect">
            <a:avLst/>
          </a:prstGeom>
          <a:ln>
            <a:noFill/>
          </a:ln>
          <a:effectLst>
            <a:outerShdw blurRad="292100" dist="139700" dir="2700000" algn="tl" rotWithShape="0">
              <a:srgbClr val="333333">
                <a:alpha val="65000"/>
              </a:srgbClr>
            </a:outerShdw>
          </a:effectLst>
        </p:spPr>
      </p:pic>
      <p:pic>
        <p:nvPicPr>
          <p:cNvPr id="568329" name="Picture 11">
            <a:extLst>
              <a:ext uri="{FF2B5EF4-FFF2-40B4-BE49-F238E27FC236}">
                <a16:creationId xmlns:a16="http://schemas.microsoft.com/office/drawing/2014/main" id="{21B93AFD-8A3A-5F46-F4BA-7487363DB9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5813" y="1546225"/>
            <a:ext cx="577850" cy="12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C:\Dokumente und Einstellungen\Enrico\Eigene Dateien\Enrico\Documenti\AA Enrico nuovo\Palestina\A Foto\Diversi\Mekorot logo  Jpeg.JPG">
            <a:extLst>
              <a:ext uri="{FF2B5EF4-FFF2-40B4-BE49-F238E27FC236}">
                <a16:creationId xmlns:a16="http://schemas.microsoft.com/office/drawing/2014/main" id="{8FFAF6F6-1B40-8323-7C7D-A3D4269425E2}"/>
              </a:ext>
            </a:extLst>
          </p:cNvPr>
          <p:cNvPicPr>
            <a:picLocks noChangeAspect="1" noChangeArrowheads="1"/>
          </p:cNvPicPr>
          <p:nvPr/>
        </p:nvPicPr>
        <p:blipFill>
          <a:blip r:embed="rId9"/>
          <a:srcRect/>
          <a:stretch>
            <a:fillRect/>
          </a:stretch>
        </p:blipFill>
        <p:spPr bwMode="auto">
          <a:xfrm>
            <a:off x="4932363" y="1379538"/>
            <a:ext cx="857250" cy="504825"/>
          </a:xfrm>
          <a:prstGeom prst="rect">
            <a:avLst/>
          </a:prstGeom>
          <a:ln>
            <a:noFill/>
          </a:ln>
          <a:effectLst>
            <a:outerShdw blurRad="292100" dist="139700" dir="2700000" algn="tl" rotWithShape="0">
              <a:srgbClr val="333333">
                <a:alpha val="65000"/>
              </a:srgbClr>
            </a:outerShdw>
          </a:effectLst>
        </p:spPr>
      </p:pic>
      <p:sp>
        <p:nvSpPr>
          <p:cNvPr id="568331" name="Segnaposto numero diapositiva 1">
            <a:extLst>
              <a:ext uri="{FF2B5EF4-FFF2-40B4-BE49-F238E27FC236}">
                <a16:creationId xmlns:a16="http://schemas.microsoft.com/office/drawing/2014/main" id="{B0D485B5-8B3D-3290-D868-69222756E7F4}"/>
              </a:ext>
            </a:extLst>
          </p:cNvPr>
          <p:cNvSpPr>
            <a:spLocks noGrp="1"/>
          </p:cNvSpPr>
          <p:nvPr>
            <p:ph type="sldNum" sz="quarter" idx="12"/>
          </p:nvPr>
        </p:nvSpPr>
        <p:spPr>
          <a:xfrm>
            <a:off x="4008438" y="2555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7DFC44-5D26-40DE-81AE-25CBA8D5A1B3}" type="slidenum">
              <a:rPr lang="fr-FR" altLang="en-US" sz="1400" smtClean="0">
                <a:solidFill>
                  <a:srgbClr val="FFFFFF"/>
                </a:solidFill>
              </a:rPr>
              <a:pPr>
                <a:spcBef>
                  <a:spcPct val="0"/>
                </a:spcBef>
                <a:buFontTx/>
                <a:buNone/>
              </a:pPr>
              <a:t>193</a:t>
            </a:fld>
            <a:endParaRPr lang="fr-FR" altLang="en-US" sz="1400">
              <a:solidFill>
                <a:srgbClr val="FFFFFF"/>
              </a:solidFill>
            </a:endParaRPr>
          </a:p>
        </p:txBody>
      </p:sp>
      <p:sp>
        <p:nvSpPr>
          <p:cNvPr id="14" name="Rettangolo 13">
            <a:extLst>
              <a:ext uri="{FF2B5EF4-FFF2-40B4-BE49-F238E27FC236}">
                <a16:creationId xmlns:a16="http://schemas.microsoft.com/office/drawing/2014/main" id="{0B17CF61-CF3F-9AA5-60CD-32DFDBE8A81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origine e utilizzo dell'acqua ">
            <a:extLst>
              <a:ext uri="{FF2B5EF4-FFF2-40B4-BE49-F238E27FC236}">
                <a16:creationId xmlns:a16="http://schemas.microsoft.com/office/drawing/2014/main" id="{B083CCDE-E75C-A11C-C53B-F5D3ED1194EE}"/>
              </a:ext>
            </a:extLst>
          </p:cNvPr>
          <p:cNvPicPr>
            <a:picLocks noChangeAspect="1" noChangeArrowheads="1"/>
          </p:cNvPicPr>
          <p:nvPr/>
        </p:nvPicPr>
        <p:blipFill>
          <a:blip r:embed="rId3">
            <a:lum bright="-10000" contrast="10000"/>
          </a:blip>
          <a:srcRect t="7788"/>
          <a:stretch>
            <a:fillRect/>
          </a:stretch>
        </p:blipFill>
        <p:spPr bwMode="auto">
          <a:xfrm>
            <a:off x="973138" y="914400"/>
            <a:ext cx="7545387" cy="53371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0371" name="Text Box 3">
            <a:extLst>
              <a:ext uri="{FF2B5EF4-FFF2-40B4-BE49-F238E27FC236}">
                <a16:creationId xmlns:a16="http://schemas.microsoft.com/office/drawing/2014/main" id="{6B9EFC25-ECB1-B04E-5FC9-71DA662E03F6}"/>
              </a:ext>
            </a:extLst>
          </p:cNvPr>
          <p:cNvSpPr txBox="1">
            <a:spLocks noChangeArrowheads="1"/>
          </p:cNvSpPr>
          <p:nvPr/>
        </p:nvSpPr>
        <p:spPr bwMode="auto">
          <a:xfrm>
            <a:off x="949325" y="457200"/>
            <a:ext cx="15843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Source</a:t>
            </a:r>
            <a:endParaRPr lang="it-IT" altLang="it-CH" sz="2400" b="1">
              <a:solidFill>
                <a:srgbClr val="FFFFFF"/>
              </a:solidFill>
            </a:endParaRPr>
          </a:p>
        </p:txBody>
      </p:sp>
      <p:sp>
        <p:nvSpPr>
          <p:cNvPr id="570372" name="Text Box 4">
            <a:extLst>
              <a:ext uri="{FF2B5EF4-FFF2-40B4-BE49-F238E27FC236}">
                <a16:creationId xmlns:a16="http://schemas.microsoft.com/office/drawing/2014/main" id="{CD62BC40-C591-01E1-A636-C1679FD6C26F}"/>
              </a:ext>
            </a:extLst>
          </p:cNvPr>
          <p:cNvSpPr txBox="1">
            <a:spLocks noChangeArrowheads="1"/>
          </p:cNvSpPr>
          <p:nvPr/>
        </p:nvSpPr>
        <p:spPr bwMode="auto">
          <a:xfrm>
            <a:off x="6215063" y="381000"/>
            <a:ext cx="244792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Consommation</a:t>
            </a:r>
            <a:endParaRPr lang="it-IT" altLang="it-CH" sz="2400" b="1">
              <a:solidFill>
                <a:srgbClr val="FFFFFF"/>
              </a:solidFill>
            </a:endParaRPr>
          </a:p>
        </p:txBody>
      </p:sp>
      <p:sp>
        <p:nvSpPr>
          <p:cNvPr id="293893" name="Text Box 5">
            <a:extLst>
              <a:ext uri="{FF2B5EF4-FFF2-40B4-BE49-F238E27FC236}">
                <a16:creationId xmlns:a16="http://schemas.microsoft.com/office/drawing/2014/main" id="{7AF99DC3-BBF6-8C16-B87A-64F275F75758}"/>
              </a:ext>
            </a:extLst>
          </p:cNvPr>
          <p:cNvSpPr txBox="1">
            <a:spLocks noChangeArrowheads="1"/>
          </p:cNvSpPr>
          <p:nvPr/>
        </p:nvSpPr>
        <p:spPr bwMode="auto">
          <a:xfrm>
            <a:off x="3719513" y="227013"/>
            <a:ext cx="1373187" cy="584200"/>
          </a:xfrm>
          <a:prstGeom prst="rect">
            <a:avLst/>
          </a:prstGeom>
          <a:solidFill>
            <a:srgbClr val="FFFF00"/>
          </a:solidFill>
          <a:ln w="9525">
            <a:solidFill>
              <a:schemeClr val="bg1">
                <a:lumMod val="50000"/>
              </a:schemeClr>
            </a:solidFill>
            <a:miter lim="800000"/>
            <a:headEnd/>
            <a:tailEnd/>
          </a:ln>
        </p:spPr>
        <p:txBody>
          <a:bodyPr>
            <a:spAutoFit/>
          </a:bodyPr>
          <a:lstStyle/>
          <a:p>
            <a:pPr algn="ctr" eaLnBrk="1" hangingPunct="1">
              <a:spcBef>
                <a:spcPct val="50000"/>
              </a:spcBef>
              <a:defRPr/>
            </a:pPr>
            <a:r>
              <a:rPr lang="fr-CH" sz="3200" b="1" dirty="0">
                <a:solidFill>
                  <a:srgbClr val="000000"/>
                </a:solidFill>
                <a:latin typeface="+mn-lt"/>
                <a:cs typeface="Arial" charset="0"/>
              </a:rPr>
              <a:t>L’eau</a:t>
            </a:r>
            <a:endParaRPr lang="it-IT" sz="3200" b="1" dirty="0">
              <a:solidFill>
                <a:srgbClr val="000000"/>
              </a:solidFill>
              <a:latin typeface="+mn-lt"/>
              <a:cs typeface="Arial" charset="0"/>
            </a:endParaRPr>
          </a:p>
        </p:txBody>
      </p:sp>
      <p:sp>
        <p:nvSpPr>
          <p:cNvPr id="570374" name="Segnaposto numero diapositiva 1">
            <a:extLst>
              <a:ext uri="{FF2B5EF4-FFF2-40B4-BE49-F238E27FC236}">
                <a16:creationId xmlns:a16="http://schemas.microsoft.com/office/drawing/2014/main" id="{C7BA3F84-95D9-7750-5DFF-8C2AF83838B8}"/>
              </a:ext>
            </a:extLst>
          </p:cNvPr>
          <p:cNvSpPr>
            <a:spLocks noGrp="1"/>
          </p:cNvSpPr>
          <p:nvPr>
            <p:ph type="sldNum" sz="quarter" idx="12"/>
          </p:nvPr>
        </p:nvSpPr>
        <p:spPr>
          <a:xfrm>
            <a:off x="69770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CDB8C2-3C08-4DE8-98F0-F5B818E2D36B}" type="slidenum">
              <a:rPr lang="fr-FR" altLang="en-US" sz="1400" smtClean="0">
                <a:solidFill>
                  <a:srgbClr val="FFFFFF"/>
                </a:solidFill>
              </a:rPr>
              <a:pPr>
                <a:spcBef>
                  <a:spcPct val="0"/>
                </a:spcBef>
                <a:buFontTx/>
                <a:buNone/>
              </a:pPr>
              <a:t>194</a:t>
            </a:fld>
            <a:endParaRPr lang="fr-FR" altLang="en-US" sz="1400">
              <a:solidFill>
                <a:srgbClr val="FFFFFF"/>
              </a:solidFill>
            </a:endParaRPr>
          </a:p>
        </p:txBody>
      </p:sp>
      <p:sp>
        <p:nvSpPr>
          <p:cNvPr id="7" name="Rettangolo 6">
            <a:extLst>
              <a:ext uri="{FF2B5EF4-FFF2-40B4-BE49-F238E27FC236}">
                <a16:creationId xmlns:a16="http://schemas.microsoft.com/office/drawing/2014/main" id="{236D9E70-0A36-18CC-73F7-A328C21171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Slide Number Placeholder 3">
            <a:extLst>
              <a:ext uri="{FF2B5EF4-FFF2-40B4-BE49-F238E27FC236}">
                <a16:creationId xmlns:a16="http://schemas.microsoft.com/office/drawing/2014/main" id="{8FBC17CF-A5D8-8FEC-7F35-40DB8D5C6927}"/>
              </a:ext>
            </a:extLst>
          </p:cNvPr>
          <p:cNvSpPr>
            <a:spLocks noGrp="1"/>
          </p:cNvSpPr>
          <p:nvPr>
            <p:ph type="sldNum" sz="quarter" idx="12"/>
          </p:nvPr>
        </p:nvSpPr>
        <p:spPr>
          <a:xfrm>
            <a:off x="8172450" y="6300788"/>
            <a:ext cx="514350"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4C5069A-3A9B-4A24-BEDE-A927A5842258}" type="slidenum">
              <a:rPr lang="it-IT" altLang="it-CH" sz="1400" smtClean="0">
                <a:solidFill>
                  <a:srgbClr val="FFFFFF"/>
                </a:solidFill>
              </a:rPr>
              <a:pPr>
                <a:spcBef>
                  <a:spcPct val="0"/>
                </a:spcBef>
                <a:buFontTx/>
                <a:buNone/>
              </a:pPr>
              <a:t>195</a:t>
            </a:fld>
            <a:endParaRPr lang="it-IT" altLang="it-CH" sz="1400">
              <a:solidFill>
                <a:srgbClr val="FFFFFF"/>
              </a:solidFill>
            </a:endParaRPr>
          </a:p>
        </p:txBody>
      </p:sp>
      <p:pic>
        <p:nvPicPr>
          <p:cNvPr id="267267" name="Picture 2" descr="crescita popolazione in palestina">
            <a:extLst>
              <a:ext uri="{FF2B5EF4-FFF2-40B4-BE49-F238E27FC236}">
                <a16:creationId xmlns:a16="http://schemas.microsoft.com/office/drawing/2014/main" id="{DAC4F2C9-3F30-8783-94D3-ABE68328F537}"/>
              </a:ext>
            </a:extLst>
          </p:cNvPr>
          <p:cNvPicPr>
            <a:picLocks noChangeAspect="1" noChangeArrowheads="1"/>
          </p:cNvPicPr>
          <p:nvPr/>
        </p:nvPicPr>
        <p:blipFill>
          <a:blip r:embed="rId3">
            <a:lum bright="-10000" contrast="10000"/>
          </a:blip>
          <a:srcRect/>
          <a:stretch>
            <a:fillRect/>
          </a:stretch>
        </p:blipFill>
        <p:spPr bwMode="auto">
          <a:xfrm>
            <a:off x="608013" y="3573463"/>
            <a:ext cx="4752975" cy="2527300"/>
          </a:xfrm>
          <a:prstGeom prst="rect">
            <a:avLst/>
          </a:prstGeom>
          <a:ln>
            <a:noFill/>
          </a:ln>
          <a:effectLst>
            <a:outerShdw blurRad="292100" dist="139700" dir="2700000" algn="tl" rotWithShape="0">
              <a:srgbClr val="333333">
                <a:alpha val="65000"/>
              </a:srgbClr>
            </a:outerShdw>
          </a:effectLst>
        </p:spPr>
      </p:pic>
      <p:sp>
        <p:nvSpPr>
          <p:cNvPr id="572420" name="Text Box 5">
            <a:extLst>
              <a:ext uri="{FF2B5EF4-FFF2-40B4-BE49-F238E27FC236}">
                <a16:creationId xmlns:a16="http://schemas.microsoft.com/office/drawing/2014/main" id="{120C7671-225A-035B-D58B-3A93396068AD}"/>
              </a:ext>
            </a:extLst>
          </p:cNvPr>
          <p:cNvSpPr txBox="1">
            <a:spLocks noChangeArrowheads="1"/>
          </p:cNvSpPr>
          <p:nvPr/>
        </p:nvSpPr>
        <p:spPr bwMode="auto">
          <a:xfrm>
            <a:off x="3951288" y="2828925"/>
            <a:ext cx="4714875" cy="4000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solidFill>
                  <a:srgbClr val="000000"/>
                </a:solidFill>
                <a:latin typeface="Arial Black" panose="020B0A04020102020204" pitchFamily="34" charset="0"/>
              </a:rPr>
              <a:t>LA BOMBE DÉMOGRAPHIQUE</a:t>
            </a:r>
            <a:endParaRPr lang="it-IT" altLang="it-CH" sz="2000" b="1">
              <a:solidFill>
                <a:srgbClr val="000000"/>
              </a:solidFill>
              <a:latin typeface="Arial Black" panose="020B0A04020102020204" pitchFamily="34" charset="0"/>
            </a:endParaRPr>
          </a:p>
        </p:txBody>
      </p:sp>
      <p:pic>
        <p:nvPicPr>
          <p:cNvPr id="267271" name="Picture 6" descr="sept">
            <a:extLst>
              <a:ext uri="{FF2B5EF4-FFF2-40B4-BE49-F238E27FC236}">
                <a16:creationId xmlns:a16="http://schemas.microsoft.com/office/drawing/2014/main" id="{15FC5CC5-34E7-47AC-5DB1-233455911B03}"/>
              </a:ext>
            </a:extLst>
          </p:cNvPr>
          <p:cNvPicPr>
            <a:picLocks noChangeAspect="1" noChangeArrowheads="1"/>
          </p:cNvPicPr>
          <p:nvPr/>
        </p:nvPicPr>
        <p:blipFill>
          <a:blip r:embed="rId4"/>
          <a:srcRect/>
          <a:stretch>
            <a:fillRect/>
          </a:stretch>
        </p:blipFill>
        <p:spPr bwMode="auto">
          <a:xfrm>
            <a:off x="5360988" y="3590925"/>
            <a:ext cx="3344862" cy="2509838"/>
          </a:xfrm>
          <a:prstGeom prst="rect">
            <a:avLst/>
          </a:prstGeom>
          <a:ln>
            <a:noFill/>
          </a:ln>
          <a:effectLst>
            <a:outerShdw blurRad="292100" dist="139700" dir="2700000" algn="tl" rotWithShape="0">
              <a:srgbClr val="333333">
                <a:alpha val="65000"/>
              </a:srgbClr>
            </a:outerShdw>
          </a:effectLst>
        </p:spPr>
      </p:pic>
      <p:pic>
        <p:nvPicPr>
          <p:cNvPr id="3" name="Immagine 2">
            <a:extLst>
              <a:ext uri="{FF2B5EF4-FFF2-40B4-BE49-F238E27FC236}">
                <a16:creationId xmlns:a16="http://schemas.microsoft.com/office/drawing/2014/main" id="{360ADD60-6E3D-F7B5-FB86-3C7CA28EC646}"/>
              </a:ext>
            </a:extLst>
          </p:cNvPr>
          <p:cNvPicPr>
            <a:picLocks noChangeAspect="1"/>
          </p:cNvPicPr>
          <p:nvPr/>
        </p:nvPicPr>
        <p:blipFill>
          <a:blip r:embed="rId5"/>
          <a:stretch>
            <a:fillRect/>
          </a:stretch>
        </p:blipFill>
        <p:spPr>
          <a:xfrm>
            <a:off x="615950" y="487363"/>
            <a:ext cx="3168650" cy="2838450"/>
          </a:xfrm>
          <a:prstGeom prst="rect">
            <a:avLst/>
          </a:prstGeom>
          <a:ln>
            <a:noFill/>
          </a:ln>
          <a:effectLst>
            <a:outerShdw blurRad="292100" dist="139700" dir="2700000" algn="tl" rotWithShape="0">
              <a:srgbClr val="333333">
                <a:alpha val="65000"/>
              </a:srgbClr>
            </a:outerShdw>
          </a:effectLst>
        </p:spPr>
      </p:pic>
      <p:sp>
        <p:nvSpPr>
          <p:cNvPr id="572423" name="CasellaDiTesto 1">
            <a:extLst>
              <a:ext uri="{FF2B5EF4-FFF2-40B4-BE49-F238E27FC236}">
                <a16:creationId xmlns:a16="http://schemas.microsoft.com/office/drawing/2014/main" id="{49926A80-562A-4CAA-6B25-41114455B5EF}"/>
              </a:ext>
            </a:extLst>
          </p:cNvPr>
          <p:cNvSpPr txBox="1">
            <a:spLocks noChangeArrowheads="1"/>
          </p:cNvSpPr>
          <p:nvPr/>
        </p:nvSpPr>
        <p:spPr bwMode="auto">
          <a:xfrm>
            <a:off x="457200" y="6383338"/>
            <a:ext cx="280828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solidFill>
                  <a:srgbClr val="FFFFFF"/>
                </a:solidFill>
              </a:rPr>
              <a:t>http://en.wikipedia.org/wiki/Demographics_of_Palestine</a:t>
            </a:r>
          </a:p>
        </p:txBody>
      </p:sp>
      <p:pic>
        <p:nvPicPr>
          <p:cNvPr id="9" name="Picture 4" descr="dove sono i palestinesi">
            <a:extLst>
              <a:ext uri="{FF2B5EF4-FFF2-40B4-BE49-F238E27FC236}">
                <a16:creationId xmlns:a16="http://schemas.microsoft.com/office/drawing/2014/main" id="{E39E9354-4691-9A4B-A850-1684160BE4B2}"/>
              </a:ext>
            </a:extLst>
          </p:cNvPr>
          <p:cNvPicPr>
            <a:picLocks noChangeAspect="1" noChangeArrowheads="1"/>
          </p:cNvPicPr>
          <p:nvPr/>
        </p:nvPicPr>
        <p:blipFill>
          <a:blip r:embed="rId6"/>
          <a:srcRect l="3430" r="66841" b="32268"/>
          <a:stretch>
            <a:fillRect/>
          </a:stretch>
        </p:blipFill>
        <p:spPr bwMode="auto">
          <a:xfrm>
            <a:off x="3983038" y="501650"/>
            <a:ext cx="4683125" cy="2055813"/>
          </a:xfrm>
          <a:prstGeom prst="rect">
            <a:avLst/>
          </a:prstGeom>
          <a:ln>
            <a:noFill/>
          </a:ln>
          <a:effectLst>
            <a:outerShdw blurRad="292100" dist="139700" dir="2700000" algn="tl" rotWithShape="0">
              <a:srgbClr val="333333">
                <a:alpha val="65000"/>
              </a:srgbClr>
            </a:outerShdw>
          </a:effectLst>
        </p:spPr>
      </p:pic>
      <p:sp>
        <p:nvSpPr>
          <p:cNvPr id="10" name="CasellaDiTesto 9">
            <a:extLst>
              <a:ext uri="{FF2B5EF4-FFF2-40B4-BE49-F238E27FC236}">
                <a16:creationId xmlns:a16="http://schemas.microsoft.com/office/drawing/2014/main" id="{EB7EE77D-7887-E877-77E0-E53D2D900A2C}"/>
              </a:ext>
            </a:extLst>
          </p:cNvPr>
          <p:cNvSpPr txBox="1"/>
          <p:nvPr/>
        </p:nvSpPr>
        <p:spPr>
          <a:xfrm>
            <a:off x="6804025" y="1901825"/>
            <a:ext cx="1724025" cy="354013"/>
          </a:xfrm>
          <a:prstGeom prst="rect">
            <a:avLst/>
          </a:prstGeom>
          <a:solidFill>
            <a:schemeClr val="tx1"/>
          </a:solidFill>
        </p:spPr>
        <p:txBody>
          <a:bodyPr>
            <a:spAutoFit/>
          </a:bodyPr>
          <a:lstStyle/>
          <a:p>
            <a:pPr>
              <a:defRPr/>
            </a:pPr>
            <a:r>
              <a:rPr lang="en-US" sz="1700" b="1" dirty="0">
                <a:solidFill>
                  <a:schemeClr val="accent4">
                    <a:lumMod val="10000"/>
                  </a:schemeClr>
                </a:solidFill>
                <a:latin typeface="Arial Black" panose="020B0A04020102020204" pitchFamily="34" charset="0"/>
              </a:rPr>
              <a:t>3.1 </a:t>
            </a:r>
            <a:r>
              <a:rPr lang="en-US" sz="1000" dirty="0">
                <a:solidFill>
                  <a:schemeClr val="accent4">
                    <a:lumMod val="10000"/>
                  </a:schemeClr>
                </a:solidFill>
                <a:latin typeface="+mj-lt"/>
              </a:rPr>
              <a:t>(WB + Gaza)</a:t>
            </a:r>
          </a:p>
        </p:txBody>
      </p:sp>
      <p:sp>
        <p:nvSpPr>
          <p:cNvPr id="11" name="Rettangolo 10">
            <a:extLst>
              <a:ext uri="{FF2B5EF4-FFF2-40B4-BE49-F238E27FC236}">
                <a16:creationId xmlns:a16="http://schemas.microsoft.com/office/drawing/2014/main" id="{6B10A330-8608-8C0D-46F4-BF54C56CA39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70" name="Picture 2" descr="sostegno USA a isrele">
            <a:extLst>
              <a:ext uri="{FF2B5EF4-FFF2-40B4-BE49-F238E27FC236}">
                <a16:creationId xmlns:a16="http://schemas.microsoft.com/office/drawing/2014/main" id="{75F97602-C7EA-9D77-9859-A33274273EE1}"/>
              </a:ext>
            </a:extLst>
          </p:cNvPr>
          <p:cNvPicPr>
            <a:picLocks noChangeAspect="1" noChangeArrowheads="1"/>
          </p:cNvPicPr>
          <p:nvPr/>
        </p:nvPicPr>
        <p:blipFill>
          <a:blip r:embed="rId3"/>
          <a:srcRect/>
          <a:stretch>
            <a:fillRect/>
          </a:stretch>
        </p:blipFill>
        <p:spPr bwMode="auto">
          <a:xfrm>
            <a:off x="5057775" y="188913"/>
            <a:ext cx="3940175" cy="4248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67" name="Text Box 3">
            <a:extLst>
              <a:ext uri="{FF2B5EF4-FFF2-40B4-BE49-F238E27FC236}">
                <a16:creationId xmlns:a16="http://schemas.microsoft.com/office/drawing/2014/main" id="{286F2793-99F4-7EB5-4676-5CBDAC392B50}"/>
              </a:ext>
            </a:extLst>
          </p:cNvPr>
          <p:cNvSpPr txBox="1">
            <a:spLocks noChangeArrowheads="1"/>
          </p:cNvSpPr>
          <p:nvPr/>
        </p:nvSpPr>
        <p:spPr bwMode="auto">
          <a:xfrm>
            <a:off x="7740650" y="260350"/>
            <a:ext cx="12239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John Ashcroft</a:t>
            </a:r>
            <a:endParaRPr lang="it-IT" altLang="it-CH" sz="1200" b="1">
              <a:solidFill>
                <a:srgbClr val="FFFFFF"/>
              </a:solidFill>
            </a:endParaRPr>
          </a:p>
        </p:txBody>
      </p:sp>
      <p:pic>
        <p:nvPicPr>
          <p:cNvPr id="493572" name="Picture 4" descr="embedded">
            <a:extLst>
              <a:ext uri="{FF2B5EF4-FFF2-40B4-BE49-F238E27FC236}">
                <a16:creationId xmlns:a16="http://schemas.microsoft.com/office/drawing/2014/main" id="{E7A6E4F5-04DF-0EB9-04DC-00D672162C12}"/>
              </a:ext>
            </a:extLst>
          </p:cNvPr>
          <p:cNvPicPr>
            <a:picLocks noChangeAspect="1" noChangeArrowheads="1"/>
          </p:cNvPicPr>
          <p:nvPr/>
        </p:nvPicPr>
        <p:blipFill rotWithShape="1">
          <a:blip r:embed="rId4"/>
          <a:srcRect b="6525"/>
          <a:stretch/>
        </p:blipFill>
        <p:spPr bwMode="auto">
          <a:xfrm>
            <a:off x="2700338" y="3500438"/>
            <a:ext cx="2232025" cy="17287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73" name="Picture 5" descr="Killer America">
            <a:extLst>
              <a:ext uri="{FF2B5EF4-FFF2-40B4-BE49-F238E27FC236}">
                <a16:creationId xmlns:a16="http://schemas.microsoft.com/office/drawing/2014/main" id="{5E922077-8078-9518-894F-255CE8D3BF98}"/>
              </a:ext>
            </a:extLst>
          </p:cNvPr>
          <p:cNvPicPr>
            <a:picLocks noChangeAspect="1" noChangeArrowheads="1"/>
          </p:cNvPicPr>
          <p:nvPr/>
        </p:nvPicPr>
        <p:blipFill>
          <a:blip r:embed="rId5"/>
          <a:srcRect t="6616"/>
          <a:stretch>
            <a:fillRect/>
          </a:stretch>
        </p:blipFill>
        <p:spPr bwMode="auto">
          <a:xfrm>
            <a:off x="7186613" y="4508500"/>
            <a:ext cx="1836737" cy="21701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70" name="Text Box 8">
            <a:extLst>
              <a:ext uri="{FF2B5EF4-FFF2-40B4-BE49-F238E27FC236}">
                <a16:creationId xmlns:a16="http://schemas.microsoft.com/office/drawing/2014/main" id="{2715465E-51FC-FC7B-167D-67BF0FBA8EB1}"/>
              </a:ext>
            </a:extLst>
          </p:cNvPr>
          <p:cNvSpPr txBox="1">
            <a:spLocks noChangeArrowheads="1"/>
          </p:cNvSpPr>
          <p:nvPr/>
        </p:nvSpPr>
        <p:spPr bwMode="auto">
          <a:xfrm>
            <a:off x="6937375" y="63341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a:solidFill>
                <a:srgbClr val="FFFFFF"/>
              </a:solidFill>
            </a:endParaRPr>
          </a:p>
        </p:txBody>
      </p:sp>
      <p:pic>
        <p:nvPicPr>
          <p:cNvPr id="493578" name="Picture 10" descr="bush_lamentations">
            <a:extLst>
              <a:ext uri="{FF2B5EF4-FFF2-40B4-BE49-F238E27FC236}">
                <a16:creationId xmlns:a16="http://schemas.microsoft.com/office/drawing/2014/main" id="{A8ADBD58-C29B-4B07-AC8A-D1833A6425C2}"/>
              </a:ext>
            </a:extLst>
          </p:cNvPr>
          <p:cNvPicPr>
            <a:picLocks noChangeAspect="1" noChangeArrowheads="1"/>
          </p:cNvPicPr>
          <p:nvPr/>
        </p:nvPicPr>
        <p:blipFill>
          <a:blip r:embed="rId6"/>
          <a:srcRect/>
          <a:stretch>
            <a:fillRect/>
          </a:stretch>
        </p:blipFill>
        <p:spPr bwMode="auto">
          <a:xfrm>
            <a:off x="3276600" y="1268413"/>
            <a:ext cx="1655763" cy="12239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79" name="Picture 11" descr="collaborazione  insegnanti israele usa">
            <a:extLst>
              <a:ext uri="{FF2B5EF4-FFF2-40B4-BE49-F238E27FC236}">
                <a16:creationId xmlns:a16="http://schemas.microsoft.com/office/drawing/2014/main" id="{C47BC0A8-918D-D8FF-21E8-F8D61587C569}"/>
              </a:ext>
            </a:extLst>
          </p:cNvPr>
          <p:cNvPicPr>
            <a:picLocks noChangeAspect="1" noChangeArrowheads="1"/>
          </p:cNvPicPr>
          <p:nvPr/>
        </p:nvPicPr>
        <p:blipFill>
          <a:blip r:embed="rId7"/>
          <a:srcRect/>
          <a:stretch>
            <a:fillRect/>
          </a:stretch>
        </p:blipFill>
        <p:spPr bwMode="auto">
          <a:xfrm>
            <a:off x="179388" y="188913"/>
            <a:ext cx="3024187" cy="22685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0" name="Picture 12" descr="astronauta israeliano">
            <a:extLst>
              <a:ext uri="{FF2B5EF4-FFF2-40B4-BE49-F238E27FC236}">
                <a16:creationId xmlns:a16="http://schemas.microsoft.com/office/drawing/2014/main" id="{A6A41765-4538-4A07-7936-43E702222019}"/>
              </a:ext>
            </a:extLst>
          </p:cNvPr>
          <p:cNvPicPr>
            <a:picLocks noChangeAspect="1" noChangeArrowheads="1"/>
          </p:cNvPicPr>
          <p:nvPr/>
        </p:nvPicPr>
        <p:blipFill>
          <a:blip r:embed="rId8"/>
          <a:srcRect/>
          <a:stretch>
            <a:fillRect/>
          </a:stretch>
        </p:blipFill>
        <p:spPr bwMode="auto">
          <a:xfrm>
            <a:off x="163513" y="3500438"/>
            <a:ext cx="2413000" cy="3175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1" name="Picture 13" descr="cartoon america">
            <a:extLst>
              <a:ext uri="{FF2B5EF4-FFF2-40B4-BE49-F238E27FC236}">
                <a16:creationId xmlns:a16="http://schemas.microsoft.com/office/drawing/2014/main" id="{4D69B165-B761-77C4-29E5-73CEF6FDE87B}"/>
              </a:ext>
            </a:extLst>
          </p:cNvPr>
          <p:cNvPicPr>
            <a:picLocks noChangeAspect="1" noChangeArrowheads="1"/>
          </p:cNvPicPr>
          <p:nvPr/>
        </p:nvPicPr>
        <p:blipFill>
          <a:blip r:embed="rId9"/>
          <a:srcRect/>
          <a:stretch>
            <a:fillRect/>
          </a:stretch>
        </p:blipFill>
        <p:spPr bwMode="auto">
          <a:xfrm>
            <a:off x="3276600" y="188913"/>
            <a:ext cx="1655763" cy="10080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93582" name="Picture 14" descr="jahgusa1">
            <a:extLst>
              <a:ext uri="{FF2B5EF4-FFF2-40B4-BE49-F238E27FC236}">
                <a16:creationId xmlns:a16="http://schemas.microsoft.com/office/drawing/2014/main" id="{06FDD42F-4D55-35CE-F4E4-E425490EE13C}"/>
              </a:ext>
            </a:extLst>
          </p:cNvPr>
          <p:cNvPicPr>
            <a:picLocks noChangeAspect="1" noChangeArrowheads="1"/>
          </p:cNvPicPr>
          <p:nvPr/>
        </p:nvPicPr>
        <p:blipFill>
          <a:blip r:embed="rId10"/>
          <a:srcRect/>
          <a:stretch>
            <a:fillRect/>
          </a:stretch>
        </p:blipFill>
        <p:spPr bwMode="auto">
          <a:xfrm>
            <a:off x="179388" y="2565400"/>
            <a:ext cx="4752975" cy="882650"/>
          </a:xfrm>
          <a:prstGeom prst="rect">
            <a:avLst/>
          </a:prstGeom>
          <a:ln>
            <a:noFill/>
          </a:ln>
          <a:effectLst>
            <a:outerShdw blurRad="292100" dist="139700" dir="2700000" algn="tl" rotWithShape="0">
              <a:srgbClr val="333333">
                <a:alpha val="65000"/>
              </a:srgbClr>
            </a:outerShdw>
          </a:effectLst>
        </p:spPr>
      </p:pic>
      <p:pic>
        <p:nvPicPr>
          <p:cNvPr id="493583" name="Picture 16" descr="C:\Users\Enrico\Desktop\Aipac jpeg.jpg">
            <a:extLst>
              <a:ext uri="{FF2B5EF4-FFF2-40B4-BE49-F238E27FC236}">
                <a16:creationId xmlns:a16="http://schemas.microsoft.com/office/drawing/2014/main" id="{4A5D140C-87B1-6018-71C9-E1B701D1B9ED}"/>
              </a:ext>
            </a:extLst>
          </p:cNvPr>
          <p:cNvPicPr>
            <a:picLocks noChangeAspect="1" noChangeArrowheads="1"/>
          </p:cNvPicPr>
          <p:nvPr/>
        </p:nvPicPr>
        <p:blipFill>
          <a:blip r:embed="rId11"/>
          <a:srcRect/>
          <a:stretch>
            <a:fillRect/>
          </a:stretch>
        </p:blipFill>
        <p:spPr bwMode="auto">
          <a:xfrm>
            <a:off x="5056188" y="4576763"/>
            <a:ext cx="2009775" cy="573087"/>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574477" name="Segnaposto numero diapositiva 1">
            <a:extLst>
              <a:ext uri="{FF2B5EF4-FFF2-40B4-BE49-F238E27FC236}">
                <a16:creationId xmlns:a16="http://schemas.microsoft.com/office/drawing/2014/main" id="{AEC8FE8F-29B0-CAF1-4399-4DCFA8282F62}"/>
              </a:ext>
            </a:extLst>
          </p:cNvPr>
          <p:cNvSpPr>
            <a:spLocks noGrp="1"/>
          </p:cNvSpPr>
          <p:nvPr>
            <p:ph type="sldNum" sz="quarter" idx="12"/>
          </p:nvPr>
        </p:nvSpPr>
        <p:spPr>
          <a:xfrm>
            <a:off x="6288088" y="6062663"/>
            <a:ext cx="6159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82E1A42-2B43-47D2-9A6C-4BB67B92CE32}" type="slidenum">
              <a:rPr lang="it-IT" altLang="en-US" sz="1400" b="1" smtClean="0"/>
              <a:pPr>
                <a:spcBef>
                  <a:spcPct val="0"/>
                </a:spcBef>
                <a:buFontTx/>
                <a:buNone/>
              </a:pPr>
              <a:t>196</a:t>
            </a:fld>
            <a:endParaRPr lang="it-IT" altLang="en-US" sz="1400" b="1"/>
          </a:p>
        </p:txBody>
      </p:sp>
      <p:sp>
        <p:nvSpPr>
          <p:cNvPr id="574478" name="CasellaDiTesto 1">
            <a:extLst>
              <a:ext uri="{FF2B5EF4-FFF2-40B4-BE49-F238E27FC236}">
                <a16:creationId xmlns:a16="http://schemas.microsoft.com/office/drawing/2014/main" id="{79378819-76BB-61B5-D9EE-74CDFECE7A05}"/>
              </a:ext>
            </a:extLst>
          </p:cNvPr>
          <p:cNvSpPr txBox="1">
            <a:spLocks noChangeArrowheads="1"/>
          </p:cNvSpPr>
          <p:nvPr/>
        </p:nvSpPr>
        <p:spPr bwMode="auto">
          <a:xfrm>
            <a:off x="5132388" y="6650038"/>
            <a:ext cx="266541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http://en.wikipedia.org/wiki/USA_-_Israel_relations</a:t>
            </a:r>
          </a:p>
        </p:txBody>
      </p:sp>
      <p:sp>
        <p:nvSpPr>
          <p:cNvPr id="18" name="Rettangolo 17">
            <a:extLst>
              <a:ext uri="{FF2B5EF4-FFF2-40B4-BE49-F238E27FC236}">
                <a16:creationId xmlns:a16="http://schemas.microsoft.com/office/drawing/2014/main" id="{8E24D372-E4D9-2E6A-5307-1C81C9EE552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7">
            <a:extLst>
              <a:ext uri="{FF2B5EF4-FFF2-40B4-BE49-F238E27FC236}">
                <a16:creationId xmlns:a16="http://schemas.microsoft.com/office/drawing/2014/main" id="{1BE5C55C-DDB9-4949-8200-099D224D84F1}"/>
              </a:ext>
            </a:extLst>
          </p:cNvPr>
          <p:cNvSpPr txBox="1">
            <a:spLocks noChangeArrowheads="1"/>
          </p:cNvSpPr>
          <p:nvPr/>
        </p:nvSpPr>
        <p:spPr bwMode="auto">
          <a:xfrm>
            <a:off x="5045075" y="5281613"/>
            <a:ext cx="2020888"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1400" dirty="0"/>
              <a:t>Les USA aident Israël inconditionnellement </a:t>
            </a:r>
            <a:endParaRPr lang="it-IT" altLang="it-CH" sz="1400" dirty="0"/>
          </a:p>
        </p:txBody>
      </p:sp>
      <p:pic>
        <p:nvPicPr>
          <p:cNvPr id="19" name="Picture 20" descr="Ambassador Haley Vetoes a Draft UN Security Council Resolution on Jerusalem  | U.S. Virtual Embassy Iran">
            <a:extLst>
              <a:ext uri="{FF2B5EF4-FFF2-40B4-BE49-F238E27FC236}">
                <a16:creationId xmlns:a16="http://schemas.microsoft.com/office/drawing/2014/main" id="{459E4312-36B2-0EAA-AF94-0FAD6203A005}"/>
              </a:ext>
            </a:extLst>
          </p:cNvPr>
          <p:cNvPicPr>
            <a:picLocks noChangeAspect="1" noChangeArrowheads="1"/>
          </p:cNvPicPr>
          <p:nvPr/>
        </p:nvPicPr>
        <p:blipFill>
          <a:blip r:embed="rId12"/>
          <a:srcRect/>
          <a:stretch>
            <a:fillRect/>
          </a:stretch>
        </p:blipFill>
        <p:spPr bwMode="auto">
          <a:xfrm>
            <a:off x="2708275" y="5345113"/>
            <a:ext cx="2216150" cy="13303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4482" name="CasellaDiTesto 1">
            <a:extLst>
              <a:ext uri="{FF2B5EF4-FFF2-40B4-BE49-F238E27FC236}">
                <a16:creationId xmlns:a16="http://schemas.microsoft.com/office/drawing/2014/main" id="{6EDEB667-048A-499C-742F-CAA673071DC5}"/>
              </a:ext>
            </a:extLst>
          </p:cNvPr>
          <p:cNvSpPr txBox="1">
            <a:spLocks noChangeArrowheads="1"/>
          </p:cNvSpPr>
          <p:nvPr/>
        </p:nvSpPr>
        <p:spPr bwMode="auto">
          <a:xfrm>
            <a:off x="4284663" y="5416550"/>
            <a:ext cx="674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Veto</a:t>
            </a:r>
          </a:p>
        </p:txBody>
      </p:sp>
      <p:sp>
        <p:nvSpPr>
          <p:cNvPr id="574483" name="CasellaDiTesto 2">
            <a:extLst>
              <a:ext uri="{FF2B5EF4-FFF2-40B4-BE49-F238E27FC236}">
                <a16:creationId xmlns:a16="http://schemas.microsoft.com/office/drawing/2014/main" id="{74EAB36A-5E7C-5C98-1F08-D8CD751AC6FD}"/>
              </a:ext>
            </a:extLst>
          </p:cNvPr>
          <p:cNvSpPr txBox="1">
            <a:spLocks noChangeArrowheads="1"/>
          </p:cNvSpPr>
          <p:nvPr/>
        </p:nvSpPr>
        <p:spPr bwMode="auto">
          <a:xfrm>
            <a:off x="5265738" y="6010275"/>
            <a:ext cx="682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Picture 2" descr="maggio 2000 centrale elettr baslim libano bonb dagli israel">
            <a:extLst>
              <a:ext uri="{FF2B5EF4-FFF2-40B4-BE49-F238E27FC236}">
                <a16:creationId xmlns:a16="http://schemas.microsoft.com/office/drawing/2014/main" id="{30E874E4-B452-2018-743E-CCCB842B53E6}"/>
              </a:ext>
            </a:extLst>
          </p:cNvPr>
          <p:cNvPicPr>
            <a:picLocks noChangeAspect="1" noChangeArrowheads="1"/>
          </p:cNvPicPr>
          <p:nvPr/>
        </p:nvPicPr>
        <p:blipFill>
          <a:blip r:embed="rId3"/>
          <a:srcRect/>
          <a:stretch>
            <a:fillRect/>
          </a:stretch>
        </p:blipFill>
        <p:spPr bwMode="auto">
          <a:xfrm>
            <a:off x="107950" y="5183188"/>
            <a:ext cx="2303463" cy="15255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5" name="Text Box 3">
            <a:extLst>
              <a:ext uri="{FF2B5EF4-FFF2-40B4-BE49-F238E27FC236}">
                <a16:creationId xmlns:a16="http://schemas.microsoft.com/office/drawing/2014/main" id="{60164065-8ACE-B6A5-EBD9-0BACC3040276}"/>
              </a:ext>
            </a:extLst>
          </p:cNvPr>
          <p:cNvSpPr txBox="1">
            <a:spLocks noChangeArrowheads="1"/>
          </p:cNvSpPr>
          <p:nvPr/>
        </p:nvSpPr>
        <p:spPr bwMode="auto">
          <a:xfrm>
            <a:off x="2411413" y="5373688"/>
            <a:ext cx="1081087"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centrale électrique de Baslim au Liban détruite par les Israéliens en mai 2000 </a:t>
            </a:r>
            <a:endParaRPr lang="it-IT" altLang="it-CH" sz="1000" b="1">
              <a:solidFill>
                <a:srgbClr val="FFFFFF"/>
              </a:solidFill>
            </a:endParaRPr>
          </a:p>
        </p:txBody>
      </p:sp>
      <p:pic>
        <p:nvPicPr>
          <p:cNvPr id="252932" name="Picture 4" descr="edificio comunicazione vicino beirut 25 giu 1999 distr da israeli per rappresaglia">
            <a:extLst>
              <a:ext uri="{FF2B5EF4-FFF2-40B4-BE49-F238E27FC236}">
                <a16:creationId xmlns:a16="http://schemas.microsoft.com/office/drawing/2014/main" id="{4EEE486E-73B8-154C-2DDD-79A794D37A07}"/>
              </a:ext>
            </a:extLst>
          </p:cNvPr>
          <p:cNvPicPr>
            <a:picLocks noChangeAspect="1" noChangeArrowheads="1"/>
          </p:cNvPicPr>
          <p:nvPr/>
        </p:nvPicPr>
        <p:blipFill>
          <a:blip r:embed="rId4"/>
          <a:srcRect/>
          <a:stretch>
            <a:fillRect/>
          </a:stretch>
        </p:blipFill>
        <p:spPr bwMode="auto">
          <a:xfrm>
            <a:off x="107950" y="1844675"/>
            <a:ext cx="2303463" cy="17541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7" name="Text Box 5">
            <a:extLst>
              <a:ext uri="{FF2B5EF4-FFF2-40B4-BE49-F238E27FC236}">
                <a16:creationId xmlns:a16="http://schemas.microsoft.com/office/drawing/2014/main" id="{DF66A870-41CD-44E3-24F8-F0384AE8B084}"/>
              </a:ext>
            </a:extLst>
          </p:cNvPr>
          <p:cNvSpPr txBox="1">
            <a:spLocks noChangeArrowheads="1"/>
          </p:cNvSpPr>
          <p:nvPr/>
        </p:nvSpPr>
        <p:spPr bwMode="auto">
          <a:xfrm>
            <a:off x="2411413" y="2276475"/>
            <a:ext cx="10795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Bâtiment    pour les télécomuni-cations à Beirut détruit par les Israéliens le     25 juin 1999 </a:t>
            </a:r>
            <a:endParaRPr lang="it-IT" altLang="it-CH" sz="1000" b="1">
              <a:solidFill>
                <a:srgbClr val="FFFFFF"/>
              </a:solidFill>
            </a:endParaRPr>
          </a:p>
        </p:txBody>
      </p:sp>
      <p:pic>
        <p:nvPicPr>
          <p:cNvPr id="252934" name="Picture 6" descr="sidone 25 giu 1999 2">
            <a:extLst>
              <a:ext uri="{FF2B5EF4-FFF2-40B4-BE49-F238E27FC236}">
                <a16:creationId xmlns:a16="http://schemas.microsoft.com/office/drawing/2014/main" id="{3359AF26-00C4-20F4-30AC-124F693BC198}"/>
              </a:ext>
            </a:extLst>
          </p:cNvPr>
          <p:cNvPicPr>
            <a:picLocks noChangeAspect="1" noChangeArrowheads="1"/>
          </p:cNvPicPr>
          <p:nvPr/>
        </p:nvPicPr>
        <p:blipFill>
          <a:blip r:embed="rId5"/>
          <a:srcRect/>
          <a:stretch>
            <a:fillRect/>
          </a:stretch>
        </p:blipFill>
        <p:spPr bwMode="auto">
          <a:xfrm>
            <a:off x="107950" y="3644900"/>
            <a:ext cx="2303463" cy="14747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19" name="Text Box 7">
            <a:extLst>
              <a:ext uri="{FF2B5EF4-FFF2-40B4-BE49-F238E27FC236}">
                <a16:creationId xmlns:a16="http://schemas.microsoft.com/office/drawing/2014/main" id="{4E5CE02E-4024-7580-8710-D9C442FB8C19}"/>
              </a:ext>
            </a:extLst>
          </p:cNvPr>
          <p:cNvSpPr txBox="1">
            <a:spLocks noChangeArrowheads="1"/>
          </p:cNvSpPr>
          <p:nvPr/>
        </p:nvSpPr>
        <p:spPr bwMode="auto">
          <a:xfrm>
            <a:off x="2411413" y="3860800"/>
            <a:ext cx="12239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Pont  à Sidon détruit par les Israéliens le       25 juin 1999</a:t>
            </a:r>
            <a:endParaRPr lang="it-IT" altLang="it-CH" sz="1000" b="1">
              <a:solidFill>
                <a:srgbClr val="FFFFFF"/>
              </a:solidFill>
            </a:endParaRPr>
          </a:p>
        </p:txBody>
      </p:sp>
      <p:pic>
        <p:nvPicPr>
          <p:cNvPr id="252936" name="Picture 8" descr="1999 libano centrale elettrica bombardata dagli israeliani come rappresaglia">
            <a:extLst>
              <a:ext uri="{FF2B5EF4-FFF2-40B4-BE49-F238E27FC236}">
                <a16:creationId xmlns:a16="http://schemas.microsoft.com/office/drawing/2014/main" id="{519A7FA4-08BC-01D0-117F-27CDA3907BF7}"/>
              </a:ext>
            </a:extLst>
          </p:cNvPr>
          <p:cNvPicPr>
            <a:picLocks noChangeAspect="1" noChangeArrowheads="1"/>
          </p:cNvPicPr>
          <p:nvPr/>
        </p:nvPicPr>
        <p:blipFill>
          <a:blip r:embed="rId6"/>
          <a:srcRect/>
          <a:stretch>
            <a:fillRect/>
          </a:stretch>
        </p:blipFill>
        <p:spPr bwMode="auto">
          <a:xfrm>
            <a:off x="107950" y="115888"/>
            <a:ext cx="2303463" cy="16414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1" name="Text Box 9">
            <a:extLst>
              <a:ext uri="{FF2B5EF4-FFF2-40B4-BE49-F238E27FC236}">
                <a16:creationId xmlns:a16="http://schemas.microsoft.com/office/drawing/2014/main" id="{D09A0ACE-FA7A-9CF7-A345-00DEE057568C}"/>
              </a:ext>
            </a:extLst>
          </p:cNvPr>
          <p:cNvSpPr txBox="1">
            <a:spLocks noChangeArrowheads="1"/>
          </p:cNvSpPr>
          <p:nvPr/>
        </p:nvSpPr>
        <p:spPr bwMode="auto">
          <a:xfrm>
            <a:off x="2411413" y="476250"/>
            <a:ext cx="108108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1999     Centrale électrique libanaise détruite par les Israéliens</a:t>
            </a:r>
            <a:endParaRPr lang="it-IT" altLang="it-CH" sz="1000" b="1">
              <a:solidFill>
                <a:srgbClr val="FFFFFF"/>
              </a:solidFill>
            </a:endParaRPr>
          </a:p>
        </p:txBody>
      </p:sp>
      <p:pic>
        <p:nvPicPr>
          <p:cNvPr id="252938" name="Picture 10" descr="16 2 2001 bombardamenti israeliani sul libano del sud">
            <a:extLst>
              <a:ext uri="{FF2B5EF4-FFF2-40B4-BE49-F238E27FC236}">
                <a16:creationId xmlns:a16="http://schemas.microsoft.com/office/drawing/2014/main" id="{A618E2C9-420C-199F-0841-F63F3479A3B3}"/>
              </a:ext>
            </a:extLst>
          </p:cNvPr>
          <p:cNvPicPr>
            <a:picLocks noChangeAspect="1" noChangeArrowheads="1"/>
          </p:cNvPicPr>
          <p:nvPr/>
        </p:nvPicPr>
        <p:blipFill>
          <a:blip r:embed="rId7"/>
          <a:srcRect/>
          <a:stretch>
            <a:fillRect/>
          </a:stretch>
        </p:blipFill>
        <p:spPr bwMode="auto">
          <a:xfrm>
            <a:off x="6588125" y="3500438"/>
            <a:ext cx="2414588" cy="15128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3" name="Text Box 11">
            <a:extLst>
              <a:ext uri="{FF2B5EF4-FFF2-40B4-BE49-F238E27FC236}">
                <a16:creationId xmlns:a16="http://schemas.microsoft.com/office/drawing/2014/main" id="{C1293302-910B-5923-5132-2288CB694F57}"/>
              </a:ext>
            </a:extLst>
          </p:cNvPr>
          <p:cNvSpPr txBox="1">
            <a:spLocks noChangeArrowheads="1"/>
          </p:cNvSpPr>
          <p:nvPr/>
        </p:nvSpPr>
        <p:spPr bwMode="auto">
          <a:xfrm>
            <a:off x="5584825" y="3786188"/>
            <a:ext cx="1008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16.2.2001    Les israéliens bombardent le  Liban       méridional</a:t>
            </a:r>
            <a:endParaRPr lang="it-IT" altLang="it-CH" sz="1000" b="1">
              <a:solidFill>
                <a:srgbClr val="FFFFFF"/>
              </a:solidFill>
            </a:endParaRPr>
          </a:p>
        </p:txBody>
      </p:sp>
      <p:pic>
        <p:nvPicPr>
          <p:cNvPr id="252940" name="Picture 12" descr="8 2 2000 centrale elettrica Joumhour libano bonbard dagli israeliani">
            <a:extLst>
              <a:ext uri="{FF2B5EF4-FFF2-40B4-BE49-F238E27FC236}">
                <a16:creationId xmlns:a16="http://schemas.microsoft.com/office/drawing/2014/main" id="{459A2266-BBC3-1BA4-129C-F3F6B1B3DCAE}"/>
              </a:ext>
            </a:extLst>
          </p:cNvPr>
          <p:cNvPicPr>
            <a:picLocks noChangeAspect="1" noChangeArrowheads="1"/>
          </p:cNvPicPr>
          <p:nvPr/>
        </p:nvPicPr>
        <p:blipFill>
          <a:blip r:embed="rId8"/>
          <a:srcRect/>
          <a:stretch>
            <a:fillRect/>
          </a:stretch>
        </p:blipFill>
        <p:spPr bwMode="auto">
          <a:xfrm>
            <a:off x="6588125" y="115888"/>
            <a:ext cx="2416175" cy="1651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5" name="Text Box 13">
            <a:extLst>
              <a:ext uri="{FF2B5EF4-FFF2-40B4-BE49-F238E27FC236}">
                <a16:creationId xmlns:a16="http://schemas.microsoft.com/office/drawing/2014/main" id="{97E3C726-1D35-9198-9437-5FA9631E07DB}"/>
              </a:ext>
            </a:extLst>
          </p:cNvPr>
          <p:cNvSpPr txBox="1">
            <a:spLocks noChangeArrowheads="1"/>
          </p:cNvSpPr>
          <p:nvPr/>
        </p:nvSpPr>
        <p:spPr bwMode="auto">
          <a:xfrm>
            <a:off x="5508625" y="333375"/>
            <a:ext cx="10795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La centrale électrique de Joumhour détruite    par les  israéliens          le 8.2.2000</a:t>
            </a:r>
            <a:endParaRPr lang="it-IT" altLang="it-CH" sz="1000" b="1">
              <a:solidFill>
                <a:srgbClr val="FFFFFF"/>
              </a:solidFill>
            </a:endParaRPr>
          </a:p>
        </p:txBody>
      </p:sp>
      <p:pic>
        <p:nvPicPr>
          <p:cNvPr id="252942" name="Picture 14" descr="stazione radar siriana colpita apri 2001">
            <a:extLst>
              <a:ext uri="{FF2B5EF4-FFF2-40B4-BE49-F238E27FC236}">
                <a16:creationId xmlns:a16="http://schemas.microsoft.com/office/drawing/2014/main" id="{884D2664-8A4A-0731-1C57-E428FE4D4FB6}"/>
              </a:ext>
            </a:extLst>
          </p:cNvPr>
          <p:cNvPicPr>
            <a:picLocks noChangeAspect="1" noChangeArrowheads="1"/>
          </p:cNvPicPr>
          <p:nvPr/>
        </p:nvPicPr>
        <p:blipFill>
          <a:blip r:embed="rId9"/>
          <a:srcRect/>
          <a:stretch>
            <a:fillRect/>
          </a:stretch>
        </p:blipFill>
        <p:spPr bwMode="auto">
          <a:xfrm>
            <a:off x="6588125" y="1844675"/>
            <a:ext cx="2414588" cy="15938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7" name="Text Box 15">
            <a:extLst>
              <a:ext uri="{FF2B5EF4-FFF2-40B4-BE49-F238E27FC236}">
                <a16:creationId xmlns:a16="http://schemas.microsoft.com/office/drawing/2014/main" id="{B47486A6-B861-BF9E-DE22-CFBF072EAD96}"/>
              </a:ext>
            </a:extLst>
          </p:cNvPr>
          <p:cNvSpPr txBox="1">
            <a:spLocks noChangeArrowheads="1"/>
          </p:cNvSpPr>
          <p:nvPr/>
        </p:nvSpPr>
        <p:spPr bwMode="auto">
          <a:xfrm>
            <a:off x="5584825" y="2211388"/>
            <a:ext cx="1008063"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Station radar syrienne frappée par les  israéliens   en avril 2000 </a:t>
            </a:r>
            <a:endParaRPr lang="it-IT" altLang="it-CH" sz="1000" b="1">
              <a:solidFill>
                <a:srgbClr val="FFFFFF"/>
              </a:solidFill>
            </a:endParaRPr>
          </a:p>
        </p:txBody>
      </p:sp>
      <p:pic>
        <p:nvPicPr>
          <p:cNvPr id="252944" name="Picture 16" descr="gli israelinai oscurano gli osservatori ONU sud libano con bombe fumogene maggio 2004">
            <a:extLst>
              <a:ext uri="{FF2B5EF4-FFF2-40B4-BE49-F238E27FC236}">
                <a16:creationId xmlns:a16="http://schemas.microsoft.com/office/drawing/2014/main" id="{64D9D307-64FA-65F1-F5FB-C33DBF87A96A}"/>
              </a:ext>
            </a:extLst>
          </p:cNvPr>
          <p:cNvPicPr>
            <a:picLocks noChangeAspect="1" noChangeArrowheads="1"/>
          </p:cNvPicPr>
          <p:nvPr/>
        </p:nvPicPr>
        <p:blipFill>
          <a:blip r:embed="rId10"/>
          <a:srcRect/>
          <a:stretch>
            <a:fillRect/>
          </a:stretch>
        </p:blipFill>
        <p:spPr bwMode="auto">
          <a:xfrm>
            <a:off x="3567113" y="5183188"/>
            <a:ext cx="1871662" cy="14874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29" name="Text Box 17">
            <a:extLst>
              <a:ext uri="{FF2B5EF4-FFF2-40B4-BE49-F238E27FC236}">
                <a16:creationId xmlns:a16="http://schemas.microsoft.com/office/drawing/2014/main" id="{7912A460-9A0E-A70D-AF71-CDFF7079A9AC}"/>
              </a:ext>
            </a:extLst>
          </p:cNvPr>
          <p:cNvSpPr txBox="1">
            <a:spLocks noChangeArrowheads="1"/>
          </p:cNvSpPr>
          <p:nvPr/>
        </p:nvSpPr>
        <p:spPr bwMode="auto">
          <a:xfrm>
            <a:off x="3495675" y="4297363"/>
            <a:ext cx="21590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2004                                     Les Israéliens   « obscurcissent » les observateurs de l’ONU au Liban avec des  bombes fumigènes</a:t>
            </a:r>
            <a:endParaRPr lang="it-IT" altLang="it-CH" sz="1000" b="1">
              <a:solidFill>
                <a:srgbClr val="FFFFFF"/>
              </a:solidFill>
            </a:endParaRPr>
          </a:p>
        </p:txBody>
      </p:sp>
      <p:pic>
        <p:nvPicPr>
          <p:cNvPr id="252946" name="Picture 18" descr="1996 qana campo rifugiati onu">
            <a:extLst>
              <a:ext uri="{FF2B5EF4-FFF2-40B4-BE49-F238E27FC236}">
                <a16:creationId xmlns:a16="http://schemas.microsoft.com/office/drawing/2014/main" id="{43D61B80-8CA8-0CD1-8E38-9390807E06A9}"/>
              </a:ext>
            </a:extLst>
          </p:cNvPr>
          <p:cNvPicPr>
            <a:picLocks noChangeAspect="1" noChangeArrowheads="1"/>
          </p:cNvPicPr>
          <p:nvPr/>
        </p:nvPicPr>
        <p:blipFill>
          <a:blip r:embed="rId11"/>
          <a:srcRect/>
          <a:stretch>
            <a:fillRect/>
          </a:stretch>
        </p:blipFill>
        <p:spPr bwMode="auto">
          <a:xfrm>
            <a:off x="6588125" y="5084763"/>
            <a:ext cx="2406650" cy="16652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31" name="Text Box 19">
            <a:extLst>
              <a:ext uri="{FF2B5EF4-FFF2-40B4-BE49-F238E27FC236}">
                <a16:creationId xmlns:a16="http://schemas.microsoft.com/office/drawing/2014/main" id="{97E06F27-9565-E2DB-34B5-8B572B6A06B0}"/>
              </a:ext>
            </a:extLst>
          </p:cNvPr>
          <p:cNvSpPr txBox="1">
            <a:spLocks noChangeArrowheads="1"/>
          </p:cNvSpPr>
          <p:nvPr/>
        </p:nvSpPr>
        <p:spPr bwMode="auto">
          <a:xfrm>
            <a:off x="5399088" y="5246688"/>
            <a:ext cx="1152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1996               Les Israéliens bombardent le camp réfugiés palestiniens de l’ONU à Qana-Tyr tuant 100 civils</a:t>
            </a:r>
            <a:endParaRPr lang="it-IT" altLang="it-CH" sz="1000" b="1">
              <a:solidFill>
                <a:srgbClr val="FFFFFF"/>
              </a:solidFill>
            </a:endParaRPr>
          </a:p>
        </p:txBody>
      </p:sp>
      <p:pic>
        <p:nvPicPr>
          <p:cNvPr id="252948" name="Picture 20" descr="maggio 2001 artigleiria israeliana confine con libano">
            <a:extLst>
              <a:ext uri="{FF2B5EF4-FFF2-40B4-BE49-F238E27FC236}">
                <a16:creationId xmlns:a16="http://schemas.microsoft.com/office/drawing/2014/main" id="{7B1045FA-379F-2086-F351-1702973B4D8B}"/>
              </a:ext>
            </a:extLst>
          </p:cNvPr>
          <p:cNvPicPr>
            <a:picLocks noChangeAspect="1" noChangeArrowheads="1"/>
          </p:cNvPicPr>
          <p:nvPr/>
        </p:nvPicPr>
        <p:blipFill>
          <a:blip r:embed="rId12"/>
          <a:srcRect/>
          <a:stretch>
            <a:fillRect/>
          </a:stretch>
        </p:blipFill>
        <p:spPr bwMode="auto">
          <a:xfrm>
            <a:off x="3492500" y="260350"/>
            <a:ext cx="1943100" cy="122555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6533" name="Text Box 21">
            <a:extLst>
              <a:ext uri="{FF2B5EF4-FFF2-40B4-BE49-F238E27FC236}">
                <a16:creationId xmlns:a16="http://schemas.microsoft.com/office/drawing/2014/main" id="{FB9EDC04-7316-C557-7138-4147525DEBDB}"/>
              </a:ext>
            </a:extLst>
          </p:cNvPr>
          <p:cNvSpPr txBox="1">
            <a:spLocks noChangeArrowheads="1"/>
          </p:cNvSpPr>
          <p:nvPr/>
        </p:nvSpPr>
        <p:spPr bwMode="auto">
          <a:xfrm>
            <a:off x="3419475" y="1557338"/>
            <a:ext cx="18002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Mai 2001                       L’artillerie israélienne en action le long de la frontière avec  le Liban</a:t>
            </a:r>
            <a:endParaRPr lang="it-IT" altLang="it-CH" sz="1000" b="1">
              <a:solidFill>
                <a:srgbClr val="FFFFFF"/>
              </a:solidFill>
            </a:endParaRPr>
          </a:p>
        </p:txBody>
      </p:sp>
      <p:sp>
        <p:nvSpPr>
          <p:cNvPr id="576534" name="Text Box 22">
            <a:extLst>
              <a:ext uri="{FF2B5EF4-FFF2-40B4-BE49-F238E27FC236}">
                <a16:creationId xmlns:a16="http://schemas.microsoft.com/office/drawing/2014/main" id="{02CBF87F-4FC3-CCE2-7BFA-B3888BA5F2A0}"/>
              </a:ext>
            </a:extLst>
          </p:cNvPr>
          <p:cNvSpPr txBox="1">
            <a:spLocks noChangeArrowheads="1"/>
          </p:cNvSpPr>
          <p:nvPr/>
        </p:nvSpPr>
        <p:spPr bwMode="auto">
          <a:xfrm>
            <a:off x="3500438" y="2714625"/>
            <a:ext cx="2000250" cy="1400175"/>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Les représailles israéliennes       au </a:t>
            </a:r>
            <a:r>
              <a:rPr lang="fr-CH" altLang="it-CH" sz="2200" b="1">
                <a:solidFill>
                  <a:srgbClr val="000000"/>
                </a:solidFill>
              </a:rPr>
              <a:t>Liban</a:t>
            </a:r>
            <a:r>
              <a:rPr lang="fr-CH" altLang="it-CH" sz="2000" b="1">
                <a:solidFill>
                  <a:srgbClr val="000000"/>
                </a:solidFill>
              </a:rPr>
              <a:t>.</a:t>
            </a:r>
          </a:p>
          <a:p>
            <a:pPr algn="ctr" eaLnBrk="1" hangingPunct="1">
              <a:spcBef>
                <a:spcPct val="50000"/>
              </a:spcBef>
              <a:buFontTx/>
              <a:buNone/>
            </a:pPr>
            <a:r>
              <a:rPr lang="fr-CH" altLang="it-CH" sz="1800" b="1">
                <a:solidFill>
                  <a:srgbClr val="000000"/>
                </a:solidFill>
              </a:rPr>
              <a:t>Jusqu’à quand ?</a:t>
            </a:r>
            <a:endParaRPr lang="it-IT" altLang="it-CH" sz="1800" b="1">
              <a:solidFill>
                <a:srgbClr val="000000"/>
              </a:solidFill>
            </a:endParaRPr>
          </a:p>
        </p:txBody>
      </p:sp>
      <p:sp>
        <p:nvSpPr>
          <p:cNvPr id="576535" name="Segnaposto numero diapositiva 1">
            <a:extLst>
              <a:ext uri="{FF2B5EF4-FFF2-40B4-BE49-F238E27FC236}">
                <a16:creationId xmlns:a16="http://schemas.microsoft.com/office/drawing/2014/main" id="{76A17FB8-C08A-8B43-2057-07837EAC9CBD}"/>
              </a:ext>
            </a:extLst>
          </p:cNvPr>
          <p:cNvSpPr>
            <a:spLocks noGrp="1"/>
          </p:cNvSpPr>
          <p:nvPr>
            <p:ph type="sldNum" sz="quarter" idx="12"/>
          </p:nvPr>
        </p:nvSpPr>
        <p:spPr>
          <a:xfrm>
            <a:off x="3841750" y="64325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CECDE7D-7556-4E30-8D66-EA39FE46AA86}" type="slidenum">
              <a:rPr lang="fr-FR" altLang="en-US" sz="1400" smtClean="0">
                <a:solidFill>
                  <a:srgbClr val="FFFFFF"/>
                </a:solidFill>
              </a:rPr>
              <a:pPr>
                <a:spcBef>
                  <a:spcPct val="0"/>
                </a:spcBef>
                <a:buFontTx/>
                <a:buNone/>
              </a:pPr>
              <a:t>197</a:t>
            </a:fld>
            <a:endParaRPr lang="fr-FR" altLang="en-US" sz="1400">
              <a:solidFill>
                <a:srgbClr val="FFFFFF"/>
              </a:solidFill>
            </a:endParaRPr>
          </a:p>
        </p:txBody>
      </p:sp>
      <p:sp>
        <p:nvSpPr>
          <p:cNvPr id="24" name="Rettangolo 23">
            <a:extLst>
              <a:ext uri="{FF2B5EF4-FFF2-40B4-BE49-F238E27FC236}">
                <a16:creationId xmlns:a16="http://schemas.microsoft.com/office/drawing/2014/main" id="{D6D37D05-99B0-6FA6-9E7E-39CB5A60F42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2">
            <a:extLst>
              <a:ext uri="{FF2B5EF4-FFF2-40B4-BE49-F238E27FC236}">
                <a16:creationId xmlns:a16="http://schemas.microsoft.com/office/drawing/2014/main" id="{1BC8D721-B2A4-1134-86D4-A6FE6DF6E835}"/>
              </a:ext>
            </a:extLst>
          </p:cNvPr>
          <p:cNvPicPr>
            <a:picLocks noChangeAspect="1" noChangeArrowheads="1"/>
          </p:cNvPicPr>
          <p:nvPr/>
        </p:nvPicPr>
        <p:blipFill>
          <a:blip r:embed="rId3"/>
          <a:srcRect r="514"/>
          <a:stretch>
            <a:fillRect/>
          </a:stretch>
        </p:blipFill>
        <p:spPr bwMode="auto">
          <a:xfrm>
            <a:off x="323850" y="260350"/>
            <a:ext cx="8496300" cy="242888"/>
          </a:xfrm>
          <a:prstGeom prst="rect">
            <a:avLst/>
          </a:prstGeom>
          <a:ln>
            <a:noFill/>
          </a:ln>
          <a:effectLst>
            <a:outerShdw blurRad="292100" dist="139700" dir="2700000" algn="tl" rotWithShape="0">
              <a:srgbClr val="333333">
                <a:alpha val="65000"/>
              </a:srgbClr>
            </a:outerShdw>
          </a:effectLst>
        </p:spPr>
      </p:pic>
      <p:sp>
        <p:nvSpPr>
          <p:cNvPr id="578563" name="Rectangle 3">
            <a:extLst>
              <a:ext uri="{FF2B5EF4-FFF2-40B4-BE49-F238E27FC236}">
                <a16:creationId xmlns:a16="http://schemas.microsoft.com/office/drawing/2014/main" id="{C0894426-C93B-A69B-4604-786321A3FC54}"/>
              </a:ext>
            </a:extLst>
          </p:cNvPr>
          <p:cNvSpPr>
            <a:spLocks noChangeArrowheads="1"/>
          </p:cNvSpPr>
          <p:nvPr/>
        </p:nvSpPr>
        <p:spPr bwMode="auto">
          <a:xfrm>
            <a:off x="1403350" y="549275"/>
            <a:ext cx="640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CH" sz="1000" b="1">
                <a:solidFill>
                  <a:srgbClr val="FFFFFF"/>
                </a:solidFill>
              </a:rPr>
              <a:t>Algérie, Bahrayn, Comoros, Djibouti, Égypte, Iraq, Jordanie, Kuwait, Liban, Libye, Mauritanie, Maroc,                                                                                     Oman, Palestine, Qatar, Arabie Saoudite, Somalie, Soudan, Syrie, Tunisie, Emirats Arabes Unis, Yémen</a:t>
            </a:r>
            <a:r>
              <a:rPr lang="it-IT" altLang="it-CH" sz="1000">
                <a:solidFill>
                  <a:srgbClr val="FFFFFF"/>
                </a:solidFill>
              </a:rPr>
              <a:t> </a:t>
            </a:r>
          </a:p>
        </p:txBody>
      </p:sp>
      <p:pic>
        <p:nvPicPr>
          <p:cNvPr id="253956" name="Picture 4" descr="lega araba">
            <a:extLst>
              <a:ext uri="{FF2B5EF4-FFF2-40B4-BE49-F238E27FC236}">
                <a16:creationId xmlns:a16="http://schemas.microsoft.com/office/drawing/2014/main" id="{AE6E5934-3370-ADE3-4214-899A7C37D75F}"/>
              </a:ext>
            </a:extLst>
          </p:cNvPr>
          <p:cNvPicPr>
            <a:picLocks noChangeAspect="1" noChangeArrowheads="1"/>
          </p:cNvPicPr>
          <p:nvPr/>
        </p:nvPicPr>
        <p:blipFill>
          <a:blip r:embed="rId4"/>
          <a:srcRect/>
          <a:stretch>
            <a:fillRect/>
          </a:stretch>
        </p:blipFill>
        <p:spPr bwMode="auto">
          <a:xfrm>
            <a:off x="3563938" y="969963"/>
            <a:ext cx="1447800" cy="1960562"/>
          </a:xfrm>
          <a:prstGeom prst="rect">
            <a:avLst/>
          </a:prstGeom>
          <a:ln>
            <a:noFill/>
          </a:ln>
          <a:effectLst>
            <a:outerShdw blurRad="292100" dist="139700" dir="2700000" algn="tl" rotWithShape="0">
              <a:srgbClr val="333333">
                <a:alpha val="65000"/>
              </a:srgbClr>
            </a:outerShdw>
          </a:effectLst>
        </p:spPr>
      </p:pic>
      <p:pic>
        <p:nvPicPr>
          <p:cNvPr id="253957" name="Picture 5" descr="concilio lega araba a Bloudan siria, giugno 1946">
            <a:extLst>
              <a:ext uri="{FF2B5EF4-FFF2-40B4-BE49-F238E27FC236}">
                <a16:creationId xmlns:a16="http://schemas.microsoft.com/office/drawing/2014/main" id="{6F16BFA0-D5AF-70FD-6B02-C494C7800683}"/>
              </a:ext>
            </a:extLst>
          </p:cNvPr>
          <p:cNvPicPr>
            <a:picLocks noChangeAspect="1" noChangeArrowheads="1"/>
          </p:cNvPicPr>
          <p:nvPr/>
        </p:nvPicPr>
        <p:blipFill>
          <a:blip r:embed="rId5"/>
          <a:srcRect/>
          <a:stretch>
            <a:fillRect/>
          </a:stretch>
        </p:blipFill>
        <p:spPr bwMode="auto">
          <a:xfrm>
            <a:off x="5076825" y="981075"/>
            <a:ext cx="3870325" cy="208438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66" name="Text Box 12">
            <a:extLst>
              <a:ext uri="{FF2B5EF4-FFF2-40B4-BE49-F238E27FC236}">
                <a16:creationId xmlns:a16="http://schemas.microsoft.com/office/drawing/2014/main" id="{9B25F9D1-21A0-C4B9-75F0-E8AE97A1C33F}"/>
              </a:ext>
            </a:extLst>
          </p:cNvPr>
          <p:cNvSpPr txBox="1">
            <a:spLocks noChangeArrowheads="1"/>
          </p:cNvSpPr>
          <p:nvPr/>
        </p:nvSpPr>
        <p:spPr bwMode="auto">
          <a:xfrm>
            <a:off x="6481763" y="2854325"/>
            <a:ext cx="792162"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Syrie 1946</a:t>
            </a:r>
            <a:endParaRPr lang="it-IT" altLang="it-CH" sz="900" b="1">
              <a:solidFill>
                <a:srgbClr val="FFFFFF"/>
              </a:solidFill>
            </a:endParaRPr>
          </a:p>
        </p:txBody>
      </p:sp>
      <p:pic>
        <p:nvPicPr>
          <p:cNvPr id="253966" name="Picture 14">
            <a:extLst>
              <a:ext uri="{FF2B5EF4-FFF2-40B4-BE49-F238E27FC236}">
                <a16:creationId xmlns:a16="http://schemas.microsoft.com/office/drawing/2014/main" id="{EB3212BD-EE48-2C0A-E0FB-CF52C2D1B83A}"/>
              </a:ext>
            </a:extLst>
          </p:cNvPr>
          <p:cNvPicPr>
            <a:picLocks noChangeAspect="1" noChangeArrowheads="1"/>
          </p:cNvPicPr>
          <p:nvPr/>
        </p:nvPicPr>
        <p:blipFill>
          <a:blip r:embed="rId6"/>
          <a:srcRect b="11536"/>
          <a:stretch>
            <a:fillRect/>
          </a:stretch>
        </p:blipFill>
        <p:spPr bwMode="auto">
          <a:xfrm>
            <a:off x="7094538" y="3141663"/>
            <a:ext cx="1852612" cy="1655762"/>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68" name="Text Box 15">
            <a:extLst>
              <a:ext uri="{FF2B5EF4-FFF2-40B4-BE49-F238E27FC236}">
                <a16:creationId xmlns:a16="http://schemas.microsoft.com/office/drawing/2014/main" id="{4B86340F-1328-C0D2-CAB5-3F8B7D677DD1}"/>
              </a:ext>
            </a:extLst>
          </p:cNvPr>
          <p:cNvSpPr txBox="1">
            <a:spLocks noChangeArrowheads="1"/>
          </p:cNvSpPr>
          <p:nvPr/>
        </p:nvSpPr>
        <p:spPr bwMode="auto">
          <a:xfrm>
            <a:off x="7094538" y="4583113"/>
            <a:ext cx="136683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Arafat à la ligue Arabe</a:t>
            </a:r>
            <a:endParaRPr lang="it-IT" altLang="it-CH" sz="800" b="1">
              <a:solidFill>
                <a:srgbClr val="FFFFFF"/>
              </a:solidFill>
            </a:endParaRPr>
          </a:p>
        </p:txBody>
      </p:sp>
      <p:pic>
        <p:nvPicPr>
          <p:cNvPr id="253968" name="Picture 16" descr="concilio lega araba Tunisi maggio 2004">
            <a:extLst>
              <a:ext uri="{FF2B5EF4-FFF2-40B4-BE49-F238E27FC236}">
                <a16:creationId xmlns:a16="http://schemas.microsoft.com/office/drawing/2014/main" id="{1DECF33D-A392-6278-7F66-E96BB3A59245}"/>
              </a:ext>
            </a:extLst>
          </p:cNvPr>
          <p:cNvPicPr>
            <a:picLocks noChangeAspect="1" noChangeArrowheads="1"/>
          </p:cNvPicPr>
          <p:nvPr/>
        </p:nvPicPr>
        <p:blipFill>
          <a:blip r:embed="rId7"/>
          <a:srcRect/>
          <a:stretch>
            <a:fillRect/>
          </a:stretch>
        </p:blipFill>
        <p:spPr bwMode="auto">
          <a:xfrm>
            <a:off x="7092950" y="4868863"/>
            <a:ext cx="1871663" cy="186213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70" name="Text Box 17">
            <a:extLst>
              <a:ext uri="{FF2B5EF4-FFF2-40B4-BE49-F238E27FC236}">
                <a16:creationId xmlns:a16="http://schemas.microsoft.com/office/drawing/2014/main" id="{6E60E0F8-B686-77BA-25A8-D8CD5B3D1B24}"/>
              </a:ext>
            </a:extLst>
          </p:cNvPr>
          <p:cNvSpPr txBox="1">
            <a:spLocks noChangeArrowheads="1"/>
          </p:cNvSpPr>
          <p:nvPr/>
        </p:nvSpPr>
        <p:spPr bwMode="auto">
          <a:xfrm>
            <a:off x="7092950" y="4868863"/>
            <a:ext cx="7921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Tunis 2004</a:t>
            </a:r>
            <a:endParaRPr lang="it-IT" altLang="it-CH" sz="800" b="1">
              <a:solidFill>
                <a:srgbClr val="FFFFFF"/>
              </a:solidFill>
            </a:endParaRPr>
          </a:p>
        </p:txBody>
      </p:sp>
      <p:sp>
        <p:nvSpPr>
          <p:cNvPr id="578571" name="Text Box 18">
            <a:extLst>
              <a:ext uri="{FF2B5EF4-FFF2-40B4-BE49-F238E27FC236}">
                <a16:creationId xmlns:a16="http://schemas.microsoft.com/office/drawing/2014/main" id="{F4BD75F9-C86D-CBF9-2E23-1D19E8C40EA6}"/>
              </a:ext>
            </a:extLst>
          </p:cNvPr>
          <p:cNvSpPr txBox="1">
            <a:spLocks noChangeArrowheads="1"/>
          </p:cNvSpPr>
          <p:nvPr/>
        </p:nvSpPr>
        <p:spPr bwMode="auto">
          <a:xfrm>
            <a:off x="3708400" y="4797425"/>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Ligue arabe</a:t>
            </a:r>
            <a:endParaRPr lang="it-IT" altLang="it-CH" sz="1000" b="1">
              <a:solidFill>
                <a:srgbClr val="FFFFFF"/>
              </a:solidFill>
            </a:endParaRPr>
          </a:p>
        </p:txBody>
      </p:sp>
      <p:sp>
        <p:nvSpPr>
          <p:cNvPr id="578572" name="Text Box 19">
            <a:extLst>
              <a:ext uri="{FF2B5EF4-FFF2-40B4-BE49-F238E27FC236}">
                <a16:creationId xmlns:a16="http://schemas.microsoft.com/office/drawing/2014/main" id="{4D19B684-B024-B558-BA59-7A4CC06FE5E0}"/>
              </a:ext>
            </a:extLst>
          </p:cNvPr>
          <p:cNvSpPr txBox="1">
            <a:spLocks noChangeArrowheads="1"/>
          </p:cNvSpPr>
          <p:nvPr/>
        </p:nvSpPr>
        <p:spPr bwMode="auto">
          <a:xfrm>
            <a:off x="3709988" y="2657475"/>
            <a:ext cx="1223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Les pays arabes</a:t>
            </a:r>
            <a:endParaRPr lang="it-IT" altLang="it-CH" sz="1000" b="1">
              <a:solidFill>
                <a:srgbClr val="000000"/>
              </a:solidFill>
            </a:endParaRPr>
          </a:p>
        </p:txBody>
      </p:sp>
      <p:pic>
        <p:nvPicPr>
          <p:cNvPr id="253973" name="Picture 21">
            <a:extLst>
              <a:ext uri="{FF2B5EF4-FFF2-40B4-BE49-F238E27FC236}">
                <a16:creationId xmlns:a16="http://schemas.microsoft.com/office/drawing/2014/main" id="{C7096514-AE27-28BB-AD68-46B49D3BAB92}"/>
              </a:ext>
            </a:extLst>
          </p:cNvPr>
          <p:cNvPicPr>
            <a:picLocks noChangeAspect="1" noChangeArrowheads="1"/>
          </p:cNvPicPr>
          <p:nvPr/>
        </p:nvPicPr>
        <p:blipFill>
          <a:blip r:embed="rId8"/>
          <a:srcRect l="5064"/>
          <a:stretch>
            <a:fillRect/>
          </a:stretch>
        </p:blipFill>
        <p:spPr bwMode="auto">
          <a:xfrm>
            <a:off x="107950" y="3429000"/>
            <a:ext cx="2024063" cy="1433513"/>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253974" name="Picture 22">
            <a:extLst>
              <a:ext uri="{FF2B5EF4-FFF2-40B4-BE49-F238E27FC236}">
                <a16:creationId xmlns:a16="http://schemas.microsoft.com/office/drawing/2014/main" id="{09588F14-4780-DB4E-ABD2-A9E55166DCC2}"/>
              </a:ext>
            </a:extLst>
          </p:cNvPr>
          <p:cNvPicPr>
            <a:picLocks noChangeAspect="1" noChangeArrowheads="1"/>
          </p:cNvPicPr>
          <p:nvPr/>
        </p:nvPicPr>
        <p:blipFill>
          <a:blip r:embed="rId9"/>
          <a:srcRect/>
          <a:stretch>
            <a:fillRect/>
          </a:stretch>
        </p:blipFill>
        <p:spPr bwMode="auto">
          <a:xfrm>
            <a:off x="107950" y="5072063"/>
            <a:ext cx="6821488" cy="1627187"/>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pic>
        <p:nvPicPr>
          <p:cNvPr id="578575" name="Picture 23" descr="logo_ligue 22">
            <a:extLst>
              <a:ext uri="{FF2B5EF4-FFF2-40B4-BE49-F238E27FC236}">
                <a16:creationId xmlns:a16="http://schemas.microsoft.com/office/drawing/2014/main" id="{F94AA8B5-9CDD-B621-0839-1A9C008721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475" y="3213100"/>
            <a:ext cx="151447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76" name="Segnaposto numero diapositiva 1">
            <a:extLst>
              <a:ext uri="{FF2B5EF4-FFF2-40B4-BE49-F238E27FC236}">
                <a16:creationId xmlns:a16="http://schemas.microsoft.com/office/drawing/2014/main" id="{E3BE87F6-6750-71B4-0F54-66FA299F35B5}"/>
              </a:ext>
            </a:extLst>
          </p:cNvPr>
          <p:cNvSpPr>
            <a:spLocks noGrp="1"/>
          </p:cNvSpPr>
          <p:nvPr>
            <p:ph type="sldNum" sz="quarter" idx="12"/>
          </p:nvPr>
        </p:nvSpPr>
        <p:spPr>
          <a:xfrm>
            <a:off x="6838950" y="55403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839D092-E991-4F02-8CEA-B810971ABDAF}" type="slidenum">
              <a:rPr lang="fr-FR" altLang="en-US" sz="1400" b="1" smtClean="0">
                <a:solidFill>
                  <a:srgbClr val="FFFFFF"/>
                </a:solidFill>
              </a:rPr>
              <a:pPr>
                <a:spcBef>
                  <a:spcPct val="0"/>
                </a:spcBef>
                <a:buFontTx/>
                <a:buNone/>
              </a:pPr>
              <a:t>198</a:t>
            </a:fld>
            <a:endParaRPr lang="fr-FR" altLang="en-US" sz="1400" b="1">
              <a:solidFill>
                <a:srgbClr val="FFFFFF"/>
              </a:solidFill>
            </a:endParaRPr>
          </a:p>
        </p:txBody>
      </p:sp>
      <p:sp>
        <p:nvSpPr>
          <p:cNvPr id="25" name="Rettangolo 24">
            <a:extLst>
              <a:ext uri="{FF2B5EF4-FFF2-40B4-BE49-F238E27FC236}">
                <a16:creationId xmlns:a16="http://schemas.microsoft.com/office/drawing/2014/main" id="{CB2681AC-092A-3C1F-E9EB-4E72A4BE9D2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565275" name="Picture 27" descr="Mohammed bin Salman | Biography, Education, &amp; Facts | Britannica">
            <a:extLst>
              <a:ext uri="{FF2B5EF4-FFF2-40B4-BE49-F238E27FC236}">
                <a16:creationId xmlns:a16="http://schemas.microsoft.com/office/drawing/2014/main" id="{A3BD5D5A-4DE5-D191-4F82-EA38CED0CB20}"/>
              </a:ext>
            </a:extLst>
          </p:cNvPr>
          <p:cNvPicPr>
            <a:picLocks noChangeAspect="1" noChangeArrowheads="1"/>
          </p:cNvPicPr>
          <p:nvPr/>
        </p:nvPicPr>
        <p:blipFill>
          <a:blip r:embed="rId11"/>
          <a:srcRect/>
          <a:stretch>
            <a:fillRect/>
          </a:stretch>
        </p:blipFill>
        <p:spPr bwMode="auto">
          <a:xfrm>
            <a:off x="5089525" y="3136900"/>
            <a:ext cx="962025" cy="12525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79" name="CasellaDiTesto 1">
            <a:extLst>
              <a:ext uri="{FF2B5EF4-FFF2-40B4-BE49-F238E27FC236}">
                <a16:creationId xmlns:a16="http://schemas.microsoft.com/office/drawing/2014/main" id="{95CA6F6B-4984-CCD6-D82D-6AE5ADCB2AE1}"/>
              </a:ext>
            </a:extLst>
          </p:cNvPr>
          <p:cNvSpPr txBox="1">
            <a:spLocks noChangeArrowheads="1"/>
          </p:cNvSpPr>
          <p:nvPr/>
        </p:nvSpPr>
        <p:spPr bwMode="auto">
          <a:xfrm>
            <a:off x="6051550" y="3438525"/>
            <a:ext cx="10953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Mohammed bin Salman</a:t>
            </a:r>
          </a:p>
          <a:p>
            <a:pPr>
              <a:spcBef>
                <a:spcPct val="0"/>
              </a:spcBef>
              <a:buFontTx/>
              <a:buNone/>
            </a:pPr>
            <a:r>
              <a:rPr lang="en-US" altLang="en-US" sz="1000" b="1">
                <a:solidFill>
                  <a:srgbClr val="FFFFFF"/>
                </a:solidFill>
              </a:rPr>
              <a:t>Saudi Arabian prince</a:t>
            </a:r>
          </a:p>
        </p:txBody>
      </p:sp>
      <p:sp>
        <p:nvSpPr>
          <p:cNvPr id="578580" name="Text Box 8">
            <a:extLst>
              <a:ext uri="{FF2B5EF4-FFF2-40B4-BE49-F238E27FC236}">
                <a16:creationId xmlns:a16="http://schemas.microsoft.com/office/drawing/2014/main" id="{97D07B81-C619-F1DE-D266-132E06F665CF}"/>
              </a:ext>
            </a:extLst>
          </p:cNvPr>
          <p:cNvSpPr txBox="1">
            <a:spLocks noChangeArrowheads="1"/>
          </p:cNvSpPr>
          <p:nvPr/>
        </p:nvSpPr>
        <p:spPr bwMode="auto">
          <a:xfrm>
            <a:off x="5065713" y="4438650"/>
            <a:ext cx="1857375" cy="584200"/>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Les Arabes,          que feront-ils?</a:t>
            </a:r>
            <a:endParaRPr lang="it-IT" altLang="it-CH" sz="1600" b="1">
              <a:solidFill>
                <a:srgbClr val="000000"/>
              </a:solidFill>
            </a:endParaRPr>
          </a:p>
        </p:txBody>
      </p:sp>
      <p:sp>
        <p:nvSpPr>
          <p:cNvPr id="578581" name="Text Box 13">
            <a:extLst>
              <a:ext uri="{FF2B5EF4-FFF2-40B4-BE49-F238E27FC236}">
                <a16:creationId xmlns:a16="http://schemas.microsoft.com/office/drawing/2014/main" id="{F4F51FA8-02F5-8CB3-F4A6-AC5475F5846A}"/>
              </a:ext>
            </a:extLst>
          </p:cNvPr>
          <p:cNvSpPr txBox="1">
            <a:spLocks noChangeArrowheads="1"/>
          </p:cNvSpPr>
          <p:nvPr/>
        </p:nvSpPr>
        <p:spPr bwMode="auto">
          <a:xfrm>
            <a:off x="0" y="4868863"/>
            <a:ext cx="23764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Les boycott pétroliers années ‘70</a:t>
            </a:r>
            <a:endParaRPr lang="it-IT" altLang="it-CH" sz="900" b="1">
              <a:solidFill>
                <a:srgbClr val="FFFFFF"/>
              </a:solidFill>
            </a:endParaRPr>
          </a:p>
        </p:txBody>
      </p:sp>
      <p:pic>
        <p:nvPicPr>
          <p:cNvPr id="37" name="Picture 28" descr="Tamim bin Hamad Al Thani - Wikipedia">
            <a:extLst>
              <a:ext uri="{FF2B5EF4-FFF2-40B4-BE49-F238E27FC236}">
                <a16:creationId xmlns:a16="http://schemas.microsoft.com/office/drawing/2014/main" id="{8616CE7F-7070-93F9-756D-43A0AF4EDBCB}"/>
              </a:ext>
            </a:extLst>
          </p:cNvPr>
          <p:cNvPicPr>
            <a:picLocks noChangeAspect="1" noChangeArrowheads="1"/>
          </p:cNvPicPr>
          <p:nvPr/>
        </p:nvPicPr>
        <p:blipFill>
          <a:blip r:embed="rId12"/>
          <a:srcRect/>
          <a:stretch>
            <a:fillRect/>
          </a:stretch>
        </p:blipFill>
        <p:spPr bwMode="auto">
          <a:xfrm>
            <a:off x="2301875" y="3430588"/>
            <a:ext cx="900113" cy="1108075"/>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578583" name="CasellaDiTesto 37">
            <a:extLst>
              <a:ext uri="{FF2B5EF4-FFF2-40B4-BE49-F238E27FC236}">
                <a16:creationId xmlns:a16="http://schemas.microsoft.com/office/drawing/2014/main" id="{0527B58C-DAF1-C91E-1322-18A3C0A2121E}"/>
              </a:ext>
            </a:extLst>
          </p:cNvPr>
          <p:cNvSpPr txBox="1">
            <a:spLocks noChangeArrowheads="1"/>
          </p:cNvSpPr>
          <p:nvPr/>
        </p:nvSpPr>
        <p:spPr bwMode="auto">
          <a:xfrm>
            <a:off x="2184400" y="4537075"/>
            <a:ext cx="15240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Sheikh Tamim bin Hamad Al Thani,       Emir of Qatar</a:t>
            </a:r>
          </a:p>
        </p:txBody>
      </p:sp>
      <p:pic>
        <p:nvPicPr>
          <p:cNvPr id="40" name="Picture 32" descr="Leaders reaffirm support for Palestinian state at Arab summit">
            <a:extLst>
              <a:ext uri="{FF2B5EF4-FFF2-40B4-BE49-F238E27FC236}">
                <a16:creationId xmlns:a16="http://schemas.microsoft.com/office/drawing/2014/main" id="{FEFA080C-5106-E2E1-F9F2-3E645568F8F3}"/>
              </a:ext>
            </a:extLst>
          </p:cNvPr>
          <p:cNvPicPr>
            <a:picLocks noChangeAspect="1" noChangeArrowheads="1"/>
          </p:cNvPicPr>
          <p:nvPr/>
        </p:nvPicPr>
        <p:blipFill>
          <a:blip r:embed="rId13"/>
          <a:srcRect/>
          <a:stretch>
            <a:fillRect/>
          </a:stretch>
        </p:blipFill>
        <p:spPr bwMode="auto">
          <a:xfrm>
            <a:off x="107950" y="976313"/>
            <a:ext cx="3402013" cy="19399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78585" name="Text Box 12">
            <a:extLst>
              <a:ext uri="{FF2B5EF4-FFF2-40B4-BE49-F238E27FC236}">
                <a16:creationId xmlns:a16="http://schemas.microsoft.com/office/drawing/2014/main" id="{20545BFE-C287-25BB-6442-E21D720AF6E7}"/>
              </a:ext>
            </a:extLst>
          </p:cNvPr>
          <p:cNvSpPr txBox="1">
            <a:spLocks noChangeArrowheads="1"/>
          </p:cNvSpPr>
          <p:nvPr/>
        </p:nvSpPr>
        <p:spPr bwMode="auto">
          <a:xfrm>
            <a:off x="171450" y="2968625"/>
            <a:ext cx="32400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000" b="1">
                <a:solidFill>
                  <a:srgbClr val="FFFFFF"/>
                </a:solidFill>
              </a:rPr>
              <a:t>29 MARS 2017 - Les dirigeants réaffirment leur soutien à l'État palestinien lors du sommet arabe</a:t>
            </a:r>
            <a:endParaRPr lang="it-IT" altLang="it-CH" sz="1000" b="1">
              <a:solidFill>
                <a:srgbClr val="FFFFFF"/>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0610" name="Line 2">
            <a:extLst>
              <a:ext uri="{FF2B5EF4-FFF2-40B4-BE49-F238E27FC236}">
                <a16:creationId xmlns:a16="http://schemas.microsoft.com/office/drawing/2014/main" id="{4CE81E06-4F2A-0C7E-11F8-5BEB5886E971}"/>
              </a:ext>
            </a:extLst>
          </p:cNvPr>
          <p:cNvSpPr>
            <a:spLocks noChangeShapeType="1"/>
          </p:cNvSpPr>
          <p:nvPr/>
        </p:nvSpPr>
        <p:spPr bwMode="auto">
          <a:xfrm>
            <a:off x="1692275" y="3357563"/>
            <a:ext cx="2881313"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1" name="Line 3">
            <a:extLst>
              <a:ext uri="{FF2B5EF4-FFF2-40B4-BE49-F238E27FC236}">
                <a16:creationId xmlns:a16="http://schemas.microsoft.com/office/drawing/2014/main" id="{9D4F9864-76E7-43B3-A62D-832C63AD09CA}"/>
              </a:ext>
            </a:extLst>
          </p:cNvPr>
          <p:cNvSpPr>
            <a:spLocks noChangeShapeType="1"/>
          </p:cNvSpPr>
          <p:nvPr/>
        </p:nvSpPr>
        <p:spPr bwMode="auto">
          <a:xfrm>
            <a:off x="179388" y="4941888"/>
            <a:ext cx="8748712"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580612" name="Picture 4" descr="colombe2">
            <a:extLst>
              <a:ext uri="{FF2B5EF4-FFF2-40B4-BE49-F238E27FC236}">
                <a16:creationId xmlns:a16="http://schemas.microsoft.com/office/drawing/2014/main" id="{6ABFAB10-2DE6-E2BC-6A61-CD2C0BCEDE3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508625" y="1557338"/>
            <a:ext cx="105092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4981" name="Picture 5" descr="_40824103_prisonersap203bdy">
            <a:extLst>
              <a:ext uri="{FF2B5EF4-FFF2-40B4-BE49-F238E27FC236}">
                <a16:creationId xmlns:a16="http://schemas.microsoft.com/office/drawing/2014/main" id="{5B8396F6-5235-6D0C-EB61-F19DA91C92D3}"/>
              </a:ext>
            </a:extLst>
          </p:cNvPr>
          <p:cNvPicPr>
            <a:picLocks noChangeAspect="1" noChangeArrowheads="1"/>
          </p:cNvPicPr>
          <p:nvPr/>
        </p:nvPicPr>
        <p:blipFill>
          <a:blip r:embed="rId5"/>
          <a:srcRect/>
          <a:stretch>
            <a:fillRect/>
          </a:stretch>
        </p:blipFill>
        <p:spPr bwMode="auto">
          <a:xfrm>
            <a:off x="1763713" y="5734050"/>
            <a:ext cx="936625" cy="701675"/>
          </a:xfrm>
          <a:prstGeom prst="rect">
            <a:avLst/>
          </a:prstGeom>
          <a:ln>
            <a:noFill/>
          </a:ln>
          <a:effectLst>
            <a:outerShdw blurRad="292100" dist="139700" dir="2700000" algn="tl" rotWithShape="0">
              <a:srgbClr val="333333">
                <a:alpha val="65000"/>
              </a:srgbClr>
            </a:outerShdw>
          </a:effectLst>
        </p:spPr>
      </p:pic>
      <p:sp>
        <p:nvSpPr>
          <p:cNvPr id="580614" name="Line 6">
            <a:extLst>
              <a:ext uri="{FF2B5EF4-FFF2-40B4-BE49-F238E27FC236}">
                <a16:creationId xmlns:a16="http://schemas.microsoft.com/office/drawing/2014/main" id="{C6353600-4C4D-E0E7-921F-A88D769D657B}"/>
              </a:ext>
            </a:extLst>
          </p:cNvPr>
          <p:cNvSpPr>
            <a:spLocks noChangeShapeType="1"/>
          </p:cNvSpPr>
          <p:nvPr/>
        </p:nvSpPr>
        <p:spPr bwMode="auto">
          <a:xfrm flipV="1">
            <a:off x="1692275" y="1773238"/>
            <a:ext cx="0" cy="31686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5" name="Line 7">
            <a:extLst>
              <a:ext uri="{FF2B5EF4-FFF2-40B4-BE49-F238E27FC236}">
                <a16:creationId xmlns:a16="http://schemas.microsoft.com/office/drawing/2014/main" id="{43C7DE98-E704-13B8-9E04-4C4725817094}"/>
              </a:ext>
            </a:extLst>
          </p:cNvPr>
          <p:cNvSpPr>
            <a:spLocks noChangeShapeType="1"/>
          </p:cNvSpPr>
          <p:nvPr/>
        </p:nvSpPr>
        <p:spPr bwMode="auto">
          <a:xfrm flipV="1">
            <a:off x="4572000" y="2708275"/>
            <a:ext cx="0" cy="12969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6" name="Line 8">
            <a:extLst>
              <a:ext uri="{FF2B5EF4-FFF2-40B4-BE49-F238E27FC236}">
                <a16:creationId xmlns:a16="http://schemas.microsoft.com/office/drawing/2014/main" id="{F72335B0-09B0-054A-43DA-171DD5177609}"/>
              </a:ext>
            </a:extLst>
          </p:cNvPr>
          <p:cNvSpPr>
            <a:spLocks noChangeShapeType="1"/>
          </p:cNvSpPr>
          <p:nvPr/>
        </p:nvSpPr>
        <p:spPr bwMode="auto">
          <a:xfrm flipV="1">
            <a:off x="1187450" y="1196975"/>
            <a:ext cx="1871663"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7" name="Line 9">
            <a:extLst>
              <a:ext uri="{FF2B5EF4-FFF2-40B4-BE49-F238E27FC236}">
                <a16:creationId xmlns:a16="http://schemas.microsoft.com/office/drawing/2014/main" id="{D3E9BF2F-E242-7215-482D-A41090D38405}"/>
              </a:ext>
            </a:extLst>
          </p:cNvPr>
          <p:cNvSpPr>
            <a:spLocks noChangeShapeType="1"/>
          </p:cNvSpPr>
          <p:nvPr/>
        </p:nvSpPr>
        <p:spPr bwMode="auto">
          <a:xfrm>
            <a:off x="3059113" y="1196975"/>
            <a:ext cx="1944687" cy="7921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8" name="Line 10">
            <a:extLst>
              <a:ext uri="{FF2B5EF4-FFF2-40B4-BE49-F238E27FC236}">
                <a16:creationId xmlns:a16="http://schemas.microsoft.com/office/drawing/2014/main" id="{796BFA5C-C5C3-7425-A938-7B09FE90A920}"/>
              </a:ext>
            </a:extLst>
          </p:cNvPr>
          <p:cNvSpPr>
            <a:spLocks noChangeShapeType="1"/>
          </p:cNvSpPr>
          <p:nvPr/>
        </p:nvSpPr>
        <p:spPr bwMode="auto">
          <a:xfrm flipV="1">
            <a:off x="3059113" y="476250"/>
            <a:ext cx="0" cy="720725"/>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19" name="Line 11">
            <a:extLst>
              <a:ext uri="{FF2B5EF4-FFF2-40B4-BE49-F238E27FC236}">
                <a16:creationId xmlns:a16="http://schemas.microsoft.com/office/drawing/2014/main" id="{BBD11BF7-1241-0BBA-1ADC-7F6FCB9FEE25}"/>
              </a:ext>
            </a:extLst>
          </p:cNvPr>
          <p:cNvSpPr>
            <a:spLocks noChangeShapeType="1"/>
          </p:cNvSpPr>
          <p:nvPr/>
        </p:nvSpPr>
        <p:spPr bwMode="auto">
          <a:xfrm flipV="1">
            <a:off x="4572000" y="1844675"/>
            <a:ext cx="0" cy="360363"/>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580620" name="Text Box 12">
            <a:extLst>
              <a:ext uri="{FF2B5EF4-FFF2-40B4-BE49-F238E27FC236}">
                <a16:creationId xmlns:a16="http://schemas.microsoft.com/office/drawing/2014/main" id="{84501139-0FF5-7A7F-7503-F57C6D2EFA44}"/>
              </a:ext>
            </a:extLst>
          </p:cNvPr>
          <p:cNvSpPr txBox="1">
            <a:spLocks noChangeArrowheads="1"/>
          </p:cNvSpPr>
          <p:nvPr/>
        </p:nvSpPr>
        <p:spPr bwMode="auto">
          <a:xfrm>
            <a:off x="0" y="2565400"/>
            <a:ext cx="18367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LE NIVEAU DIPLOMATIQUE</a:t>
            </a:r>
            <a:endParaRPr lang="it-IT" altLang="it-CH" sz="1600" b="1">
              <a:solidFill>
                <a:srgbClr val="000000"/>
              </a:solidFill>
            </a:endParaRPr>
          </a:p>
        </p:txBody>
      </p:sp>
      <p:pic>
        <p:nvPicPr>
          <p:cNvPr id="580621" name="Picture 13" descr="gifmenorah">
            <a:extLst>
              <a:ext uri="{FF2B5EF4-FFF2-40B4-BE49-F238E27FC236}">
                <a16:creationId xmlns:a16="http://schemas.microsoft.com/office/drawing/2014/main" id="{6DA39A18-E866-F908-700B-67E6967EE1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713" y="2636838"/>
            <a:ext cx="792162"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22" name="Text Box 14">
            <a:extLst>
              <a:ext uri="{FF2B5EF4-FFF2-40B4-BE49-F238E27FC236}">
                <a16:creationId xmlns:a16="http://schemas.microsoft.com/office/drawing/2014/main" id="{149F2908-FFC6-9149-7FFA-390E413C0EBB}"/>
              </a:ext>
            </a:extLst>
          </p:cNvPr>
          <p:cNvSpPr txBox="1">
            <a:spLocks noChangeArrowheads="1"/>
          </p:cNvSpPr>
          <p:nvPr/>
        </p:nvSpPr>
        <p:spPr bwMode="auto">
          <a:xfrm>
            <a:off x="107950" y="4149725"/>
            <a:ext cx="172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SUR LE TERRAIN</a:t>
            </a:r>
            <a:endParaRPr lang="it-IT" altLang="it-CH" sz="1600" b="1">
              <a:solidFill>
                <a:srgbClr val="000000"/>
              </a:solidFill>
            </a:endParaRPr>
          </a:p>
        </p:txBody>
      </p:sp>
      <p:sp>
        <p:nvSpPr>
          <p:cNvPr id="580623" name="Text Box 15">
            <a:extLst>
              <a:ext uri="{FF2B5EF4-FFF2-40B4-BE49-F238E27FC236}">
                <a16:creationId xmlns:a16="http://schemas.microsoft.com/office/drawing/2014/main" id="{717EBD88-7D29-1FBF-CC05-F153A333CC81}"/>
              </a:ext>
            </a:extLst>
          </p:cNvPr>
          <p:cNvSpPr txBox="1">
            <a:spLocks noChangeArrowheads="1"/>
          </p:cNvSpPr>
          <p:nvPr/>
        </p:nvSpPr>
        <p:spPr bwMode="auto">
          <a:xfrm>
            <a:off x="107950" y="6021388"/>
            <a:ext cx="180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AU SOUS-SOL</a:t>
            </a:r>
            <a:endParaRPr lang="it-IT" altLang="it-CH" sz="1600" b="1">
              <a:solidFill>
                <a:srgbClr val="000000"/>
              </a:solidFill>
            </a:endParaRPr>
          </a:p>
        </p:txBody>
      </p:sp>
      <p:pic>
        <p:nvPicPr>
          <p:cNvPr id="254993" name="Picture 17" descr="checkpoints3-klein">
            <a:extLst>
              <a:ext uri="{FF2B5EF4-FFF2-40B4-BE49-F238E27FC236}">
                <a16:creationId xmlns:a16="http://schemas.microsoft.com/office/drawing/2014/main" id="{63EBDD11-1612-F49A-11F9-FEE94DAD13BF}"/>
              </a:ext>
            </a:extLst>
          </p:cNvPr>
          <p:cNvPicPr>
            <a:picLocks noChangeAspect="1" noChangeArrowheads="1"/>
          </p:cNvPicPr>
          <p:nvPr/>
        </p:nvPicPr>
        <p:blipFill>
          <a:blip r:embed="rId7"/>
          <a:srcRect/>
          <a:stretch>
            <a:fillRect/>
          </a:stretch>
        </p:blipFill>
        <p:spPr bwMode="auto">
          <a:xfrm>
            <a:off x="8101013" y="4076700"/>
            <a:ext cx="709612" cy="852488"/>
          </a:xfrm>
          <a:prstGeom prst="rect">
            <a:avLst/>
          </a:prstGeom>
          <a:ln>
            <a:noFill/>
          </a:ln>
          <a:effectLst>
            <a:outerShdw blurRad="292100" dist="139700" dir="2700000" algn="tl" rotWithShape="0">
              <a:srgbClr val="333333">
                <a:alpha val="65000"/>
              </a:srgbClr>
            </a:outerShdw>
          </a:effectLst>
        </p:spPr>
      </p:pic>
      <p:pic>
        <p:nvPicPr>
          <p:cNvPr id="254994" name="Picture 18" descr="upload_photo_uploadzz081211">
            <a:extLst>
              <a:ext uri="{FF2B5EF4-FFF2-40B4-BE49-F238E27FC236}">
                <a16:creationId xmlns:a16="http://schemas.microsoft.com/office/drawing/2014/main" id="{92825591-109E-8E34-8F93-20013B628543}"/>
              </a:ext>
            </a:extLst>
          </p:cNvPr>
          <p:cNvPicPr>
            <a:picLocks noChangeAspect="1" noChangeArrowheads="1"/>
          </p:cNvPicPr>
          <p:nvPr/>
        </p:nvPicPr>
        <p:blipFill>
          <a:blip r:embed="rId8"/>
          <a:srcRect/>
          <a:stretch>
            <a:fillRect/>
          </a:stretch>
        </p:blipFill>
        <p:spPr bwMode="auto">
          <a:xfrm>
            <a:off x="6804025" y="4076700"/>
            <a:ext cx="1223963" cy="844550"/>
          </a:xfrm>
          <a:prstGeom prst="rect">
            <a:avLst/>
          </a:prstGeom>
          <a:ln>
            <a:noFill/>
          </a:ln>
          <a:effectLst>
            <a:outerShdw blurRad="292100" dist="139700" dir="2700000" algn="tl" rotWithShape="0">
              <a:srgbClr val="333333">
                <a:alpha val="65000"/>
              </a:srgbClr>
            </a:outerShdw>
          </a:effectLst>
        </p:spPr>
      </p:pic>
      <p:pic>
        <p:nvPicPr>
          <p:cNvPr id="254995" name="Picture 19" descr="muro">
            <a:extLst>
              <a:ext uri="{FF2B5EF4-FFF2-40B4-BE49-F238E27FC236}">
                <a16:creationId xmlns:a16="http://schemas.microsoft.com/office/drawing/2014/main" id="{B0C95F3C-AB67-288E-526A-DD262DE98839}"/>
              </a:ext>
            </a:extLst>
          </p:cNvPr>
          <p:cNvPicPr>
            <a:picLocks noChangeAspect="1" noChangeArrowheads="1"/>
          </p:cNvPicPr>
          <p:nvPr/>
        </p:nvPicPr>
        <p:blipFill>
          <a:blip r:embed="rId9"/>
          <a:srcRect/>
          <a:stretch>
            <a:fillRect/>
          </a:stretch>
        </p:blipFill>
        <p:spPr bwMode="auto">
          <a:xfrm>
            <a:off x="3492500" y="4076700"/>
            <a:ext cx="617538" cy="792163"/>
          </a:xfrm>
          <a:prstGeom prst="rect">
            <a:avLst/>
          </a:prstGeom>
          <a:ln>
            <a:noFill/>
          </a:ln>
          <a:effectLst>
            <a:outerShdw blurRad="292100" dist="139700" dir="2700000" algn="tl" rotWithShape="0">
              <a:srgbClr val="333333">
                <a:alpha val="65000"/>
              </a:srgbClr>
            </a:outerShdw>
          </a:effectLst>
        </p:spPr>
      </p:pic>
      <p:pic>
        <p:nvPicPr>
          <p:cNvPr id="254996" name="Picture 20" descr="p1">
            <a:extLst>
              <a:ext uri="{FF2B5EF4-FFF2-40B4-BE49-F238E27FC236}">
                <a16:creationId xmlns:a16="http://schemas.microsoft.com/office/drawing/2014/main" id="{175023DE-6DE0-EB2E-2A49-AE8401C7F3B7}"/>
              </a:ext>
            </a:extLst>
          </p:cNvPr>
          <p:cNvPicPr>
            <a:picLocks noChangeAspect="1" noChangeArrowheads="1"/>
          </p:cNvPicPr>
          <p:nvPr/>
        </p:nvPicPr>
        <p:blipFill>
          <a:blip r:embed="rId10"/>
          <a:srcRect/>
          <a:stretch>
            <a:fillRect/>
          </a:stretch>
        </p:blipFill>
        <p:spPr bwMode="auto">
          <a:xfrm>
            <a:off x="6084888" y="4076700"/>
            <a:ext cx="601662" cy="792163"/>
          </a:xfrm>
          <a:prstGeom prst="rect">
            <a:avLst/>
          </a:prstGeom>
          <a:ln>
            <a:noFill/>
          </a:ln>
          <a:effectLst>
            <a:outerShdw blurRad="292100" dist="139700" dir="2700000" algn="tl" rotWithShape="0">
              <a:srgbClr val="333333">
                <a:alpha val="65000"/>
              </a:srgbClr>
            </a:outerShdw>
          </a:effectLst>
        </p:spPr>
      </p:pic>
      <p:pic>
        <p:nvPicPr>
          <p:cNvPr id="254997" name="Picture 21" descr="jenin 4">
            <a:extLst>
              <a:ext uri="{FF2B5EF4-FFF2-40B4-BE49-F238E27FC236}">
                <a16:creationId xmlns:a16="http://schemas.microsoft.com/office/drawing/2014/main" id="{83E8E933-C436-5E8F-C208-D022DBD9625A}"/>
              </a:ext>
            </a:extLst>
          </p:cNvPr>
          <p:cNvPicPr>
            <a:picLocks noChangeAspect="1" noChangeArrowheads="1"/>
          </p:cNvPicPr>
          <p:nvPr/>
        </p:nvPicPr>
        <p:blipFill>
          <a:blip r:embed="rId11"/>
          <a:srcRect/>
          <a:stretch>
            <a:fillRect/>
          </a:stretch>
        </p:blipFill>
        <p:spPr bwMode="auto">
          <a:xfrm>
            <a:off x="4859338" y="4076700"/>
            <a:ext cx="1152525" cy="768350"/>
          </a:xfrm>
          <a:prstGeom prst="rect">
            <a:avLst/>
          </a:prstGeom>
          <a:ln>
            <a:noFill/>
          </a:ln>
          <a:effectLst>
            <a:outerShdw blurRad="292100" dist="139700" dir="2700000" algn="tl" rotWithShape="0">
              <a:srgbClr val="333333">
                <a:alpha val="65000"/>
              </a:srgbClr>
            </a:outerShdw>
          </a:effectLst>
        </p:spPr>
      </p:pic>
      <p:pic>
        <p:nvPicPr>
          <p:cNvPr id="254998" name="Picture 22" descr="QalqiliaAug152003WBRR2">
            <a:extLst>
              <a:ext uri="{FF2B5EF4-FFF2-40B4-BE49-F238E27FC236}">
                <a16:creationId xmlns:a16="http://schemas.microsoft.com/office/drawing/2014/main" id="{838E3D2E-3AFE-5937-D49D-F950384BA7A8}"/>
              </a:ext>
            </a:extLst>
          </p:cNvPr>
          <p:cNvPicPr>
            <a:picLocks noChangeAspect="1" noChangeArrowheads="1"/>
          </p:cNvPicPr>
          <p:nvPr/>
        </p:nvPicPr>
        <p:blipFill>
          <a:blip r:embed="rId12"/>
          <a:srcRect/>
          <a:stretch>
            <a:fillRect/>
          </a:stretch>
        </p:blipFill>
        <p:spPr bwMode="auto">
          <a:xfrm>
            <a:off x="4211638" y="4076700"/>
            <a:ext cx="568325" cy="793750"/>
          </a:xfrm>
          <a:prstGeom prst="rect">
            <a:avLst/>
          </a:prstGeom>
          <a:ln>
            <a:noFill/>
          </a:ln>
          <a:effectLst>
            <a:outerShdw blurRad="292100" dist="139700" dir="2700000" algn="tl" rotWithShape="0">
              <a:srgbClr val="333333">
                <a:alpha val="65000"/>
              </a:srgbClr>
            </a:outerShdw>
          </a:effectLst>
        </p:spPr>
      </p:pic>
      <p:pic>
        <p:nvPicPr>
          <p:cNvPr id="254999" name="Picture 23" descr="i90_nuclear-il">
            <a:extLst>
              <a:ext uri="{FF2B5EF4-FFF2-40B4-BE49-F238E27FC236}">
                <a16:creationId xmlns:a16="http://schemas.microsoft.com/office/drawing/2014/main" id="{6D14C8A2-5E34-6188-958A-6342ECBD8924}"/>
              </a:ext>
            </a:extLst>
          </p:cNvPr>
          <p:cNvPicPr>
            <a:picLocks noChangeAspect="1" noChangeArrowheads="1"/>
          </p:cNvPicPr>
          <p:nvPr/>
        </p:nvPicPr>
        <p:blipFill>
          <a:blip r:embed="rId13"/>
          <a:srcRect/>
          <a:stretch>
            <a:fillRect/>
          </a:stretch>
        </p:blipFill>
        <p:spPr bwMode="auto">
          <a:xfrm>
            <a:off x="2771775" y="5734050"/>
            <a:ext cx="720725" cy="720725"/>
          </a:xfrm>
          <a:prstGeom prst="rect">
            <a:avLst/>
          </a:prstGeom>
          <a:ln>
            <a:noFill/>
          </a:ln>
          <a:effectLst>
            <a:outerShdw blurRad="292100" dist="139700" dir="2700000" algn="tl" rotWithShape="0">
              <a:srgbClr val="333333">
                <a:alpha val="65000"/>
              </a:srgbClr>
            </a:outerShdw>
          </a:effectLst>
        </p:spPr>
      </p:pic>
      <p:sp>
        <p:nvSpPr>
          <p:cNvPr id="580631" name="Line 24">
            <a:extLst>
              <a:ext uri="{FF2B5EF4-FFF2-40B4-BE49-F238E27FC236}">
                <a16:creationId xmlns:a16="http://schemas.microsoft.com/office/drawing/2014/main" id="{8ECE8C45-2B86-093A-3D86-9E97D7B64D2B}"/>
              </a:ext>
            </a:extLst>
          </p:cNvPr>
          <p:cNvSpPr>
            <a:spLocks noChangeShapeType="1"/>
          </p:cNvSpPr>
          <p:nvPr/>
        </p:nvSpPr>
        <p:spPr bwMode="auto">
          <a:xfrm>
            <a:off x="179388" y="5013325"/>
            <a:ext cx="8785225"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it-CH"/>
          </a:p>
        </p:txBody>
      </p:sp>
      <p:pic>
        <p:nvPicPr>
          <p:cNvPr id="255001" name="Picture 25" descr="f16">
            <a:extLst>
              <a:ext uri="{FF2B5EF4-FFF2-40B4-BE49-F238E27FC236}">
                <a16:creationId xmlns:a16="http://schemas.microsoft.com/office/drawing/2014/main" id="{AE98D821-2C65-7CA2-4C11-D5A436819874}"/>
              </a:ext>
            </a:extLst>
          </p:cNvPr>
          <p:cNvPicPr>
            <a:picLocks noChangeAspect="1" noChangeArrowheads="1"/>
          </p:cNvPicPr>
          <p:nvPr/>
        </p:nvPicPr>
        <p:blipFill>
          <a:blip r:embed="rId14"/>
          <a:srcRect/>
          <a:stretch>
            <a:fillRect/>
          </a:stretch>
        </p:blipFill>
        <p:spPr bwMode="auto">
          <a:xfrm>
            <a:off x="3563938" y="5734050"/>
            <a:ext cx="571500" cy="719138"/>
          </a:xfrm>
          <a:prstGeom prst="rect">
            <a:avLst/>
          </a:prstGeom>
          <a:ln>
            <a:noFill/>
          </a:ln>
          <a:effectLst>
            <a:outerShdw blurRad="292100" dist="139700" dir="2700000" algn="tl" rotWithShape="0">
              <a:srgbClr val="333333">
                <a:alpha val="65000"/>
              </a:srgbClr>
            </a:outerShdw>
          </a:effectLst>
        </p:spPr>
      </p:pic>
      <p:pic>
        <p:nvPicPr>
          <p:cNvPr id="255002" name="Picture 26" descr="armi carro armato">
            <a:extLst>
              <a:ext uri="{FF2B5EF4-FFF2-40B4-BE49-F238E27FC236}">
                <a16:creationId xmlns:a16="http://schemas.microsoft.com/office/drawing/2014/main" id="{DAF6865D-63A8-0B9A-9D18-873E78596282}"/>
              </a:ext>
            </a:extLst>
          </p:cNvPr>
          <p:cNvPicPr>
            <a:picLocks noChangeAspect="1" noChangeArrowheads="1"/>
          </p:cNvPicPr>
          <p:nvPr/>
        </p:nvPicPr>
        <p:blipFill>
          <a:blip r:embed="rId15"/>
          <a:srcRect/>
          <a:stretch>
            <a:fillRect/>
          </a:stretch>
        </p:blipFill>
        <p:spPr bwMode="auto">
          <a:xfrm>
            <a:off x="1763713" y="4076700"/>
            <a:ext cx="1584325" cy="800100"/>
          </a:xfrm>
          <a:prstGeom prst="rect">
            <a:avLst/>
          </a:prstGeom>
          <a:ln>
            <a:noFill/>
          </a:ln>
          <a:effectLst>
            <a:outerShdw blurRad="292100" dist="139700" dir="2700000" algn="tl" rotWithShape="0">
              <a:srgbClr val="333333">
                <a:alpha val="65000"/>
              </a:srgbClr>
            </a:outerShdw>
          </a:effectLst>
        </p:spPr>
      </p:pic>
      <p:pic>
        <p:nvPicPr>
          <p:cNvPr id="580634" name="Picture 27" descr="bandiera israeliana 2 jpg">
            <a:extLst>
              <a:ext uri="{FF2B5EF4-FFF2-40B4-BE49-F238E27FC236}">
                <a16:creationId xmlns:a16="http://schemas.microsoft.com/office/drawing/2014/main" id="{4BBC68C8-8E09-A09B-31D7-8DD4A9D6A36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9113" y="476250"/>
            <a:ext cx="649287"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5004" name="Picture 28" descr="usaflag-for-printing">
            <a:extLst>
              <a:ext uri="{FF2B5EF4-FFF2-40B4-BE49-F238E27FC236}">
                <a16:creationId xmlns:a16="http://schemas.microsoft.com/office/drawing/2014/main" id="{54D96752-5A84-A1FB-3764-27A5939A2017}"/>
              </a:ext>
            </a:extLst>
          </p:cNvPr>
          <p:cNvPicPr>
            <a:picLocks noChangeAspect="1" noChangeArrowheads="1"/>
          </p:cNvPicPr>
          <p:nvPr/>
        </p:nvPicPr>
        <p:blipFill>
          <a:blip r:embed="rId17"/>
          <a:srcRect/>
          <a:stretch>
            <a:fillRect/>
          </a:stretch>
        </p:blipFill>
        <p:spPr bwMode="auto">
          <a:xfrm>
            <a:off x="4211638" y="5734050"/>
            <a:ext cx="1008062" cy="711200"/>
          </a:xfrm>
          <a:prstGeom prst="rect">
            <a:avLst/>
          </a:prstGeom>
          <a:ln>
            <a:noFill/>
          </a:ln>
          <a:effectLst>
            <a:outerShdw blurRad="292100" dist="139700" dir="2700000" algn="tl" rotWithShape="0">
              <a:srgbClr val="333333">
                <a:alpha val="65000"/>
              </a:srgbClr>
            </a:outerShdw>
          </a:effectLst>
        </p:spPr>
      </p:pic>
      <p:pic>
        <p:nvPicPr>
          <p:cNvPr id="255005" name="Picture 29" descr="bandiera israeliana 3 jpg">
            <a:extLst>
              <a:ext uri="{FF2B5EF4-FFF2-40B4-BE49-F238E27FC236}">
                <a16:creationId xmlns:a16="http://schemas.microsoft.com/office/drawing/2014/main" id="{4C806E90-4B3E-B10A-4E5B-73786F3E655D}"/>
              </a:ext>
            </a:extLst>
          </p:cNvPr>
          <p:cNvPicPr>
            <a:picLocks noChangeAspect="1" noChangeArrowheads="1"/>
          </p:cNvPicPr>
          <p:nvPr/>
        </p:nvPicPr>
        <p:blipFill>
          <a:blip r:embed="rId18"/>
          <a:srcRect/>
          <a:stretch>
            <a:fillRect/>
          </a:stretch>
        </p:blipFill>
        <p:spPr bwMode="auto">
          <a:xfrm>
            <a:off x="4211638" y="5734050"/>
            <a:ext cx="431800" cy="419100"/>
          </a:xfrm>
          <a:prstGeom prst="rect">
            <a:avLst/>
          </a:prstGeom>
          <a:ln>
            <a:noFill/>
          </a:ln>
          <a:effectLst>
            <a:outerShdw blurRad="292100" dist="139700" dir="2700000" algn="tl" rotWithShape="0">
              <a:srgbClr val="333333">
                <a:alpha val="65000"/>
              </a:srgbClr>
            </a:outerShdw>
          </a:effectLst>
        </p:spPr>
      </p:pic>
      <p:sp>
        <p:nvSpPr>
          <p:cNvPr id="580637" name="Text Box 30">
            <a:extLst>
              <a:ext uri="{FF2B5EF4-FFF2-40B4-BE49-F238E27FC236}">
                <a16:creationId xmlns:a16="http://schemas.microsoft.com/office/drawing/2014/main" id="{88FB8931-D423-CE53-98E6-4CB34DB7F9FA}"/>
              </a:ext>
            </a:extLst>
          </p:cNvPr>
          <p:cNvSpPr txBox="1">
            <a:spLocks noChangeArrowheads="1"/>
          </p:cNvSpPr>
          <p:nvPr/>
        </p:nvSpPr>
        <p:spPr bwMode="auto">
          <a:xfrm>
            <a:off x="5580063" y="260350"/>
            <a:ext cx="3168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000000"/>
              </a:solidFill>
            </a:endParaRPr>
          </a:p>
        </p:txBody>
      </p:sp>
      <p:pic>
        <p:nvPicPr>
          <p:cNvPr id="580638" name="Picture 31" descr="Immagine1">
            <a:extLst>
              <a:ext uri="{FF2B5EF4-FFF2-40B4-BE49-F238E27FC236}">
                <a16:creationId xmlns:a16="http://schemas.microsoft.com/office/drawing/2014/main" id="{67BF7AAA-B3C2-BBBD-3298-2E705AC001C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7243"/>
          <a:stretch>
            <a:fillRect/>
          </a:stretch>
        </p:blipFill>
        <p:spPr bwMode="auto">
          <a:xfrm>
            <a:off x="2700338" y="2349500"/>
            <a:ext cx="1655762"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39" name="Freeform 32">
            <a:extLst>
              <a:ext uri="{FF2B5EF4-FFF2-40B4-BE49-F238E27FC236}">
                <a16:creationId xmlns:a16="http://schemas.microsoft.com/office/drawing/2014/main" id="{5596B5BE-A69A-B630-9562-B35DEB1A0F52}"/>
              </a:ext>
            </a:extLst>
          </p:cNvPr>
          <p:cNvSpPr>
            <a:spLocks/>
          </p:cNvSpPr>
          <p:nvPr/>
        </p:nvSpPr>
        <p:spPr bwMode="auto">
          <a:xfrm>
            <a:off x="4044950" y="1504950"/>
            <a:ext cx="2663825" cy="1109663"/>
          </a:xfrm>
          <a:custGeom>
            <a:avLst/>
            <a:gdLst>
              <a:gd name="T0" fmla="*/ 2147483646 w 1678"/>
              <a:gd name="T1" fmla="*/ 2147483646 h 699"/>
              <a:gd name="T2" fmla="*/ 2147483646 w 1678"/>
              <a:gd name="T3" fmla="*/ 2147483646 h 699"/>
              <a:gd name="T4" fmla="*/ 2147483646 w 1678"/>
              <a:gd name="T5" fmla="*/ 2147483646 h 699"/>
              <a:gd name="T6" fmla="*/ 2147483646 w 1678"/>
              <a:gd name="T7" fmla="*/ 2147483646 h 699"/>
              <a:gd name="T8" fmla="*/ 2147483646 w 1678"/>
              <a:gd name="T9" fmla="*/ 2147483646 h 699"/>
              <a:gd name="T10" fmla="*/ 2147483646 w 1678"/>
              <a:gd name="T11" fmla="*/ 2147483646 h 699"/>
              <a:gd name="T12" fmla="*/ 2147483646 w 1678"/>
              <a:gd name="T13" fmla="*/ 2147483646 h 699"/>
              <a:gd name="T14" fmla="*/ 2147483646 w 1678"/>
              <a:gd name="T15" fmla="*/ 2147483646 h 699"/>
              <a:gd name="T16" fmla="*/ 2147483646 w 1678"/>
              <a:gd name="T17" fmla="*/ 0 h 699"/>
              <a:gd name="T18" fmla="*/ 2147483646 w 1678"/>
              <a:gd name="T19" fmla="*/ 2147483646 h 699"/>
              <a:gd name="T20" fmla="*/ 2147483646 w 1678"/>
              <a:gd name="T21" fmla="*/ 2147483646 h 699"/>
              <a:gd name="T22" fmla="*/ 2147483646 w 1678"/>
              <a:gd name="T23" fmla="*/ 2147483646 h 699"/>
              <a:gd name="T24" fmla="*/ 2147483646 w 1678"/>
              <a:gd name="T25" fmla="*/ 2147483646 h 699"/>
              <a:gd name="T26" fmla="*/ 2147483646 w 1678"/>
              <a:gd name="T27" fmla="*/ 2147483646 h 699"/>
              <a:gd name="T28" fmla="*/ 2147483646 w 1678"/>
              <a:gd name="T29" fmla="*/ 2147483646 h 699"/>
              <a:gd name="T30" fmla="*/ 2147483646 w 1678"/>
              <a:gd name="T31" fmla="*/ 2147483646 h 699"/>
              <a:gd name="T32" fmla="*/ 2147483646 w 1678"/>
              <a:gd name="T33" fmla="*/ 2147483646 h 699"/>
              <a:gd name="T34" fmla="*/ 2147483646 w 1678"/>
              <a:gd name="T35" fmla="*/ 2147483646 h 699"/>
              <a:gd name="T36" fmla="*/ 2147483646 w 1678"/>
              <a:gd name="T37" fmla="*/ 2147483646 h 699"/>
              <a:gd name="T38" fmla="*/ 2147483646 w 1678"/>
              <a:gd name="T39" fmla="*/ 2147483646 h 699"/>
              <a:gd name="T40" fmla="*/ 2147483646 w 1678"/>
              <a:gd name="T41" fmla="*/ 2147483646 h 699"/>
              <a:gd name="T42" fmla="*/ 2147483646 w 1678"/>
              <a:gd name="T43" fmla="*/ 2147483646 h 699"/>
              <a:gd name="T44" fmla="*/ 2147483646 w 1678"/>
              <a:gd name="T45" fmla="*/ 2147483646 h 699"/>
              <a:gd name="T46" fmla="*/ 2147483646 w 1678"/>
              <a:gd name="T47" fmla="*/ 2147483646 h 699"/>
              <a:gd name="T48" fmla="*/ 2147483646 w 1678"/>
              <a:gd name="T49" fmla="*/ 2147483646 h 699"/>
              <a:gd name="T50" fmla="*/ 2147483646 w 1678"/>
              <a:gd name="T51" fmla="*/ 2147483646 h 69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678"/>
              <a:gd name="T79" fmla="*/ 0 h 699"/>
              <a:gd name="T80" fmla="*/ 1678 w 1678"/>
              <a:gd name="T81" fmla="*/ 699 h 69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678" h="699">
                <a:moveTo>
                  <a:pt x="241" y="542"/>
                </a:moveTo>
                <a:cubicBezTo>
                  <a:pt x="330" y="512"/>
                  <a:pt x="268" y="529"/>
                  <a:pt x="433" y="521"/>
                </a:cubicBezTo>
                <a:cubicBezTo>
                  <a:pt x="560" y="502"/>
                  <a:pt x="691" y="525"/>
                  <a:pt x="817" y="500"/>
                </a:cubicBezTo>
                <a:cubicBezTo>
                  <a:pt x="840" y="485"/>
                  <a:pt x="856" y="469"/>
                  <a:pt x="872" y="446"/>
                </a:cubicBezTo>
                <a:cubicBezTo>
                  <a:pt x="879" y="423"/>
                  <a:pt x="886" y="400"/>
                  <a:pt x="892" y="377"/>
                </a:cubicBezTo>
                <a:cubicBezTo>
                  <a:pt x="890" y="356"/>
                  <a:pt x="885" y="336"/>
                  <a:pt x="885" y="315"/>
                </a:cubicBezTo>
                <a:cubicBezTo>
                  <a:pt x="885" y="288"/>
                  <a:pt x="889" y="260"/>
                  <a:pt x="892" y="233"/>
                </a:cubicBezTo>
                <a:cubicBezTo>
                  <a:pt x="897" y="182"/>
                  <a:pt x="908" y="54"/>
                  <a:pt x="968" y="34"/>
                </a:cubicBezTo>
                <a:cubicBezTo>
                  <a:pt x="995" y="15"/>
                  <a:pt x="1025" y="8"/>
                  <a:pt x="1057" y="0"/>
                </a:cubicBezTo>
                <a:cubicBezTo>
                  <a:pt x="1234" y="5"/>
                  <a:pt x="1268" y="2"/>
                  <a:pt x="1393" y="20"/>
                </a:cubicBezTo>
                <a:cubicBezTo>
                  <a:pt x="1442" y="37"/>
                  <a:pt x="1494" y="60"/>
                  <a:pt x="1537" y="89"/>
                </a:cubicBezTo>
                <a:cubicBezTo>
                  <a:pt x="1553" y="114"/>
                  <a:pt x="1573" y="121"/>
                  <a:pt x="1592" y="144"/>
                </a:cubicBezTo>
                <a:cubicBezTo>
                  <a:pt x="1640" y="202"/>
                  <a:pt x="1562" y="121"/>
                  <a:pt x="1626" y="185"/>
                </a:cubicBezTo>
                <a:cubicBezTo>
                  <a:pt x="1633" y="207"/>
                  <a:pt x="1646" y="225"/>
                  <a:pt x="1653" y="247"/>
                </a:cubicBezTo>
                <a:cubicBezTo>
                  <a:pt x="1650" y="352"/>
                  <a:pt x="1678" y="532"/>
                  <a:pt x="1564" y="603"/>
                </a:cubicBezTo>
                <a:cubicBezTo>
                  <a:pt x="1521" y="667"/>
                  <a:pt x="1410" y="680"/>
                  <a:pt x="1338" y="699"/>
                </a:cubicBezTo>
                <a:cubicBezTo>
                  <a:pt x="1240" y="695"/>
                  <a:pt x="1163" y="691"/>
                  <a:pt x="1070" y="679"/>
                </a:cubicBezTo>
                <a:cubicBezTo>
                  <a:pt x="1031" y="669"/>
                  <a:pt x="993" y="661"/>
                  <a:pt x="954" y="651"/>
                </a:cubicBezTo>
                <a:cubicBezTo>
                  <a:pt x="921" y="631"/>
                  <a:pt x="888" y="627"/>
                  <a:pt x="851" y="617"/>
                </a:cubicBezTo>
                <a:cubicBezTo>
                  <a:pt x="757" y="554"/>
                  <a:pt x="637" y="561"/>
                  <a:pt x="529" y="542"/>
                </a:cubicBezTo>
                <a:cubicBezTo>
                  <a:pt x="465" y="548"/>
                  <a:pt x="401" y="555"/>
                  <a:pt x="337" y="562"/>
                </a:cubicBezTo>
                <a:cubicBezTo>
                  <a:pt x="300" y="566"/>
                  <a:pt x="227" y="576"/>
                  <a:pt x="227" y="576"/>
                </a:cubicBezTo>
                <a:cubicBezTo>
                  <a:pt x="195" y="593"/>
                  <a:pt x="159" y="601"/>
                  <a:pt x="124" y="610"/>
                </a:cubicBezTo>
                <a:cubicBezTo>
                  <a:pt x="93" y="626"/>
                  <a:pt x="61" y="643"/>
                  <a:pt x="28" y="651"/>
                </a:cubicBezTo>
                <a:cubicBezTo>
                  <a:pt x="4" y="667"/>
                  <a:pt x="0" y="665"/>
                  <a:pt x="21" y="665"/>
                </a:cubicBezTo>
                <a:lnTo>
                  <a:pt x="241" y="54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it-CH"/>
          </a:p>
        </p:txBody>
      </p:sp>
      <p:sp>
        <p:nvSpPr>
          <p:cNvPr id="580640" name="Line 33">
            <a:extLst>
              <a:ext uri="{FF2B5EF4-FFF2-40B4-BE49-F238E27FC236}">
                <a16:creationId xmlns:a16="http://schemas.microsoft.com/office/drawing/2014/main" id="{F42A8543-38F4-F11B-6D61-9CC895BA11A2}"/>
              </a:ext>
            </a:extLst>
          </p:cNvPr>
          <p:cNvSpPr>
            <a:spLocks noChangeShapeType="1"/>
          </p:cNvSpPr>
          <p:nvPr/>
        </p:nvSpPr>
        <p:spPr bwMode="auto">
          <a:xfrm flipH="1">
            <a:off x="179388" y="3357563"/>
            <a:ext cx="1368425" cy="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a:lstStyle/>
          <a:p>
            <a:endParaRPr lang="it-CH"/>
          </a:p>
        </p:txBody>
      </p:sp>
      <p:sp>
        <p:nvSpPr>
          <p:cNvPr id="580641" name="Text Box 34">
            <a:extLst>
              <a:ext uri="{FF2B5EF4-FFF2-40B4-BE49-F238E27FC236}">
                <a16:creationId xmlns:a16="http://schemas.microsoft.com/office/drawing/2014/main" id="{A02ABD34-65DC-2380-D992-E1C49CF5070A}"/>
              </a:ext>
            </a:extLst>
          </p:cNvPr>
          <p:cNvSpPr txBox="1">
            <a:spLocks noChangeArrowheads="1"/>
          </p:cNvSpPr>
          <p:nvPr/>
        </p:nvSpPr>
        <p:spPr bwMode="auto">
          <a:xfrm>
            <a:off x="4071938" y="0"/>
            <a:ext cx="5072062" cy="830263"/>
          </a:xfrm>
          <a:prstGeom prst="rect">
            <a:avLst/>
          </a:prstGeom>
          <a:solidFill>
            <a:srgbClr val="FFFF00"/>
          </a:solidFill>
          <a:ln w="9525">
            <a:solidFill>
              <a:schemeClr val="tx2"/>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000000"/>
                </a:solidFill>
              </a:rPr>
              <a:t>La stratégie israélienne…              jusqu’à quand le monde y croira?</a:t>
            </a:r>
            <a:endParaRPr lang="it-IT" altLang="it-CH" sz="2400" b="1">
              <a:solidFill>
                <a:srgbClr val="000000"/>
              </a:solidFill>
            </a:endParaRPr>
          </a:p>
        </p:txBody>
      </p:sp>
      <p:pic>
        <p:nvPicPr>
          <p:cNvPr id="255011" name="Picture 35" descr="Mossad LOGO">
            <a:extLst>
              <a:ext uri="{FF2B5EF4-FFF2-40B4-BE49-F238E27FC236}">
                <a16:creationId xmlns:a16="http://schemas.microsoft.com/office/drawing/2014/main" id="{616F89FA-8963-410B-D24C-48875924FD54}"/>
              </a:ext>
            </a:extLst>
          </p:cNvPr>
          <p:cNvPicPr>
            <a:picLocks noChangeAspect="1" noChangeArrowheads="1"/>
          </p:cNvPicPr>
          <p:nvPr/>
        </p:nvPicPr>
        <p:blipFill>
          <a:blip r:embed="rId20"/>
          <a:srcRect/>
          <a:stretch>
            <a:fillRect/>
          </a:stretch>
        </p:blipFill>
        <p:spPr bwMode="auto">
          <a:xfrm>
            <a:off x="5292725" y="5734050"/>
            <a:ext cx="744538" cy="790575"/>
          </a:xfrm>
          <a:prstGeom prst="rect">
            <a:avLst/>
          </a:prstGeom>
          <a:ln>
            <a:noFill/>
          </a:ln>
          <a:effectLst>
            <a:outerShdw blurRad="292100" dist="139700" dir="2700000" algn="tl" rotWithShape="0">
              <a:srgbClr val="333333">
                <a:alpha val="65000"/>
              </a:srgbClr>
            </a:outerShdw>
          </a:effectLst>
        </p:spPr>
      </p:pic>
      <p:pic>
        <p:nvPicPr>
          <p:cNvPr id="255012" name="Picture 36" descr="democracy_lebanon_sabra02">
            <a:extLst>
              <a:ext uri="{FF2B5EF4-FFF2-40B4-BE49-F238E27FC236}">
                <a16:creationId xmlns:a16="http://schemas.microsoft.com/office/drawing/2014/main" id="{C68A912E-08B2-3D93-BC3B-FE687829730D}"/>
              </a:ext>
            </a:extLst>
          </p:cNvPr>
          <p:cNvPicPr>
            <a:picLocks noChangeAspect="1" noChangeArrowheads="1"/>
          </p:cNvPicPr>
          <p:nvPr/>
        </p:nvPicPr>
        <p:blipFill>
          <a:blip r:embed="rId21"/>
          <a:srcRect/>
          <a:stretch>
            <a:fillRect/>
          </a:stretch>
        </p:blipFill>
        <p:spPr bwMode="auto">
          <a:xfrm>
            <a:off x="6084888" y="5734050"/>
            <a:ext cx="935037" cy="693738"/>
          </a:xfrm>
          <a:prstGeom prst="rect">
            <a:avLst/>
          </a:prstGeom>
          <a:ln>
            <a:noFill/>
          </a:ln>
          <a:effectLst>
            <a:outerShdw blurRad="292100" dist="139700" dir="2700000" algn="tl" rotWithShape="0">
              <a:srgbClr val="333333">
                <a:alpha val="65000"/>
              </a:srgbClr>
            </a:outerShdw>
          </a:effectLst>
        </p:spPr>
      </p:pic>
      <p:sp>
        <p:nvSpPr>
          <p:cNvPr id="580644" name="Text Box 37">
            <a:extLst>
              <a:ext uri="{FF2B5EF4-FFF2-40B4-BE49-F238E27FC236}">
                <a16:creationId xmlns:a16="http://schemas.microsoft.com/office/drawing/2014/main" id="{B735A8D5-C12E-12FD-6136-7A472AFABB41}"/>
              </a:ext>
            </a:extLst>
          </p:cNvPr>
          <p:cNvSpPr txBox="1">
            <a:spLocks noChangeArrowheads="1"/>
          </p:cNvSpPr>
          <p:nvPr/>
        </p:nvSpPr>
        <p:spPr bwMode="auto">
          <a:xfrm>
            <a:off x="1979613" y="6381750"/>
            <a:ext cx="649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1391</a:t>
            </a:r>
            <a:endParaRPr lang="it-IT" altLang="it-CH" sz="1400" b="1">
              <a:solidFill>
                <a:srgbClr val="000000"/>
              </a:solidFill>
            </a:endParaRPr>
          </a:p>
        </p:txBody>
      </p:sp>
      <p:pic>
        <p:nvPicPr>
          <p:cNvPr id="255014" name="Picture 38" descr="censura">
            <a:extLst>
              <a:ext uri="{FF2B5EF4-FFF2-40B4-BE49-F238E27FC236}">
                <a16:creationId xmlns:a16="http://schemas.microsoft.com/office/drawing/2014/main" id="{E2510718-D326-0A92-35E7-3C86299E0E92}"/>
              </a:ext>
            </a:extLst>
          </p:cNvPr>
          <p:cNvPicPr>
            <a:picLocks noChangeAspect="1" noChangeArrowheads="1"/>
          </p:cNvPicPr>
          <p:nvPr/>
        </p:nvPicPr>
        <p:blipFill>
          <a:blip r:embed="rId22"/>
          <a:srcRect/>
          <a:stretch>
            <a:fillRect/>
          </a:stretch>
        </p:blipFill>
        <p:spPr bwMode="auto">
          <a:xfrm>
            <a:off x="7092950" y="5734050"/>
            <a:ext cx="554038" cy="677863"/>
          </a:xfrm>
          <a:prstGeom prst="rect">
            <a:avLst/>
          </a:prstGeom>
          <a:ln>
            <a:noFill/>
          </a:ln>
          <a:effectLst>
            <a:outerShdw blurRad="292100" dist="139700" dir="2700000" algn="tl" rotWithShape="0">
              <a:srgbClr val="333333">
                <a:alpha val="65000"/>
              </a:srgbClr>
            </a:outerShdw>
          </a:effectLst>
        </p:spPr>
      </p:pic>
      <p:sp>
        <p:nvSpPr>
          <p:cNvPr id="580646" name="Segnaposto numero diapositiva 1">
            <a:extLst>
              <a:ext uri="{FF2B5EF4-FFF2-40B4-BE49-F238E27FC236}">
                <a16:creationId xmlns:a16="http://schemas.microsoft.com/office/drawing/2014/main" id="{BF8E3278-101C-1BD8-0904-5306A11CA765}"/>
              </a:ext>
            </a:extLst>
          </p:cNvPr>
          <p:cNvSpPr>
            <a:spLocks noGrp="1"/>
          </p:cNvSpPr>
          <p:nvPr>
            <p:ph type="sldNum" sz="quarter" idx="12"/>
          </p:nvPr>
        </p:nvSpPr>
        <p:spPr>
          <a:xfrm>
            <a:off x="6772275" y="62865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77F4A8-F620-4A46-950D-F89871F7B403}" type="slidenum">
              <a:rPr lang="fr-FR" altLang="en-US" sz="1400" b="1" smtClean="0">
                <a:solidFill>
                  <a:srgbClr val="000000"/>
                </a:solidFill>
              </a:rPr>
              <a:pPr>
                <a:spcBef>
                  <a:spcPct val="0"/>
                </a:spcBef>
                <a:buFontTx/>
                <a:buNone/>
              </a:pPr>
              <a:t>199</a:t>
            </a:fld>
            <a:endParaRPr lang="fr-FR" altLang="en-US" sz="1400" b="1">
              <a:solidFill>
                <a:srgbClr val="000000"/>
              </a:solidFill>
            </a:endParaRPr>
          </a:p>
        </p:txBody>
      </p:sp>
      <p:sp>
        <p:nvSpPr>
          <p:cNvPr id="40" name="Rettangolo 39">
            <a:extLst>
              <a:ext uri="{FF2B5EF4-FFF2-40B4-BE49-F238E27FC236}">
                <a16:creationId xmlns:a16="http://schemas.microsoft.com/office/drawing/2014/main" id="{7D004E0E-9D1C-5F50-8135-23085CA6C0C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 name="CasellaDiTesto 1">
            <a:extLst>
              <a:ext uri="{FF2B5EF4-FFF2-40B4-BE49-F238E27FC236}">
                <a16:creationId xmlns:a16="http://schemas.microsoft.com/office/drawing/2014/main" id="{D92E1C26-8EFE-AF7B-6370-D1CDEE71B610}"/>
              </a:ext>
            </a:extLst>
          </p:cNvPr>
          <p:cNvSpPr txBox="1"/>
          <p:nvPr/>
        </p:nvSpPr>
        <p:spPr>
          <a:xfrm>
            <a:off x="2370138" y="1773238"/>
            <a:ext cx="1428750" cy="307975"/>
          </a:xfrm>
          <a:prstGeom prst="rect">
            <a:avLst/>
          </a:prstGeom>
          <a:solidFill>
            <a:schemeClr val="accent2">
              <a:lumMod val="40000"/>
              <a:lumOff val="60000"/>
            </a:schemeClr>
          </a:solidFill>
          <a:ln w="19050">
            <a:solidFill>
              <a:srgbClr val="FF0000"/>
            </a:solidFill>
          </a:ln>
        </p:spPr>
        <p:txBody>
          <a:bodyPr>
            <a:spAutoFit/>
          </a:bodyPr>
          <a:lstStyle/>
          <a:p>
            <a:pPr algn="ctr">
              <a:defRPr/>
            </a:pPr>
            <a:r>
              <a:rPr lang="en-US" sz="1400" b="1" dirty="0"/>
              <a:t>DÉMOCRATIE</a:t>
            </a: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Text Box 2">
            <a:extLst>
              <a:ext uri="{FF2B5EF4-FFF2-40B4-BE49-F238E27FC236}">
                <a16:creationId xmlns:a16="http://schemas.microsoft.com/office/drawing/2014/main" id="{7E452570-9D67-5A28-E006-B8A0660D10B6}"/>
              </a:ext>
            </a:extLst>
          </p:cNvPr>
          <p:cNvSpPr txBox="1">
            <a:spLocks noChangeArrowheads="1"/>
          </p:cNvSpPr>
          <p:nvPr/>
        </p:nvSpPr>
        <p:spPr bwMode="auto">
          <a:xfrm>
            <a:off x="611188" y="476250"/>
            <a:ext cx="799306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000" b="1">
                <a:solidFill>
                  <a:srgbClr val="000000"/>
                </a:solidFill>
              </a:rPr>
              <a:t>Cette présentation veut faire connaître les faits historiques essentiels de la Palestine et les péripéties du peuple palestinien.</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Cette présentation</a:t>
            </a:r>
            <a:r>
              <a:rPr lang="fr-CH" altLang="it-CH" sz="2400" b="1">
                <a:solidFill>
                  <a:srgbClr val="000000"/>
                </a:solidFill>
              </a:rPr>
              <a:t> </a:t>
            </a:r>
            <a:r>
              <a:rPr lang="fr-CH" altLang="it-CH" sz="2000" b="1">
                <a:solidFill>
                  <a:srgbClr val="000000"/>
                </a:solidFill>
              </a:rPr>
              <a:t>ne veut pas être un acte d’accusation envers les juifs, qui eux aussi ont beaucoup souffert, ni vis-à-vis du peuple israélien. </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Les persécutions et surtout l’holocauste, dans lequel moururent environ 5,5 millions de juifs, ont influencé grandement les juifs et par conséquent les évènements en Palestine, en compliquant le cadre politique, les rapports avec les palestiniens et ceux avec la communauté internationale.</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Enfin, on doit distinguer entre « juif » en général et   sionistes et/ou israéliens directement responsables des souffrances du peuple palestinien.</a:t>
            </a:r>
          </a:p>
          <a:p>
            <a:pPr eaLnBrk="1" hangingPunct="1">
              <a:spcBef>
                <a:spcPct val="0"/>
              </a:spcBef>
              <a:buFontTx/>
              <a:buNone/>
            </a:pPr>
            <a:endParaRPr lang="fr-CH" altLang="it-CH" sz="1600" b="1">
              <a:solidFill>
                <a:srgbClr val="000000"/>
              </a:solidFill>
            </a:endParaRPr>
          </a:p>
          <a:p>
            <a:pPr eaLnBrk="1" hangingPunct="1">
              <a:spcBef>
                <a:spcPct val="0"/>
              </a:spcBef>
              <a:buFontTx/>
              <a:buNone/>
            </a:pPr>
            <a:r>
              <a:rPr lang="fr-CH" altLang="it-CH" sz="2000" b="1">
                <a:solidFill>
                  <a:srgbClr val="000000"/>
                </a:solidFill>
              </a:rPr>
              <a:t>Sans justice la paix est impossible.</a:t>
            </a:r>
          </a:p>
          <a:p>
            <a:pPr eaLnBrk="1" hangingPunct="1">
              <a:spcBef>
                <a:spcPct val="0"/>
              </a:spcBef>
              <a:buFontTx/>
              <a:buNone/>
            </a:pPr>
            <a:endParaRPr lang="fr-CH" altLang="it-CH" sz="2000" b="1">
              <a:solidFill>
                <a:srgbClr val="000000"/>
              </a:solidFill>
            </a:endParaRPr>
          </a:p>
          <a:p>
            <a:pPr eaLnBrk="1" hangingPunct="1">
              <a:spcBef>
                <a:spcPct val="0"/>
              </a:spcBef>
              <a:buFontTx/>
              <a:buNone/>
            </a:pPr>
            <a:r>
              <a:rPr lang="fr-FR" altLang="it-CH" sz="1000" b="1">
                <a:solidFill>
                  <a:srgbClr val="000000"/>
                </a:solidFill>
              </a:rPr>
              <a:t>Notez que dans l'histoire de la Palestine avec le mot "Juif" ou "Jews"  sont  désignés  les  Juifs sionistes.</a:t>
            </a:r>
            <a:endParaRPr lang="it-IT" altLang="it-CH" sz="1000" b="1">
              <a:solidFill>
                <a:srgbClr val="000000"/>
              </a:solidFill>
            </a:endParaRPr>
          </a:p>
        </p:txBody>
      </p:sp>
      <p:pic>
        <p:nvPicPr>
          <p:cNvPr id="178179" name="Picture 3">
            <a:extLst>
              <a:ext uri="{FF2B5EF4-FFF2-40B4-BE49-F238E27FC236}">
                <a16:creationId xmlns:a16="http://schemas.microsoft.com/office/drawing/2014/main" id="{ED2B0A8F-1768-EA11-AD05-4E7F99107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888" y="5429250"/>
            <a:ext cx="866775"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Slide Number Placeholder 3">
            <a:extLst>
              <a:ext uri="{FF2B5EF4-FFF2-40B4-BE49-F238E27FC236}">
                <a16:creationId xmlns:a16="http://schemas.microsoft.com/office/drawing/2014/main" id="{D3B1225E-6CFE-4DE4-EC32-46A3B093A248}"/>
              </a:ext>
            </a:extLst>
          </p:cNvPr>
          <p:cNvSpPr>
            <a:spLocks noGrp="1"/>
          </p:cNvSpPr>
          <p:nvPr>
            <p:ph type="sldNum" sz="quarter" idx="12"/>
          </p:nvPr>
        </p:nvSpPr>
        <p:spPr>
          <a:xfrm>
            <a:off x="8348663" y="6356350"/>
            <a:ext cx="338137" cy="3651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D5676045-0E7F-4B30-A9B2-7048FA520E5C}" type="slidenum">
              <a:rPr lang="it-IT" altLang="it-CH" sz="1400" b="1" smtClean="0">
                <a:solidFill>
                  <a:schemeClr val="accent4">
                    <a:lumMod val="10000"/>
                  </a:schemeClr>
                </a:solidFill>
              </a:rPr>
              <a:pPr>
                <a:spcBef>
                  <a:spcPct val="0"/>
                </a:spcBef>
                <a:buFontTx/>
                <a:buNone/>
                <a:defRPr/>
              </a:pPr>
              <a:t>2</a:t>
            </a:fld>
            <a:endParaRPr lang="it-IT" altLang="it-CH" sz="1400" b="1" dirty="0">
              <a:solidFill>
                <a:schemeClr val="accent4">
                  <a:lumMod val="10000"/>
                </a:schemeClr>
              </a:solidFill>
            </a:endParaRPr>
          </a:p>
        </p:txBody>
      </p:sp>
      <p:sp>
        <p:nvSpPr>
          <p:cNvPr id="5" name="Rettangolo 4">
            <a:extLst>
              <a:ext uri="{FF2B5EF4-FFF2-40B4-BE49-F238E27FC236}">
                <a16:creationId xmlns:a16="http://schemas.microsoft.com/office/drawing/2014/main" id="{C426DEDE-C53B-0900-99E6-ACDC0997925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Oval 3">
            <a:extLst>
              <a:ext uri="{FF2B5EF4-FFF2-40B4-BE49-F238E27FC236}">
                <a16:creationId xmlns:a16="http://schemas.microsoft.com/office/drawing/2014/main" id="{F913B03C-A280-F489-20EE-8ABDE42AC9D7}"/>
              </a:ext>
            </a:extLst>
          </p:cNvPr>
          <p:cNvSpPr>
            <a:spLocks noChangeArrowheads="1"/>
          </p:cNvSpPr>
          <p:nvPr/>
        </p:nvSpPr>
        <p:spPr bwMode="auto">
          <a:xfrm>
            <a:off x="4572000" y="2997200"/>
            <a:ext cx="431800" cy="431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75109" name="Picture 5" descr="mondo islamico 22">
            <a:extLst>
              <a:ext uri="{FF2B5EF4-FFF2-40B4-BE49-F238E27FC236}">
                <a16:creationId xmlns:a16="http://schemas.microsoft.com/office/drawing/2014/main" id="{05BE55F2-5F94-5C84-A868-6F0A671ECE17}"/>
              </a:ext>
            </a:extLst>
          </p:cNvPr>
          <p:cNvPicPr>
            <a:picLocks noChangeAspect="1" noChangeArrowheads="1"/>
          </p:cNvPicPr>
          <p:nvPr/>
        </p:nvPicPr>
        <p:blipFill>
          <a:blip r:embed="rId3">
            <a:lum bright="-10000" contrast="16000"/>
          </a:blip>
          <a:srcRect/>
          <a:stretch>
            <a:fillRect/>
          </a:stretch>
        </p:blipFill>
        <p:spPr bwMode="auto">
          <a:xfrm>
            <a:off x="250825" y="400050"/>
            <a:ext cx="8569325" cy="5503863"/>
          </a:xfrm>
          <a:prstGeom prst="rect">
            <a:avLst/>
          </a:prstGeom>
          <a:ln>
            <a:noFill/>
          </a:ln>
          <a:effectLst>
            <a:outerShdw blurRad="292100" dist="139700" dir="2700000" algn="tl" rotWithShape="0">
              <a:srgbClr val="333333">
                <a:alpha val="65000"/>
              </a:srgbClr>
            </a:outerShdw>
          </a:effectLst>
        </p:spPr>
      </p:pic>
      <p:sp>
        <p:nvSpPr>
          <p:cNvPr id="215044" name="Text Box 6">
            <a:extLst>
              <a:ext uri="{FF2B5EF4-FFF2-40B4-BE49-F238E27FC236}">
                <a16:creationId xmlns:a16="http://schemas.microsoft.com/office/drawing/2014/main" id="{629D999F-14AA-68A5-2559-6BC8AC537FCF}"/>
              </a:ext>
            </a:extLst>
          </p:cNvPr>
          <p:cNvSpPr txBox="1">
            <a:spLocks noChangeArrowheads="1"/>
          </p:cNvSpPr>
          <p:nvPr/>
        </p:nvSpPr>
        <p:spPr bwMode="auto">
          <a:xfrm>
            <a:off x="6804025" y="4365625"/>
            <a:ext cx="10810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Conquètes de Mahomet</a:t>
            </a:r>
            <a:endParaRPr lang="it-IT" altLang="it-CH" sz="1000" b="1">
              <a:solidFill>
                <a:srgbClr val="000000"/>
              </a:solidFill>
            </a:endParaRPr>
          </a:p>
        </p:txBody>
      </p:sp>
      <p:sp>
        <p:nvSpPr>
          <p:cNvPr id="215045" name="Text Box 7">
            <a:extLst>
              <a:ext uri="{FF2B5EF4-FFF2-40B4-BE49-F238E27FC236}">
                <a16:creationId xmlns:a16="http://schemas.microsoft.com/office/drawing/2014/main" id="{C62BB7F2-E06B-2320-E5A7-0FA78D1F5124}"/>
              </a:ext>
            </a:extLst>
          </p:cNvPr>
          <p:cNvSpPr txBox="1">
            <a:spLocks noChangeArrowheads="1"/>
          </p:cNvSpPr>
          <p:nvPr/>
        </p:nvSpPr>
        <p:spPr bwMode="auto">
          <a:xfrm>
            <a:off x="6804025" y="4724400"/>
            <a:ext cx="1728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Conquètes des successives 100 années</a:t>
            </a:r>
            <a:endParaRPr lang="it-IT" altLang="it-CH" sz="1000" b="1">
              <a:solidFill>
                <a:srgbClr val="000000"/>
              </a:solidFill>
            </a:endParaRPr>
          </a:p>
        </p:txBody>
      </p:sp>
      <p:sp>
        <p:nvSpPr>
          <p:cNvPr id="215046" name="Text Box 8">
            <a:extLst>
              <a:ext uri="{FF2B5EF4-FFF2-40B4-BE49-F238E27FC236}">
                <a16:creationId xmlns:a16="http://schemas.microsoft.com/office/drawing/2014/main" id="{E8AFFC6F-438A-8AD0-3447-4D68CD78AD4F}"/>
              </a:ext>
            </a:extLst>
          </p:cNvPr>
          <p:cNvSpPr txBox="1">
            <a:spLocks noChangeArrowheads="1"/>
          </p:cNvSpPr>
          <p:nvPr/>
        </p:nvSpPr>
        <p:spPr bwMode="auto">
          <a:xfrm>
            <a:off x="6804025" y="5084763"/>
            <a:ext cx="15128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Direction des expansions futures</a:t>
            </a:r>
            <a:endParaRPr lang="it-IT" altLang="it-CH" sz="1000" b="1">
              <a:solidFill>
                <a:srgbClr val="000000"/>
              </a:solidFill>
            </a:endParaRPr>
          </a:p>
        </p:txBody>
      </p:sp>
      <p:sp>
        <p:nvSpPr>
          <p:cNvPr id="215047" name="Oval 9">
            <a:extLst>
              <a:ext uri="{FF2B5EF4-FFF2-40B4-BE49-F238E27FC236}">
                <a16:creationId xmlns:a16="http://schemas.microsoft.com/office/drawing/2014/main" id="{981A76B8-FC84-9295-66A0-8DBF4280BE4E}"/>
              </a:ext>
            </a:extLst>
          </p:cNvPr>
          <p:cNvSpPr>
            <a:spLocks noChangeArrowheads="1"/>
          </p:cNvSpPr>
          <p:nvPr/>
        </p:nvSpPr>
        <p:spPr bwMode="auto">
          <a:xfrm>
            <a:off x="4427538" y="2060575"/>
            <a:ext cx="288925" cy="431800"/>
          </a:xfrm>
          <a:prstGeom prst="ellipse">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75115" name="Picture 13" descr="moschea al aqsa 2">
            <a:extLst>
              <a:ext uri="{FF2B5EF4-FFF2-40B4-BE49-F238E27FC236}">
                <a16:creationId xmlns:a16="http://schemas.microsoft.com/office/drawing/2014/main" id="{A3322FFB-BDA5-E63B-CAC1-53B36164C7AF}"/>
              </a:ext>
            </a:extLst>
          </p:cNvPr>
          <p:cNvPicPr>
            <a:picLocks noChangeAspect="1" noChangeArrowheads="1"/>
          </p:cNvPicPr>
          <p:nvPr/>
        </p:nvPicPr>
        <p:blipFill rotWithShape="1">
          <a:blip r:embed="rId4"/>
          <a:srcRect/>
          <a:stretch/>
        </p:blipFill>
        <p:spPr bwMode="auto">
          <a:xfrm>
            <a:off x="250825" y="4310063"/>
            <a:ext cx="3168650" cy="15938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175114" name="Text Box 10">
            <a:extLst>
              <a:ext uri="{FF2B5EF4-FFF2-40B4-BE49-F238E27FC236}">
                <a16:creationId xmlns:a16="http://schemas.microsoft.com/office/drawing/2014/main" id="{52F9E432-6F2F-A929-38D7-4B4CFF31BF6F}"/>
              </a:ext>
            </a:extLst>
          </p:cNvPr>
          <p:cNvSpPr txBox="1">
            <a:spLocks noChangeArrowheads="1"/>
          </p:cNvSpPr>
          <p:nvPr/>
        </p:nvSpPr>
        <p:spPr bwMode="auto">
          <a:xfrm>
            <a:off x="250825" y="4327525"/>
            <a:ext cx="2089150" cy="261938"/>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100" b="1" dirty="0">
                <a:solidFill>
                  <a:schemeClr val="accent4">
                    <a:lumMod val="10000"/>
                  </a:schemeClr>
                </a:solidFill>
                <a:cs typeface="Arial" charset="0"/>
              </a:rPr>
              <a:t>Al </a:t>
            </a:r>
            <a:r>
              <a:rPr lang="fr-CH" altLang="it-CH" sz="1100" b="1" dirty="0" err="1">
                <a:solidFill>
                  <a:schemeClr val="accent4">
                    <a:lumMod val="10000"/>
                  </a:schemeClr>
                </a:solidFill>
                <a:cs typeface="Arial" charset="0"/>
              </a:rPr>
              <a:t>Aqsa</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mosque</a:t>
            </a:r>
            <a:r>
              <a:rPr lang="fr-CH" altLang="it-CH" sz="1100" b="1" dirty="0">
                <a:solidFill>
                  <a:schemeClr val="accent4">
                    <a:lumMod val="10000"/>
                  </a:schemeClr>
                </a:solidFill>
                <a:cs typeface="Arial" charset="0"/>
              </a:rPr>
              <a:t>, Jérusalem</a:t>
            </a:r>
            <a:endParaRPr lang="it-IT" altLang="it-CH" sz="1100" b="1" dirty="0">
              <a:solidFill>
                <a:schemeClr val="accent4">
                  <a:lumMod val="10000"/>
                </a:schemeClr>
              </a:solidFill>
              <a:cs typeface="Arial" charset="0"/>
            </a:endParaRPr>
          </a:p>
        </p:txBody>
      </p:sp>
      <p:pic>
        <p:nvPicPr>
          <p:cNvPr id="175108" name="Picture 4" descr="starmoon_yellow">
            <a:extLst>
              <a:ext uri="{FF2B5EF4-FFF2-40B4-BE49-F238E27FC236}">
                <a16:creationId xmlns:a16="http://schemas.microsoft.com/office/drawing/2014/main" id="{94AF369A-E81B-5560-84DE-FE399C744090}"/>
              </a:ext>
            </a:extLst>
          </p:cNvPr>
          <p:cNvPicPr>
            <a:picLocks noChangeAspect="1" noChangeArrowheads="1"/>
          </p:cNvPicPr>
          <p:nvPr/>
        </p:nvPicPr>
        <p:blipFill>
          <a:blip r:embed="rId5"/>
          <a:srcRect/>
          <a:stretch>
            <a:fillRect/>
          </a:stretch>
        </p:blipFill>
        <p:spPr bwMode="auto">
          <a:xfrm>
            <a:off x="250825" y="6026150"/>
            <a:ext cx="576263" cy="555625"/>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15051" name="Segnaposto numero diapositiva 1">
            <a:extLst>
              <a:ext uri="{FF2B5EF4-FFF2-40B4-BE49-F238E27FC236}">
                <a16:creationId xmlns:a16="http://schemas.microsoft.com/office/drawing/2014/main" id="{163A22D4-698E-CA40-1782-7DA8ACFED6D3}"/>
              </a:ext>
            </a:extLst>
          </p:cNvPr>
          <p:cNvSpPr>
            <a:spLocks noGrp="1"/>
          </p:cNvSpPr>
          <p:nvPr>
            <p:ph type="sldNum" sz="quarter" idx="12"/>
          </p:nvPr>
        </p:nvSpPr>
        <p:spPr>
          <a:xfrm>
            <a:off x="8132763" y="6157913"/>
            <a:ext cx="5365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AD2368B-288E-4DAD-85C8-23EAF096BAC4}" type="slidenum">
              <a:rPr lang="it-IT" altLang="en-US" sz="1400" b="1" smtClean="0"/>
              <a:pPr>
                <a:spcBef>
                  <a:spcPct val="0"/>
                </a:spcBef>
                <a:buFontTx/>
                <a:buNone/>
              </a:pPr>
              <a:t>20</a:t>
            </a:fld>
            <a:endParaRPr lang="it-IT" altLang="en-US" sz="1400" b="1"/>
          </a:p>
        </p:txBody>
      </p:sp>
      <p:sp>
        <p:nvSpPr>
          <p:cNvPr id="13" name="Rettangolo 12">
            <a:extLst>
              <a:ext uri="{FF2B5EF4-FFF2-40B4-BE49-F238E27FC236}">
                <a16:creationId xmlns:a16="http://schemas.microsoft.com/office/drawing/2014/main" id="{0EC0A1F2-38DE-6613-BD4D-4413CAB855E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2">
            <a:extLst>
              <a:ext uri="{FF2B5EF4-FFF2-40B4-BE49-F238E27FC236}">
                <a16:creationId xmlns:a16="http://schemas.microsoft.com/office/drawing/2014/main" id="{36AFC31A-2D42-10FF-EC56-2FA623CE6BB3}"/>
              </a:ext>
            </a:extLst>
          </p:cNvPr>
          <p:cNvSpPr txBox="1">
            <a:spLocks noChangeArrowheads="1"/>
          </p:cNvSpPr>
          <p:nvPr/>
        </p:nvSpPr>
        <p:spPr bwMode="auto">
          <a:xfrm>
            <a:off x="1044575" y="6134100"/>
            <a:ext cx="705485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Du 632 au 1260 </a:t>
            </a:r>
            <a:r>
              <a:rPr lang="fr-CH" altLang="it-CH" dirty="0" err="1"/>
              <a:t>ap.JC</a:t>
            </a:r>
            <a:r>
              <a:rPr lang="fr-CH" altLang="it-CH" dirty="0"/>
              <a:t>. la Palestine fait partie de l’Islam</a:t>
            </a:r>
            <a:endParaRPr lang="it-IT" altLang="it-CH" dirty="0"/>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TextBox 3">
            <a:extLst>
              <a:ext uri="{FF2B5EF4-FFF2-40B4-BE49-F238E27FC236}">
                <a16:creationId xmlns:a16="http://schemas.microsoft.com/office/drawing/2014/main" id="{51B50201-525D-FE88-1BA4-BC14D9F9D41F}"/>
              </a:ext>
            </a:extLst>
          </p:cNvPr>
          <p:cNvSpPr txBox="1">
            <a:spLocks noChangeArrowheads="1"/>
          </p:cNvSpPr>
          <p:nvPr/>
        </p:nvSpPr>
        <p:spPr bwMode="auto">
          <a:xfrm>
            <a:off x="4929188" y="704850"/>
            <a:ext cx="3500437" cy="20605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Le sionisme       est-il une forme de racisme ou   de colonialisme?</a:t>
            </a:r>
            <a:endParaRPr lang="it-IT" altLang="it-CH" b="1">
              <a:solidFill>
                <a:srgbClr val="000000"/>
              </a:solidFill>
            </a:endParaRPr>
          </a:p>
        </p:txBody>
      </p:sp>
      <p:sp>
        <p:nvSpPr>
          <p:cNvPr id="582659" name="TextBox 4">
            <a:extLst>
              <a:ext uri="{FF2B5EF4-FFF2-40B4-BE49-F238E27FC236}">
                <a16:creationId xmlns:a16="http://schemas.microsoft.com/office/drawing/2014/main" id="{6B13E24C-3D62-EE10-B973-4182301AD9E9}"/>
              </a:ext>
            </a:extLst>
          </p:cNvPr>
          <p:cNvSpPr txBox="1">
            <a:spLocks noChangeArrowheads="1"/>
          </p:cNvSpPr>
          <p:nvPr/>
        </p:nvSpPr>
        <p:spPr bwMode="auto">
          <a:xfrm>
            <a:off x="714375" y="3727450"/>
            <a:ext cx="3929063" cy="22479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137160" bIns="13716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b="1">
                <a:solidFill>
                  <a:srgbClr val="000000"/>
                </a:solidFill>
              </a:rPr>
              <a:t>L’ONU              décrétera               des sanctions contre Israël?</a:t>
            </a:r>
            <a:endParaRPr lang="it-IT" altLang="it-CH" b="1">
              <a:solidFill>
                <a:srgbClr val="000000"/>
              </a:solidFill>
            </a:endParaRPr>
          </a:p>
        </p:txBody>
      </p:sp>
      <p:sp>
        <p:nvSpPr>
          <p:cNvPr id="582660" name="TextBox 5">
            <a:extLst>
              <a:ext uri="{FF2B5EF4-FFF2-40B4-BE49-F238E27FC236}">
                <a16:creationId xmlns:a16="http://schemas.microsoft.com/office/drawing/2014/main" id="{709F8341-CC7B-BA43-D072-7E942F4C0B13}"/>
              </a:ext>
            </a:extLst>
          </p:cNvPr>
          <p:cNvSpPr txBox="1">
            <a:spLocks noChangeArrowheads="1"/>
          </p:cNvSpPr>
          <p:nvPr/>
        </p:nvSpPr>
        <p:spPr bwMode="auto">
          <a:xfrm>
            <a:off x="723900" y="3067050"/>
            <a:ext cx="392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Theodor Herzl : L’État pour les Juifs </a:t>
            </a:r>
            <a:endParaRPr lang="it-IT" altLang="it-CH" sz="1800">
              <a:solidFill>
                <a:srgbClr val="FFFFFF"/>
              </a:solidFill>
            </a:endParaRPr>
          </a:p>
        </p:txBody>
      </p:sp>
      <p:pic>
        <p:nvPicPr>
          <p:cNvPr id="256008" name="Picture 8" descr="http://www.egalite-mixite.com/local/cache-vignettes/L300xH269/logo_ONU-893e1.jpg">
            <a:extLst>
              <a:ext uri="{FF2B5EF4-FFF2-40B4-BE49-F238E27FC236}">
                <a16:creationId xmlns:a16="http://schemas.microsoft.com/office/drawing/2014/main" id="{B2571A81-3F75-4AC2-D7AC-6B157920B3F2}"/>
              </a:ext>
            </a:extLst>
          </p:cNvPr>
          <p:cNvPicPr>
            <a:picLocks noChangeAspect="1" noChangeArrowheads="1"/>
          </p:cNvPicPr>
          <p:nvPr/>
        </p:nvPicPr>
        <p:blipFill>
          <a:blip r:embed="rId3"/>
          <a:srcRect/>
          <a:stretch>
            <a:fillRect/>
          </a:stretch>
        </p:blipFill>
        <p:spPr bwMode="auto">
          <a:xfrm>
            <a:off x="3517900" y="3714750"/>
            <a:ext cx="1125538" cy="1009650"/>
          </a:xfrm>
          <a:prstGeom prst="rect">
            <a:avLst/>
          </a:prstGeom>
          <a:ln>
            <a:noFill/>
          </a:ln>
          <a:effectLst>
            <a:outerShdw blurRad="292100" dist="139700" dir="2700000" algn="tl" rotWithShape="0">
              <a:srgbClr val="333333">
                <a:alpha val="65000"/>
              </a:srgbClr>
            </a:outerShdw>
          </a:effectLst>
        </p:spPr>
      </p:pic>
      <p:pic>
        <p:nvPicPr>
          <p:cNvPr id="9" name="Picture 2" descr="http://www.manhattanrarebooks.com/images/religion/herzl.jpg">
            <a:extLst>
              <a:ext uri="{FF2B5EF4-FFF2-40B4-BE49-F238E27FC236}">
                <a16:creationId xmlns:a16="http://schemas.microsoft.com/office/drawing/2014/main" id="{BCB1E37B-80AB-D315-35E9-C5AF2270117B}"/>
              </a:ext>
            </a:extLst>
          </p:cNvPr>
          <p:cNvPicPr>
            <a:picLocks noChangeAspect="1" noChangeArrowheads="1"/>
          </p:cNvPicPr>
          <p:nvPr/>
        </p:nvPicPr>
        <p:blipFill>
          <a:blip r:embed="rId4"/>
          <a:srcRect/>
          <a:stretch>
            <a:fillRect/>
          </a:stretch>
        </p:blipFill>
        <p:spPr bwMode="auto">
          <a:xfrm>
            <a:off x="2678113" y="725488"/>
            <a:ext cx="1739900" cy="2225675"/>
          </a:xfrm>
          <a:prstGeom prst="rect">
            <a:avLst/>
          </a:prstGeom>
          <a:ln>
            <a:noFill/>
          </a:ln>
          <a:effectLst>
            <a:outerShdw blurRad="292100" dist="139700" dir="2700000" algn="tl" rotWithShape="0">
              <a:srgbClr val="333333">
                <a:alpha val="65000"/>
              </a:srgbClr>
            </a:outerShdw>
          </a:effectLst>
        </p:spPr>
      </p:pic>
      <p:pic>
        <p:nvPicPr>
          <p:cNvPr id="10" name="Picture 4" descr="http://redescolar.ilce.edu.mx/redescolar2008/educontinua/historia/html/conflicto_palestina/herzl.jpg">
            <a:extLst>
              <a:ext uri="{FF2B5EF4-FFF2-40B4-BE49-F238E27FC236}">
                <a16:creationId xmlns:a16="http://schemas.microsoft.com/office/drawing/2014/main" id="{953865D1-9A0F-6EF7-1598-E7F696F19DD7}"/>
              </a:ext>
            </a:extLst>
          </p:cNvPr>
          <p:cNvPicPr>
            <a:picLocks noChangeAspect="1" noChangeArrowheads="1"/>
          </p:cNvPicPr>
          <p:nvPr/>
        </p:nvPicPr>
        <p:blipFill>
          <a:blip r:embed="rId5"/>
          <a:srcRect/>
          <a:stretch>
            <a:fillRect/>
          </a:stretch>
        </p:blipFill>
        <p:spPr bwMode="auto">
          <a:xfrm>
            <a:off x="741363" y="703263"/>
            <a:ext cx="1603375" cy="2225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1" name="Picture 6" descr="http://www.textes.justice.gouv.fr/art_pix/onu.jpg">
            <a:extLst>
              <a:ext uri="{FF2B5EF4-FFF2-40B4-BE49-F238E27FC236}">
                <a16:creationId xmlns:a16="http://schemas.microsoft.com/office/drawing/2014/main" id="{3B3D4533-7165-7447-3B36-7C76F0B5E3C2}"/>
              </a:ext>
            </a:extLst>
          </p:cNvPr>
          <p:cNvPicPr>
            <a:picLocks noChangeAspect="1" noChangeArrowheads="1"/>
          </p:cNvPicPr>
          <p:nvPr/>
        </p:nvPicPr>
        <p:blipFill>
          <a:blip r:embed="rId6"/>
          <a:srcRect/>
          <a:stretch>
            <a:fillRect/>
          </a:stretch>
        </p:blipFill>
        <p:spPr bwMode="auto">
          <a:xfrm>
            <a:off x="4929188" y="3714750"/>
            <a:ext cx="3500437" cy="2247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582665" name="Segnaposto numero diapositiva 1">
            <a:extLst>
              <a:ext uri="{FF2B5EF4-FFF2-40B4-BE49-F238E27FC236}">
                <a16:creationId xmlns:a16="http://schemas.microsoft.com/office/drawing/2014/main" id="{48DA34E1-0A17-CA54-ABBF-DA800AD4835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F4D11A-1FAB-42A3-894F-A8A4355A8165}" type="slidenum">
              <a:rPr lang="fr-FR" altLang="en-US" sz="1400" smtClean="0">
                <a:solidFill>
                  <a:srgbClr val="FFFFFF"/>
                </a:solidFill>
              </a:rPr>
              <a:pPr>
                <a:spcBef>
                  <a:spcPct val="0"/>
                </a:spcBef>
                <a:buFontTx/>
                <a:buNone/>
              </a:pPr>
              <a:t>200</a:t>
            </a:fld>
            <a:endParaRPr lang="fr-FR" altLang="en-US" sz="1400">
              <a:solidFill>
                <a:srgbClr val="FFFFFF"/>
              </a:solidFill>
            </a:endParaRPr>
          </a:p>
        </p:txBody>
      </p:sp>
      <p:sp>
        <p:nvSpPr>
          <p:cNvPr id="12" name="Rettangolo 11">
            <a:extLst>
              <a:ext uri="{FF2B5EF4-FFF2-40B4-BE49-F238E27FC236}">
                <a16:creationId xmlns:a16="http://schemas.microsoft.com/office/drawing/2014/main" id="{1810386F-176E-C20F-F528-6D1A4DE2488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582667" name="CasellaDiTesto 1">
            <a:extLst>
              <a:ext uri="{FF2B5EF4-FFF2-40B4-BE49-F238E27FC236}">
                <a16:creationId xmlns:a16="http://schemas.microsoft.com/office/drawing/2014/main" id="{CCA03C3A-F75D-F61A-87A7-43CD7AF49E1C}"/>
              </a:ext>
            </a:extLst>
          </p:cNvPr>
          <p:cNvSpPr txBox="1">
            <a:spLocks noChangeArrowheads="1"/>
          </p:cNvSpPr>
          <p:nvPr/>
        </p:nvSpPr>
        <p:spPr bwMode="auto">
          <a:xfrm>
            <a:off x="5041900" y="3067050"/>
            <a:ext cx="3275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Assemblée des Nations Unies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2" descr="boicotta israele">
            <a:extLst>
              <a:ext uri="{FF2B5EF4-FFF2-40B4-BE49-F238E27FC236}">
                <a16:creationId xmlns:a16="http://schemas.microsoft.com/office/drawing/2014/main" id="{8F8FC012-8D25-8667-3CFF-7737568722C0}"/>
              </a:ext>
            </a:extLst>
          </p:cNvPr>
          <p:cNvPicPr>
            <a:picLocks noChangeAspect="1" noChangeArrowheads="1"/>
          </p:cNvPicPr>
          <p:nvPr/>
        </p:nvPicPr>
        <p:blipFill>
          <a:blip r:embed="rId3"/>
          <a:srcRect/>
          <a:stretch>
            <a:fillRect/>
          </a:stretch>
        </p:blipFill>
        <p:spPr bwMode="auto">
          <a:xfrm>
            <a:off x="6145213" y="2338388"/>
            <a:ext cx="1368425" cy="1349375"/>
          </a:xfrm>
          <a:prstGeom prst="rect">
            <a:avLst/>
          </a:prstGeom>
          <a:ln>
            <a:noFill/>
          </a:ln>
          <a:effectLst>
            <a:outerShdw blurRad="292100" dist="139700" dir="2700000" algn="tl" rotWithShape="0">
              <a:srgbClr val="333333">
                <a:alpha val="65000"/>
              </a:srgbClr>
            </a:outerShdw>
          </a:effectLst>
        </p:spPr>
      </p:pic>
      <p:pic>
        <p:nvPicPr>
          <p:cNvPr id="257028" name="Picture 4">
            <a:extLst>
              <a:ext uri="{FF2B5EF4-FFF2-40B4-BE49-F238E27FC236}">
                <a16:creationId xmlns:a16="http://schemas.microsoft.com/office/drawing/2014/main" id="{9BB6FF2F-132F-8E13-13E7-28EA4474E783}"/>
              </a:ext>
            </a:extLst>
          </p:cNvPr>
          <p:cNvPicPr>
            <a:picLocks noChangeAspect="1" noChangeArrowheads="1"/>
          </p:cNvPicPr>
          <p:nvPr/>
        </p:nvPicPr>
        <p:blipFill>
          <a:blip r:embed="rId4"/>
          <a:srcRect/>
          <a:stretch>
            <a:fillRect/>
          </a:stretch>
        </p:blipFill>
        <p:spPr bwMode="auto">
          <a:xfrm>
            <a:off x="0" y="0"/>
            <a:ext cx="2771775" cy="208756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7031" name="Picture 7" descr="manif 2">
            <a:extLst>
              <a:ext uri="{FF2B5EF4-FFF2-40B4-BE49-F238E27FC236}">
                <a16:creationId xmlns:a16="http://schemas.microsoft.com/office/drawing/2014/main" id="{657EDDC6-3A5A-638F-9DAB-5CF5F8832199}"/>
              </a:ext>
            </a:extLst>
          </p:cNvPr>
          <p:cNvPicPr>
            <a:picLocks noChangeAspect="1" noChangeArrowheads="1"/>
          </p:cNvPicPr>
          <p:nvPr/>
        </p:nvPicPr>
        <p:blipFill>
          <a:blip r:embed="rId5"/>
          <a:srcRect/>
          <a:stretch>
            <a:fillRect/>
          </a:stretch>
        </p:blipFill>
        <p:spPr bwMode="auto">
          <a:xfrm>
            <a:off x="2863850" y="14288"/>
            <a:ext cx="2909888" cy="20685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57033" name="Picture 9" descr="manif 7">
            <a:extLst>
              <a:ext uri="{FF2B5EF4-FFF2-40B4-BE49-F238E27FC236}">
                <a16:creationId xmlns:a16="http://schemas.microsoft.com/office/drawing/2014/main" id="{0763AED4-C68C-A1A9-F558-FD8D7B0FE656}"/>
              </a:ext>
            </a:extLst>
          </p:cNvPr>
          <p:cNvPicPr>
            <a:picLocks noChangeAspect="1" noChangeArrowheads="1"/>
          </p:cNvPicPr>
          <p:nvPr/>
        </p:nvPicPr>
        <p:blipFill>
          <a:blip r:embed="rId6"/>
          <a:srcRect/>
          <a:stretch>
            <a:fillRect/>
          </a:stretch>
        </p:blipFill>
        <p:spPr bwMode="auto">
          <a:xfrm>
            <a:off x="5842000" y="0"/>
            <a:ext cx="3302000" cy="20828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84710" name="Text Box 10">
            <a:extLst>
              <a:ext uri="{FF2B5EF4-FFF2-40B4-BE49-F238E27FC236}">
                <a16:creationId xmlns:a16="http://schemas.microsoft.com/office/drawing/2014/main" id="{A8CE53D9-2004-2F63-1DE6-6FB5F1CBB41A}"/>
              </a:ext>
            </a:extLst>
          </p:cNvPr>
          <p:cNvSpPr txBox="1">
            <a:spLocks noChangeArrowheads="1"/>
          </p:cNvSpPr>
          <p:nvPr/>
        </p:nvSpPr>
        <p:spPr bwMode="auto">
          <a:xfrm>
            <a:off x="3784600" y="2330450"/>
            <a:ext cx="2160588" cy="137318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800" b="1">
                <a:solidFill>
                  <a:srgbClr val="000000"/>
                </a:solidFill>
              </a:rPr>
              <a:t>Le monde n’aime pas Israël</a:t>
            </a:r>
            <a:endParaRPr lang="it-IT" altLang="it-CH" sz="2800" b="1">
              <a:solidFill>
                <a:srgbClr val="000000"/>
              </a:solidFill>
            </a:endParaRPr>
          </a:p>
        </p:txBody>
      </p:sp>
      <p:pic>
        <p:nvPicPr>
          <p:cNvPr id="257035" name="Picture 11">
            <a:extLst>
              <a:ext uri="{FF2B5EF4-FFF2-40B4-BE49-F238E27FC236}">
                <a16:creationId xmlns:a16="http://schemas.microsoft.com/office/drawing/2014/main" id="{4F955136-5E96-5944-B2C1-0F3508D5CA6F}"/>
              </a:ext>
            </a:extLst>
          </p:cNvPr>
          <p:cNvPicPr>
            <a:picLocks noChangeAspect="1" noChangeArrowheads="1"/>
          </p:cNvPicPr>
          <p:nvPr/>
        </p:nvPicPr>
        <p:blipFill rotWithShape="1">
          <a:blip r:embed="rId7"/>
          <a:srcRect l="14285" b="6615"/>
          <a:stretch/>
        </p:blipFill>
        <p:spPr bwMode="auto">
          <a:xfrm>
            <a:off x="2316163" y="2338388"/>
            <a:ext cx="1268412" cy="1336675"/>
          </a:xfrm>
          <a:prstGeom prst="rect">
            <a:avLst/>
          </a:prstGeom>
          <a:ln>
            <a:noFill/>
          </a:ln>
          <a:effectLst>
            <a:outerShdw blurRad="292100" dist="139700" dir="2700000" algn="tl" rotWithShape="0">
              <a:srgbClr val="333333">
                <a:alpha val="65000"/>
              </a:srgbClr>
            </a:outerShdw>
          </a:effectLst>
        </p:spPr>
      </p:pic>
      <p:sp>
        <p:nvSpPr>
          <p:cNvPr id="584712" name="Segnaposto numero diapositiva 1">
            <a:extLst>
              <a:ext uri="{FF2B5EF4-FFF2-40B4-BE49-F238E27FC236}">
                <a16:creationId xmlns:a16="http://schemas.microsoft.com/office/drawing/2014/main" id="{34CCBC13-55F4-C733-DB8C-1B35A1BD9051}"/>
              </a:ext>
            </a:extLst>
          </p:cNvPr>
          <p:cNvSpPr>
            <a:spLocks noGrp="1"/>
          </p:cNvSpPr>
          <p:nvPr>
            <p:ph type="sldNum" sz="quarter" idx="12"/>
          </p:nvPr>
        </p:nvSpPr>
        <p:spPr>
          <a:xfrm>
            <a:off x="5219700" y="62372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A0EF10-A3E3-4A72-A8BE-74792A377614}" type="slidenum">
              <a:rPr lang="fr-FR" altLang="en-US" sz="1400" smtClean="0">
                <a:solidFill>
                  <a:srgbClr val="FFFFFF"/>
                </a:solidFill>
              </a:rPr>
              <a:pPr>
                <a:spcBef>
                  <a:spcPct val="0"/>
                </a:spcBef>
                <a:buFontTx/>
                <a:buNone/>
              </a:pPr>
              <a:t>201</a:t>
            </a:fld>
            <a:endParaRPr lang="fr-FR" altLang="en-US" sz="1400">
              <a:solidFill>
                <a:srgbClr val="FFFFFF"/>
              </a:solidFill>
            </a:endParaRPr>
          </a:p>
        </p:txBody>
      </p:sp>
      <p:pic>
        <p:nvPicPr>
          <p:cNvPr id="19" name="Picture 3" descr="manifestazione anti israeloamericana in libano">
            <a:extLst>
              <a:ext uri="{FF2B5EF4-FFF2-40B4-BE49-F238E27FC236}">
                <a16:creationId xmlns:a16="http://schemas.microsoft.com/office/drawing/2014/main" id="{70F06A1A-D4B2-D0B4-039F-B17A2C4EB9EF}"/>
              </a:ext>
            </a:extLst>
          </p:cNvPr>
          <p:cNvPicPr>
            <a:picLocks noChangeAspect="1" noChangeArrowheads="1"/>
          </p:cNvPicPr>
          <p:nvPr/>
        </p:nvPicPr>
        <p:blipFill>
          <a:blip r:embed="rId8"/>
          <a:srcRect/>
          <a:stretch>
            <a:fillRect/>
          </a:stretch>
        </p:blipFill>
        <p:spPr bwMode="auto">
          <a:xfrm>
            <a:off x="7740650" y="2160588"/>
            <a:ext cx="1403350" cy="1682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3">
            <a:extLst>
              <a:ext uri="{FF2B5EF4-FFF2-40B4-BE49-F238E27FC236}">
                <a16:creationId xmlns:a16="http://schemas.microsoft.com/office/drawing/2014/main" id="{3D5149BD-3533-30FA-BEA5-8DF8C2D5A549}"/>
              </a:ext>
            </a:extLst>
          </p:cNvPr>
          <p:cNvPicPr>
            <a:picLocks noChangeAspect="1" noChangeArrowheads="1"/>
          </p:cNvPicPr>
          <p:nvPr/>
        </p:nvPicPr>
        <p:blipFill>
          <a:blip r:embed="rId9"/>
          <a:srcRect/>
          <a:stretch>
            <a:fillRect/>
          </a:stretch>
        </p:blipFill>
        <p:spPr bwMode="auto">
          <a:xfrm>
            <a:off x="5875338" y="3968750"/>
            <a:ext cx="3268662" cy="2889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18" descr="C:\Users\Enrico\Desktop\World danger j.jpg">
            <a:extLst>
              <a:ext uri="{FF2B5EF4-FFF2-40B4-BE49-F238E27FC236}">
                <a16:creationId xmlns:a16="http://schemas.microsoft.com/office/drawing/2014/main" id="{D11242DC-78A4-FF4C-56FE-ADCA52B18A64}"/>
              </a:ext>
            </a:extLst>
          </p:cNvPr>
          <p:cNvPicPr>
            <a:picLocks noChangeAspect="1" noChangeArrowheads="1"/>
          </p:cNvPicPr>
          <p:nvPr/>
        </p:nvPicPr>
        <p:blipFill rotWithShape="1">
          <a:blip r:embed="rId10"/>
          <a:srcRect t="6614"/>
          <a:stretch/>
        </p:blipFill>
        <p:spPr bwMode="auto">
          <a:xfrm>
            <a:off x="0" y="3981450"/>
            <a:ext cx="2092325" cy="28765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2" name="Picture 5" descr="manif di ebrei anti sionisti">
            <a:extLst>
              <a:ext uri="{FF2B5EF4-FFF2-40B4-BE49-F238E27FC236}">
                <a16:creationId xmlns:a16="http://schemas.microsoft.com/office/drawing/2014/main" id="{B77A5E64-E19A-AED5-CD1D-1AF068F483F8}"/>
              </a:ext>
            </a:extLst>
          </p:cNvPr>
          <p:cNvPicPr>
            <a:picLocks noChangeAspect="1" noChangeArrowheads="1"/>
          </p:cNvPicPr>
          <p:nvPr/>
        </p:nvPicPr>
        <p:blipFill>
          <a:blip r:embed="rId11"/>
          <a:srcRect/>
          <a:stretch>
            <a:fillRect/>
          </a:stretch>
        </p:blipFill>
        <p:spPr bwMode="auto">
          <a:xfrm>
            <a:off x="2220913" y="3968750"/>
            <a:ext cx="3525837" cy="28892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584717" name="CasellaDiTesto 1">
            <a:extLst>
              <a:ext uri="{FF2B5EF4-FFF2-40B4-BE49-F238E27FC236}">
                <a16:creationId xmlns:a16="http://schemas.microsoft.com/office/drawing/2014/main" id="{B8AD1943-A067-4D4A-2062-84DC74953EEA}"/>
              </a:ext>
            </a:extLst>
          </p:cNvPr>
          <p:cNvSpPr txBox="1">
            <a:spLocks noChangeArrowheads="1"/>
          </p:cNvSpPr>
          <p:nvPr/>
        </p:nvSpPr>
        <p:spPr bwMode="auto">
          <a:xfrm>
            <a:off x="2349500" y="3748088"/>
            <a:ext cx="1028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Neturei Karta</a:t>
            </a:r>
          </a:p>
        </p:txBody>
      </p:sp>
      <p:sp>
        <p:nvSpPr>
          <p:cNvPr id="16" name="Rettangolo 15">
            <a:extLst>
              <a:ext uri="{FF2B5EF4-FFF2-40B4-BE49-F238E27FC236}">
                <a16:creationId xmlns:a16="http://schemas.microsoft.com/office/drawing/2014/main" id="{0C46D0B7-1F54-D8CA-91B5-CFD2A31B391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7" name="Immagine 16">
            <a:extLst>
              <a:ext uri="{FF2B5EF4-FFF2-40B4-BE49-F238E27FC236}">
                <a16:creationId xmlns:a16="http://schemas.microsoft.com/office/drawing/2014/main" id="{533F083D-B32E-3987-A156-3C29658ED641}"/>
              </a:ext>
            </a:extLst>
          </p:cNvPr>
          <p:cNvPicPr>
            <a:picLocks noChangeAspect="1"/>
          </p:cNvPicPr>
          <p:nvPr/>
        </p:nvPicPr>
        <p:blipFill>
          <a:blip r:embed="rId12"/>
          <a:stretch>
            <a:fillRect/>
          </a:stretch>
        </p:blipFill>
        <p:spPr>
          <a:xfrm>
            <a:off x="0" y="2171700"/>
            <a:ext cx="2097088" cy="17129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TextBox 1">
            <a:extLst>
              <a:ext uri="{FF2B5EF4-FFF2-40B4-BE49-F238E27FC236}">
                <a16:creationId xmlns:a16="http://schemas.microsoft.com/office/drawing/2014/main" id="{355B1118-6DB0-AF61-1D56-69C14AD9F0AA}"/>
              </a:ext>
            </a:extLst>
          </p:cNvPr>
          <p:cNvSpPr txBox="1">
            <a:spLocks noChangeArrowheads="1"/>
          </p:cNvSpPr>
          <p:nvPr/>
        </p:nvSpPr>
        <p:spPr bwMode="auto">
          <a:xfrm>
            <a:off x="900113" y="2708920"/>
            <a:ext cx="5300067" cy="923330"/>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QUELQUES-UNE  DES GRANDES QUESTIONS </a:t>
            </a:r>
            <a:endParaRPr lang="it-IT" altLang="it-CH" dirty="0"/>
          </a:p>
        </p:txBody>
      </p:sp>
      <p:sp>
        <p:nvSpPr>
          <p:cNvPr id="4" name="CasellaDiTesto 3">
            <a:extLst>
              <a:ext uri="{FF2B5EF4-FFF2-40B4-BE49-F238E27FC236}">
                <a16:creationId xmlns:a16="http://schemas.microsoft.com/office/drawing/2014/main" id="{2F0F52A4-D022-ADDF-6267-864CE5E891CA}"/>
              </a:ext>
            </a:extLst>
          </p:cNvPr>
          <p:cNvSpPr txBox="1"/>
          <p:nvPr/>
        </p:nvSpPr>
        <p:spPr>
          <a:xfrm>
            <a:off x="900113" y="549275"/>
            <a:ext cx="906462" cy="1446213"/>
          </a:xfrm>
          <a:prstGeom prst="rect">
            <a:avLst/>
          </a:prstGeom>
          <a:solidFill>
            <a:srgbClr val="FFFF00"/>
          </a:solidFill>
        </p:spPr>
        <p:txBody>
          <a:bodyPr>
            <a:spAutoFit/>
          </a:bodyPr>
          <a:lstStyle/>
          <a:p>
            <a:pPr eaLnBrk="1" hangingPunct="1">
              <a:defRPr/>
            </a:pPr>
            <a:r>
              <a:rPr lang="it-CH" sz="8800" b="1" dirty="0">
                <a:solidFill>
                  <a:schemeClr val="accent4">
                    <a:lumMod val="10000"/>
                  </a:schemeClr>
                </a:solidFill>
                <a:latin typeface="Arial" charset="0"/>
                <a:cs typeface="Arial" charset="0"/>
              </a:rPr>
              <a:t>?</a:t>
            </a:r>
          </a:p>
        </p:txBody>
      </p:sp>
      <p:sp>
        <p:nvSpPr>
          <p:cNvPr id="586758" name="Segnaposto numero diapositiva 1">
            <a:extLst>
              <a:ext uri="{FF2B5EF4-FFF2-40B4-BE49-F238E27FC236}">
                <a16:creationId xmlns:a16="http://schemas.microsoft.com/office/drawing/2014/main" id="{9CB85F07-2889-FDAB-A407-A0FA593CE2D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310446-6247-42D5-ACC5-12EA20033241}" type="slidenum">
              <a:rPr lang="fr-FR" altLang="en-US" sz="1400" smtClean="0">
                <a:solidFill>
                  <a:srgbClr val="FFFFFF"/>
                </a:solidFill>
              </a:rPr>
              <a:pPr>
                <a:spcBef>
                  <a:spcPct val="0"/>
                </a:spcBef>
                <a:buFontTx/>
                <a:buNone/>
              </a:pPr>
              <a:t>202</a:t>
            </a:fld>
            <a:endParaRPr lang="fr-FR" altLang="en-US" sz="1400">
              <a:solidFill>
                <a:srgbClr val="FFFFFF"/>
              </a:solidFill>
            </a:endParaRPr>
          </a:p>
        </p:txBody>
      </p:sp>
      <p:sp>
        <p:nvSpPr>
          <p:cNvPr id="6" name="Rettangolo 5">
            <a:extLst>
              <a:ext uri="{FF2B5EF4-FFF2-40B4-BE49-F238E27FC236}">
                <a16:creationId xmlns:a16="http://schemas.microsoft.com/office/drawing/2014/main" id="{D7F62EC5-164F-3584-EB2E-ED00B8F6F4E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7" name="Picture 5" descr="Kefia Associazione Italia Palestina">
            <a:extLst>
              <a:ext uri="{FF2B5EF4-FFF2-40B4-BE49-F238E27FC236}">
                <a16:creationId xmlns:a16="http://schemas.microsoft.com/office/drawing/2014/main" id="{17F4682E-097B-22E3-A880-9D791F694286}"/>
              </a:ext>
            </a:extLst>
          </p:cNvPr>
          <p:cNvPicPr>
            <a:picLocks noChangeAspect="1" noChangeArrowheads="1"/>
          </p:cNvPicPr>
          <p:nvPr/>
        </p:nvPicPr>
        <p:blipFill>
          <a:blip r:embed="rId2"/>
          <a:srcRect/>
          <a:stretch>
            <a:fillRect/>
          </a:stretch>
        </p:blipFill>
        <p:spPr bwMode="auto">
          <a:xfrm>
            <a:off x="6443663" y="1363663"/>
            <a:ext cx="1668462" cy="4537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CDDF9C56-A4B6-776B-618A-F75A8D7038F5}"/>
              </a:ext>
            </a:extLst>
          </p:cNvPr>
          <p:cNvSpPr txBox="1">
            <a:spLocks noChangeArrowheads="1"/>
          </p:cNvSpPr>
          <p:nvPr/>
        </p:nvSpPr>
        <p:spPr bwMode="auto">
          <a:xfrm>
            <a:off x="357188" y="571500"/>
            <a:ext cx="8286750" cy="5048250"/>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Deux états où un seul état multiethnique et </a:t>
            </a:r>
            <a:r>
              <a:rPr lang="fr-CH" sz="3200" b="1" dirty="0" err="1">
                <a:solidFill>
                  <a:srgbClr val="FFFFFF"/>
                </a:solidFill>
              </a:rPr>
              <a:t>multireligieux</a:t>
            </a:r>
            <a:r>
              <a:rPr lang="fr-CH" sz="3200" b="1" dirty="0">
                <a:solidFill>
                  <a:srgbClr val="FFFFFF"/>
                </a:solidFill>
              </a:rPr>
              <a:t> ?                                            </a:t>
            </a:r>
            <a:r>
              <a:rPr lang="fr-CH" sz="1400" b="1" dirty="0">
                <a:solidFill>
                  <a:srgbClr val="FFFFFF"/>
                </a:solidFill>
                <a:latin typeface="+mn-lt"/>
                <a:cs typeface="Arial" charset="0"/>
              </a:rPr>
              <a:t>Dans quelles frontières ? Quel statut pour les deux états?</a:t>
            </a:r>
          </a:p>
          <a:p>
            <a:pPr eaLnBrk="1" hangingPunct="1">
              <a:buFontTx/>
              <a:buChar char="-"/>
              <a:defRPr/>
            </a:pPr>
            <a:endParaRPr lang="it-IT" sz="2000" dirty="0">
              <a:solidFill>
                <a:srgbClr val="FFFFFF"/>
              </a:solidFill>
              <a:latin typeface="Algerian" pitchFamily="82" charset="0"/>
              <a:cs typeface="Arial" charset="0"/>
            </a:endParaRPr>
          </a:p>
          <a:p>
            <a:pPr eaLnBrk="1" hangingPunct="1">
              <a:defRPr/>
            </a:pPr>
            <a:r>
              <a:rPr lang="fr-CH" sz="3200" b="1" dirty="0">
                <a:solidFill>
                  <a:srgbClr val="FFFFFF"/>
                </a:solidFill>
              </a:rPr>
              <a:t>- Á qui est Jérusalem ? </a:t>
            </a:r>
          </a:p>
          <a:p>
            <a:pPr marL="285750" indent="-285750" eaLnBrk="1" hangingPunct="1">
              <a:buFontTx/>
              <a:buChar char="-"/>
              <a:defRPr/>
            </a:pPr>
            <a:r>
              <a:rPr lang="fr-CH" sz="1400" b="1" dirty="0">
                <a:solidFill>
                  <a:srgbClr val="FFFFFF"/>
                </a:solidFill>
                <a:latin typeface="+mn-lt"/>
                <a:cs typeface="Arial" charset="0"/>
              </a:rPr>
              <a:t>Capitale de quel état ? Faut-il partager la ville où la « internationaliser » ? </a:t>
            </a:r>
          </a:p>
          <a:p>
            <a:pPr eaLnBrk="1" hangingPunct="1">
              <a:defRPr/>
            </a:pPr>
            <a:r>
              <a:rPr lang="fr-CH" sz="2000" b="1" dirty="0">
                <a:solidFill>
                  <a:srgbClr val="FFFFFF"/>
                </a:solidFill>
                <a:latin typeface="+mn-lt"/>
                <a:cs typeface="Arial" charset="0"/>
              </a:rPr>
              <a:t> </a:t>
            </a:r>
            <a:endParaRPr lang="fr-CH" sz="3200" dirty="0">
              <a:solidFill>
                <a:srgbClr val="FFFFFF"/>
              </a:solidFill>
              <a:latin typeface="Algerian" pitchFamily="82" charset="0"/>
              <a:cs typeface="Arial" charset="0"/>
            </a:endParaRPr>
          </a:p>
          <a:p>
            <a:pPr marL="266700" indent="-266700" eaLnBrk="1" hangingPunct="1">
              <a:buFontTx/>
              <a:buChar char="-"/>
              <a:defRPr/>
            </a:pPr>
            <a:r>
              <a:rPr lang="fr-CH" sz="3200" b="1" dirty="0">
                <a:solidFill>
                  <a:srgbClr val="FFFFFF"/>
                </a:solidFill>
              </a:rPr>
              <a:t>Les  réfugiés palestiniens                     peuvent-ils rentrer ? </a:t>
            </a:r>
          </a:p>
          <a:p>
            <a:pPr marL="266700" indent="-266700" eaLnBrk="1" hangingPunct="1">
              <a:buFontTx/>
              <a:buChar char="-"/>
              <a:defRPr/>
            </a:pPr>
            <a:r>
              <a:rPr lang="fr-CH" sz="1400" b="1" dirty="0">
                <a:solidFill>
                  <a:srgbClr val="FFFFFF"/>
                </a:solidFill>
                <a:latin typeface="+mn-lt"/>
                <a:cs typeface="Arial" charset="0"/>
              </a:rPr>
              <a:t>Qui peut rentrer ? Quand ? Où aller ? Faut-il leur rendre leur propriétés confisquées par les sionistes où leur payer des dédommagements? </a:t>
            </a:r>
          </a:p>
          <a:p>
            <a:pPr marL="266700" indent="-266700" eaLnBrk="1" hangingPunct="1">
              <a:buFontTx/>
              <a:buChar char="-"/>
              <a:defRPr/>
            </a:pPr>
            <a:endParaRPr lang="fr-CH" sz="2000" dirty="0">
              <a:solidFill>
                <a:srgbClr val="FFFFFF"/>
              </a:solidFill>
              <a:latin typeface="+mn-lt"/>
              <a:cs typeface="Arial" charset="0"/>
            </a:endParaRPr>
          </a:p>
          <a:p>
            <a:pPr eaLnBrk="1" hangingPunct="1">
              <a:defRPr/>
            </a:pPr>
            <a:r>
              <a:rPr lang="fr-CH" sz="3200" b="1" dirty="0">
                <a:solidFill>
                  <a:srgbClr val="FFFFFF"/>
                </a:solidFill>
              </a:rPr>
              <a:t>- Qui doit gérer les Lieux Saints ? </a:t>
            </a:r>
          </a:p>
          <a:p>
            <a:pPr marL="285750" indent="-285750" eaLnBrk="1" hangingPunct="1">
              <a:buFontTx/>
              <a:buChar char="-"/>
              <a:defRPr/>
            </a:pPr>
            <a:r>
              <a:rPr lang="fr-CH" sz="1400" b="1" dirty="0">
                <a:solidFill>
                  <a:srgbClr val="FFFFFF"/>
                </a:solidFill>
                <a:latin typeface="+mn-lt"/>
                <a:cs typeface="Arial" charset="0"/>
              </a:rPr>
              <a:t>La puissance occupante ? L’État ? Les communautés religieuses? L’ONU ? </a:t>
            </a:r>
          </a:p>
        </p:txBody>
      </p:sp>
      <p:sp>
        <p:nvSpPr>
          <p:cNvPr id="587779" name="Segnaposto numero diapositiva 1">
            <a:extLst>
              <a:ext uri="{FF2B5EF4-FFF2-40B4-BE49-F238E27FC236}">
                <a16:creationId xmlns:a16="http://schemas.microsoft.com/office/drawing/2014/main" id="{743F20A8-64EF-767B-08A6-584AE770F350}"/>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D653B0-558E-47BB-9C58-55D676AACB55}" type="slidenum">
              <a:rPr lang="fr-FR" altLang="en-US" sz="1400" smtClean="0">
                <a:solidFill>
                  <a:srgbClr val="FFFFFF"/>
                </a:solidFill>
              </a:rPr>
              <a:pPr>
                <a:spcBef>
                  <a:spcPct val="0"/>
                </a:spcBef>
                <a:buFontTx/>
                <a:buNone/>
              </a:pPr>
              <a:t>203</a:t>
            </a:fld>
            <a:endParaRPr lang="fr-FR" altLang="en-US" sz="1400">
              <a:solidFill>
                <a:srgbClr val="FFFFFF"/>
              </a:solidFill>
            </a:endParaRPr>
          </a:p>
        </p:txBody>
      </p:sp>
      <p:sp>
        <p:nvSpPr>
          <p:cNvPr id="4" name="Rettangolo 3">
            <a:extLst>
              <a:ext uri="{FF2B5EF4-FFF2-40B4-BE49-F238E27FC236}">
                <a16:creationId xmlns:a16="http://schemas.microsoft.com/office/drawing/2014/main" id="{B44C3EEF-6568-27A4-5A58-8B9BA59F34F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47DC5922-B920-8184-3738-74A0F853313B}"/>
              </a:ext>
            </a:extLst>
          </p:cNvPr>
          <p:cNvSpPr txBox="1">
            <a:spLocks noChangeArrowheads="1"/>
          </p:cNvSpPr>
          <p:nvPr/>
        </p:nvSpPr>
        <p:spPr bwMode="auto">
          <a:xfrm>
            <a:off x="357188" y="857250"/>
            <a:ext cx="8607425" cy="3754438"/>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Les palestiniens doivent-ils reconnaître le caractère hébraïque de Israël? </a:t>
            </a: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Hamas est-il une organisation terroriste ?</a:t>
            </a:r>
          </a:p>
          <a:p>
            <a:pPr eaLnBrk="1" hangingPunct="1">
              <a:defRPr/>
            </a:pPr>
            <a:r>
              <a:rPr lang="fr-CH" sz="4000" b="1" dirty="0">
                <a:solidFill>
                  <a:srgbClr val="FFFFFF"/>
                </a:solidFill>
                <a:latin typeface="+mn-lt"/>
                <a:cs typeface="Arial" charset="0"/>
              </a:rPr>
              <a:t> </a:t>
            </a: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La bande de Gaza faut-il la isoler ?</a:t>
            </a:r>
          </a:p>
          <a:p>
            <a:pPr indent="266700" eaLnBrk="1" hangingPunct="1">
              <a:defRPr/>
            </a:pPr>
            <a:r>
              <a:rPr lang="fr-CH" sz="1400" dirty="0">
                <a:solidFill>
                  <a:srgbClr val="FFFFFF"/>
                </a:solidFill>
                <a:latin typeface="+mn-lt"/>
                <a:cs typeface="Arial" charset="0"/>
              </a:rPr>
              <a:t>À qui sont les réserves naturelles de gaz au large de la bande de Gaza ? </a:t>
            </a:r>
          </a:p>
        </p:txBody>
      </p:sp>
      <p:sp>
        <p:nvSpPr>
          <p:cNvPr id="589827" name="Segnaposto numero diapositiva 1">
            <a:extLst>
              <a:ext uri="{FF2B5EF4-FFF2-40B4-BE49-F238E27FC236}">
                <a16:creationId xmlns:a16="http://schemas.microsoft.com/office/drawing/2014/main" id="{B8D5F6C4-07D9-D4BF-9AB4-C6FD0E555717}"/>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0D41BD6-7D1A-4908-BDE2-3641C5B7E8AB}" type="slidenum">
              <a:rPr lang="fr-FR" altLang="en-US" sz="1400" smtClean="0">
                <a:solidFill>
                  <a:srgbClr val="FFFFFF"/>
                </a:solidFill>
              </a:rPr>
              <a:pPr>
                <a:spcBef>
                  <a:spcPct val="0"/>
                </a:spcBef>
                <a:buFontTx/>
                <a:buNone/>
              </a:pPr>
              <a:t>204</a:t>
            </a:fld>
            <a:endParaRPr lang="fr-FR" altLang="en-US" sz="1400">
              <a:solidFill>
                <a:srgbClr val="FFFFFF"/>
              </a:solidFill>
            </a:endParaRPr>
          </a:p>
        </p:txBody>
      </p:sp>
      <p:sp>
        <p:nvSpPr>
          <p:cNvPr id="4" name="Rettangolo 3">
            <a:extLst>
              <a:ext uri="{FF2B5EF4-FFF2-40B4-BE49-F238E27FC236}">
                <a16:creationId xmlns:a16="http://schemas.microsoft.com/office/drawing/2014/main" id="{2F6E6EEF-19E8-4A98-F4EC-F3E543F2C91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Box 1">
            <a:extLst>
              <a:ext uri="{FF2B5EF4-FFF2-40B4-BE49-F238E27FC236}">
                <a16:creationId xmlns:a16="http://schemas.microsoft.com/office/drawing/2014/main" id="{9B027D65-74C4-BD22-3126-AE72F4C1AC36}"/>
              </a:ext>
            </a:extLst>
          </p:cNvPr>
          <p:cNvSpPr txBox="1">
            <a:spLocks noChangeArrowheads="1"/>
          </p:cNvSpPr>
          <p:nvPr/>
        </p:nvSpPr>
        <p:spPr bwMode="auto">
          <a:xfrm>
            <a:off x="357188" y="857250"/>
            <a:ext cx="8286750" cy="4954588"/>
          </a:xfrm>
          <a:prstGeom prst="rect">
            <a:avLst/>
          </a:prstGeom>
          <a:noFill/>
          <a:ln w="9525">
            <a:noFill/>
            <a:miter lim="800000"/>
            <a:headEnd/>
            <a:tailEnd/>
          </a:ln>
        </p:spPr>
        <p:txBody>
          <a:bodyPr>
            <a:spAutoFit/>
          </a:bodyPr>
          <a:lstStyle/>
          <a:p>
            <a:pPr marL="266700" indent="-266700" eaLnBrk="1" hangingPunct="1">
              <a:buFontTx/>
              <a:buChar char="-"/>
              <a:defRPr/>
            </a:pPr>
            <a:r>
              <a:rPr lang="fr-CH" sz="3200" b="1" dirty="0">
                <a:solidFill>
                  <a:srgbClr val="FFFFFF"/>
                </a:solidFill>
              </a:rPr>
              <a:t>Les résolutions de l’ONU sont-elles  encore valables  ?</a:t>
            </a:r>
          </a:p>
          <a:p>
            <a:pPr eaLnBrk="1" hangingPunct="1">
              <a:buFontTx/>
              <a:buChar char="-"/>
              <a:defRPr/>
            </a:pPr>
            <a:endParaRPr lang="it-IT" sz="4000" dirty="0">
              <a:solidFill>
                <a:srgbClr val="FFFFFF"/>
              </a:solidFill>
              <a:latin typeface="Algerian" pitchFamily="82" charset="0"/>
              <a:cs typeface="Arial" charset="0"/>
            </a:endParaRPr>
          </a:p>
          <a:p>
            <a:pPr marL="266700" indent="-266700" eaLnBrk="1" hangingPunct="1">
              <a:defRPr/>
            </a:pPr>
            <a:r>
              <a:rPr lang="fr-CH" sz="4000" dirty="0">
                <a:solidFill>
                  <a:srgbClr val="FFFFFF"/>
                </a:solidFill>
                <a:latin typeface="Algerian" pitchFamily="82" charset="0"/>
                <a:cs typeface="Arial" charset="0"/>
              </a:rPr>
              <a:t>- </a:t>
            </a:r>
            <a:r>
              <a:rPr lang="fr-CH" sz="3200" b="1" dirty="0">
                <a:solidFill>
                  <a:srgbClr val="FFFFFF"/>
                </a:solidFill>
              </a:rPr>
              <a:t>Les accords de Oslo sont-ils encore valables ?</a:t>
            </a:r>
          </a:p>
          <a:p>
            <a:pPr eaLnBrk="1" hangingPunct="1">
              <a:defRPr/>
            </a:pPr>
            <a:r>
              <a:rPr lang="fr-CH" sz="4000" b="1" dirty="0">
                <a:solidFill>
                  <a:srgbClr val="FFFFFF"/>
                </a:solidFill>
                <a:latin typeface="+mn-lt"/>
                <a:cs typeface="Arial" charset="0"/>
              </a:rPr>
              <a:t> </a:t>
            </a:r>
          </a:p>
          <a:p>
            <a:pPr marL="266700" indent="-266700" eaLnBrk="1" hangingPunct="1">
              <a:buFontTx/>
              <a:buChar char="-"/>
              <a:defRPr/>
            </a:pPr>
            <a:r>
              <a:rPr lang="fr-CH" sz="3200" b="1" dirty="0">
                <a:solidFill>
                  <a:srgbClr val="FFFFFF"/>
                </a:solidFill>
              </a:rPr>
              <a:t>Les conventions internationales, etc. doivent-elles être appliquées ?</a:t>
            </a:r>
          </a:p>
          <a:p>
            <a:pPr marL="266700" indent="-266700" eaLnBrk="1" hangingPunct="1">
              <a:defRPr/>
            </a:pPr>
            <a:r>
              <a:rPr lang="fr-CH" sz="1400" dirty="0">
                <a:solidFill>
                  <a:srgbClr val="FFFFFF"/>
                </a:solidFill>
                <a:latin typeface="+mn-lt"/>
                <a:cs typeface="Arial" charset="0"/>
              </a:rPr>
              <a:t>	La Cisjordanie, Gaza, le Golan, etc. sont-ils des  territoires «  occupés »  où  « disputés »  ?                 Faut-il retirer les colons ? </a:t>
            </a:r>
          </a:p>
        </p:txBody>
      </p:sp>
      <p:sp>
        <p:nvSpPr>
          <p:cNvPr id="591875" name="Segnaposto numero diapositiva 1">
            <a:extLst>
              <a:ext uri="{FF2B5EF4-FFF2-40B4-BE49-F238E27FC236}">
                <a16:creationId xmlns:a16="http://schemas.microsoft.com/office/drawing/2014/main" id="{D4695B30-9F7D-5B50-0761-BC6113521606}"/>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8E21C20-5161-4CD6-9EEE-0AE3D9600B4F}" type="slidenum">
              <a:rPr lang="fr-FR" altLang="en-US" sz="1400" smtClean="0">
                <a:solidFill>
                  <a:srgbClr val="FFFFFF"/>
                </a:solidFill>
              </a:rPr>
              <a:pPr>
                <a:spcBef>
                  <a:spcPct val="0"/>
                </a:spcBef>
                <a:buFontTx/>
                <a:buNone/>
              </a:pPr>
              <a:t>205</a:t>
            </a:fld>
            <a:endParaRPr lang="fr-FR" altLang="en-US" sz="1400">
              <a:solidFill>
                <a:srgbClr val="FFFFFF"/>
              </a:solidFill>
            </a:endParaRPr>
          </a:p>
        </p:txBody>
      </p:sp>
      <p:sp>
        <p:nvSpPr>
          <p:cNvPr id="4" name="Rettangolo 3">
            <a:extLst>
              <a:ext uri="{FF2B5EF4-FFF2-40B4-BE49-F238E27FC236}">
                <a16:creationId xmlns:a16="http://schemas.microsoft.com/office/drawing/2014/main" id="{9BBFC95F-1159-B138-6F84-E2A93BD4751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egnaposto numero diapositiva 1">
            <a:extLst>
              <a:ext uri="{FF2B5EF4-FFF2-40B4-BE49-F238E27FC236}">
                <a16:creationId xmlns:a16="http://schemas.microsoft.com/office/drawing/2014/main" id="{011A8844-975D-0703-D943-0FA81FB486F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86140DB-88C1-4E19-9480-4CE1D2895576}" type="slidenum">
              <a:rPr lang="it-IT" altLang="en-US" sz="1400" b="1" smtClean="0">
                <a:solidFill>
                  <a:srgbClr val="FFFFFF"/>
                </a:solidFill>
              </a:rPr>
              <a:pPr>
                <a:spcBef>
                  <a:spcPct val="0"/>
                </a:spcBef>
                <a:buFontTx/>
                <a:buNone/>
              </a:pPr>
              <a:t>206</a:t>
            </a:fld>
            <a:endParaRPr lang="it-IT" altLang="en-US" sz="1400" b="1">
              <a:solidFill>
                <a:srgbClr val="FFFFFF"/>
              </a:solidFill>
            </a:endParaRPr>
          </a:p>
        </p:txBody>
      </p:sp>
      <p:sp>
        <p:nvSpPr>
          <p:cNvPr id="3" name="CasellaDiTesto 2">
            <a:extLst>
              <a:ext uri="{FF2B5EF4-FFF2-40B4-BE49-F238E27FC236}">
                <a16:creationId xmlns:a16="http://schemas.microsoft.com/office/drawing/2014/main" id="{790ADC8C-2C70-EF6F-ACDD-513417BE2612}"/>
              </a:ext>
            </a:extLst>
          </p:cNvPr>
          <p:cNvSpPr txBox="1"/>
          <p:nvPr/>
        </p:nvSpPr>
        <p:spPr>
          <a:xfrm>
            <a:off x="2771800" y="4566058"/>
            <a:ext cx="3600400" cy="1323439"/>
          </a:xfrm>
          <a:prstGeom prst="rect">
            <a:avLst/>
          </a:prstGeom>
          <a:solidFill>
            <a:srgbClr val="FFFF00"/>
          </a:solidFill>
          <a:ln w="19050">
            <a:solidFill>
              <a:schemeClr val="accent4">
                <a:lumMod val="10000"/>
              </a:schemeClr>
            </a:solidFill>
          </a:ln>
          <a:scene3d>
            <a:camera prst="orthographicFront"/>
            <a:lightRig rig="threePt" dir="t"/>
          </a:scene3d>
          <a:sp3d>
            <a:bevelT w="139700" h="139700" prst="divot"/>
          </a:sp3d>
        </p:spPr>
        <p:txBody>
          <a:bodyPr>
            <a:spAutoFit/>
          </a:bodyPr>
          <a:lstStyle>
            <a:defPPr>
              <a:defRPr lang="it-CH"/>
            </a:defPPr>
            <a:lvl1pPr algn="ctr" eaLnBrk="1" fontAlgn="auto" hangingPunct="1">
              <a:spcAft>
                <a:spcPts val="0"/>
              </a:spcAft>
              <a:buFontTx/>
              <a:buNone/>
              <a:defRPr sz="2700" b="1" kern="0">
                <a:solidFill>
                  <a:schemeClr val="accent4">
                    <a:lumMod val="10000"/>
                  </a:schemeClr>
                </a:solidFill>
                <a:latin typeface="+mn-lt"/>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en-US" sz="4000" dirty="0" err="1"/>
              <a:t>L’empleur</a:t>
            </a:r>
            <a:r>
              <a:rPr lang="en-US" sz="4000" dirty="0"/>
              <a:t> du </a:t>
            </a:r>
            <a:r>
              <a:rPr lang="en-US" sz="4000" dirty="0" err="1"/>
              <a:t>désastre</a:t>
            </a:r>
            <a:endParaRPr lang="en-US" sz="4000" dirty="0"/>
          </a:p>
        </p:txBody>
      </p:sp>
      <p:pic>
        <p:nvPicPr>
          <p:cNvPr id="593926" name="Picture 4" descr="1. World | | United-World.org">
            <a:extLst>
              <a:ext uri="{FF2B5EF4-FFF2-40B4-BE49-F238E27FC236}">
                <a16:creationId xmlns:a16="http://schemas.microsoft.com/office/drawing/2014/main" id="{673AD166-FEB5-01AB-F47F-3F8DC1B5C3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877888"/>
            <a:ext cx="73818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Picture 2" descr="C:\Users\Enrico\Desktop\Conflitti jpeg.jpg">
            <a:extLst>
              <a:ext uri="{FF2B5EF4-FFF2-40B4-BE49-F238E27FC236}">
                <a16:creationId xmlns:a16="http://schemas.microsoft.com/office/drawing/2014/main" id="{1106D49B-575D-6800-7D94-9ECCF9B7C285}"/>
              </a:ext>
            </a:extLst>
          </p:cNvPr>
          <p:cNvPicPr>
            <a:picLocks noChangeAspect="1" noChangeArrowheads="1"/>
          </p:cNvPicPr>
          <p:nvPr/>
        </p:nvPicPr>
        <p:blipFill>
          <a:blip r:embed="rId3"/>
          <a:srcRect/>
          <a:stretch>
            <a:fillRect/>
          </a:stretch>
        </p:blipFill>
        <p:spPr bwMode="auto">
          <a:xfrm>
            <a:off x="288925" y="476250"/>
            <a:ext cx="8566150" cy="47529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594947" name="CasellaDiTesto 1">
            <a:extLst>
              <a:ext uri="{FF2B5EF4-FFF2-40B4-BE49-F238E27FC236}">
                <a16:creationId xmlns:a16="http://schemas.microsoft.com/office/drawing/2014/main" id="{AF61D799-2507-86DC-B68C-63D90CFA5442}"/>
              </a:ext>
            </a:extLst>
          </p:cNvPr>
          <p:cNvSpPr txBox="1">
            <a:spLocks noChangeArrowheads="1"/>
          </p:cNvSpPr>
          <p:nvPr/>
        </p:nvSpPr>
        <p:spPr bwMode="auto">
          <a:xfrm>
            <a:off x="971550" y="5516563"/>
            <a:ext cx="7488238"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800">
                <a:solidFill>
                  <a:srgbClr val="FFFFFF"/>
                </a:solidFill>
              </a:rPr>
              <a:t>Le conflict en Palestine est probablement le plus long de ceux qui sont actuellement en cours. </a:t>
            </a:r>
            <a:r>
              <a:rPr lang="it-CH" altLang="it-CH" sz="1100">
                <a:solidFill>
                  <a:srgbClr val="FFFFFF"/>
                </a:solidFill>
              </a:rPr>
              <a:t>(sur la carte sont endiqués seulement les plus connus, par exemple manque le conflict du Sahara occ.)</a:t>
            </a:r>
          </a:p>
        </p:txBody>
      </p:sp>
      <p:sp>
        <p:nvSpPr>
          <p:cNvPr id="594948" name="Segnaposto numero diapositiva 1">
            <a:extLst>
              <a:ext uri="{FF2B5EF4-FFF2-40B4-BE49-F238E27FC236}">
                <a16:creationId xmlns:a16="http://schemas.microsoft.com/office/drawing/2014/main" id="{6B3D5A92-3A92-57A4-A60B-301708BBE0D4}"/>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DE5960-14F1-4C3F-8039-C1FAE2BC0672}" type="slidenum">
              <a:rPr lang="fr-FR" altLang="en-US" sz="1400" smtClean="0">
                <a:solidFill>
                  <a:srgbClr val="FFFFFF"/>
                </a:solidFill>
              </a:rPr>
              <a:pPr>
                <a:spcBef>
                  <a:spcPct val="0"/>
                </a:spcBef>
                <a:buFontTx/>
                <a:buNone/>
              </a:pPr>
              <a:t>207</a:t>
            </a:fld>
            <a:endParaRPr lang="fr-FR" altLang="en-US" sz="1400">
              <a:solidFill>
                <a:srgbClr val="FFFFFF"/>
              </a:solidFill>
            </a:endParaRPr>
          </a:p>
        </p:txBody>
      </p:sp>
      <p:sp>
        <p:nvSpPr>
          <p:cNvPr id="5" name="Rettangolo 4">
            <a:extLst>
              <a:ext uri="{FF2B5EF4-FFF2-40B4-BE49-F238E27FC236}">
                <a16:creationId xmlns:a16="http://schemas.microsoft.com/office/drawing/2014/main" id="{9E72237B-5CBE-10F6-D5B0-ED4D3429863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347" name="Picture 3" descr="C:\Users\Enrico\Desktop\Yarnuk Siria aprile 2014 profughi palest attendono distr viveri.jpg">
            <a:extLst>
              <a:ext uri="{FF2B5EF4-FFF2-40B4-BE49-F238E27FC236}">
                <a16:creationId xmlns:a16="http://schemas.microsoft.com/office/drawing/2014/main" id="{1C0BD904-87F6-DC0A-7C5A-E73F0DE57020}"/>
              </a:ext>
            </a:extLst>
          </p:cNvPr>
          <p:cNvPicPr>
            <a:picLocks noChangeAspect="1" noChangeArrowheads="1"/>
          </p:cNvPicPr>
          <p:nvPr/>
        </p:nvPicPr>
        <p:blipFill>
          <a:blip r:embed="rId3"/>
          <a:srcRect/>
          <a:stretch>
            <a:fillRect/>
          </a:stretch>
        </p:blipFill>
        <p:spPr bwMode="auto">
          <a:xfrm>
            <a:off x="735013" y="476250"/>
            <a:ext cx="7673975" cy="506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96995" name="CasellaDiTesto 2">
            <a:extLst>
              <a:ext uri="{FF2B5EF4-FFF2-40B4-BE49-F238E27FC236}">
                <a16:creationId xmlns:a16="http://schemas.microsoft.com/office/drawing/2014/main" id="{59F8F22D-A496-907D-42D6-CC3CE4F4709E}"/>
              </a:ext>
            </a:extLst>
          </p:cNvPr>
          <p:cNvSpPr txBox="1">
            <a:spLocks noChangeArrowheads="1"/>
          </p:cNvSpPr>
          <p:nvPr/>
        </p:nvSpPr>
        <p:spPr bwMode="auto">
          <a:xfrm>
            <a:off x="798513" y="5970588"/>
            <a:ext cx="75469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200">
                <a:solidFill>
                  <a:srgbClr val="FFFFFF"/>
                </a:solidFill>
              </a:rPr>
              <a:t>Des réfugiés palestiniens assiégé par la guerre attendent une peu probable distribution de nourriture.                     Les réfugiés palestiniens sont parmi les plus grandes victimes des guerres qui font rage au Moyen-Orient.</a:t>
            </a:r>
            <a:endParaRPr lang="it-CH" altLang="it-CH" sz="1200">
              <a:solidFill>
                <a:srgbClr val="FFFFFF"/>
              </a:solidFill>
            </a:endParaRPr>
          </a:p>
        </p:txBody>
      </p:sp>
      <p:sp>
        <p:nvSpPr>
          <p:cNvPr id="5" name="Rettangolo 4">
            <a:extLst>
              <a:ext uri="{FF2B5EF4-FFF2-40B4-BE49-F238E27FC236}">
                <a16:creationId xmlns:a16="http://schemas.microsoft.com/office/drawing/2014/main" id="{7E234037-C990-D889-A4F2-AA235DA4FB1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92B5F1C-9A17-1360-B7FD-A219B6E6B715}"/>
              </a:ext>
            </a:extLst>
          </p:cNvPr>
          <p:cNvSpPr txBox="1"/>
          <p:nvPr/>
        </p:nvSpPr>
        <p:spPr>
          <a:xfrm>
            <a:off x="1022350" y="5640388"/>
            <a:ext cx="6911975" cy="339725"/>
          </a:xfrm>
          <a:prstGeom prst="rect">
            <a:avLst/>
          </a:prstGeom>
          <a:solidFill>
            <a:srgbClr val="FFFF00"/>
          </a:solidFill>
          <a:ln w="12700">
            <a:solidFill>
              <a:schemeClr val="accent4">
                <a:lumMod val="10000"/>
              </a:schemeClr>
            </a:solidFill>
          </a:ln>
        </p:spPr>
        <p:txBody>
          <a:bodyPr>
            <a:spAutoFit/>
          </a:bodyPr>
          <a:lstStyle/>
          <a:p>
            <a:pPr algn="ctr">
              <a:defRPr/>
            </a:pPr>
            <a:r>
              <a:rPr lang="fr-FR" sz="1600" b="1" dirty="0">
                <a:solidFill>
                  <a:schemeClr val="accent4">
                    <a:lumMod val="10000"/>
                  </a:schemeClr>
                </a:solidFill>
              </a:rPr>
              <a:t>Avril 2014 - Le camp de réfugiés palestiniens d'Al-Yarmouk en Syrie. </a:t>
            </a:r>
            <a:endParaRPr lang="en-US" sz="1600" b="1" dirty="0">
              <a:solidFill>
                <a:schemeClr val="accent4">
                  <a:lumMod val="10000"/>
                </a:schemeClr>
              </a:solidFill>
            </a:endParaRPr>
          </a:p>
        </p:txBody>
      </p:sp>
      <p:sp>
        <p:nvSpPr>
          <p:cNvPr id="596998" name="CasellaDiTesto 2">
            <a:extLst>
              <a:ext uri="{FF2B5EF4-FFF2-40B4-BE49-F238E27FC236}">
                <a16:creationId xmlns:a16="http://schemas.microsoft.com/office/drawing/2014/main" id="{57A2BF82-7AAE-38C8-7E97-863CC33BC724}"/>
              </a:ext>
            </a:extLst>
          </p:cNvPr>
          <p:cNvSpPr txBox="1">
            <a:spLocks noChangeArrowheads="1"/>
          </p:cNvSpPr>
          <p:nvPr/>
        </p:nvSpPr>
        <p:spPr bwMode="auto">
          <a:xfrm>
            <a:off x="3455988" y="6545263"/>
            <a:ext cx="22320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http://en.wikipedia.org/wiki/Yarmouk_Camp</a:t>
            </a:r>
          </a:p>
        </p:txBody>
      </p:sp>
      <p:sp>
        <p:nvSpPr>
          <p:cNvPr id="596999" name="Segnaposto numero diapositiva 1">
            <a:extLst>
              <a:ext uri="{FF2B5EF4-FFF2-40B4-BE49-F238E27FC236}">
                <a16:creationId xmlns:a16="http://schemas.microsoft.com/office/drawing/2014/main" id="{48F34568-8B27-129B-E604-D29C9D73E5A1}"/>
              </a:ext>
            </a:extLst>
          </p:cNvPr>
          <p:cNvSpPr>
            <a:spLocks noGrp="1"/>
          </p:cNvSpPr>
          <p:nvPr>
            <p:ph type="sldNum" sz="quarter" idx="12"/>
          </p:nvPr>
        </p:nvSpPr>
        <p:spPr>
          <a:xfrm>
            <a:off x="7920038" y="5640388"/>
            <a:ext cx="604837" cy="620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E9BC30A-CF91-4071-8275-AF18DB0A3107}" type="slidenum">
              <a:rPr lang="it-IT" altLang="en-US" sz="1400" b="1" smtClean="0">
                <a:solidFill>
                  <a:srgbClr val="FFFFFF"/>
                </a:solidFill>
              </a:rPr>
              <a:pPr>
                <a:spcBef>
                  <a:spcPct val="0"/>
                </a:spcBef>
                <a:buFontTx/>
                <a:buNone/>
              </a:pPr>
              <a:t>208</a:t>
            </a:fld>
            <a:endParaRPr lang="it-IT" altLang="en-US" sz="1400" b="1">
              <a:solidFill>
                <a:srgbClr val="FFFFFF"/>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Segnaposto numero diapositiva 1">
            <a:extLst>
              <a:ext uri="{FF2B5EF4-FFF2-40B4-BE49-F238E27FC236}">
                <a16:creationId xmlns:a16="http://schemas.microsoft.com/office/drawing/2014/main" id="{B285F0B4-CD2B-B321-E967-3A7E1972757A}"/>
              </a:ext>
            </a:extLst>
          </p:cNvPr>
          <p:cNvSpPr>
            <a:spLocks noGrp="1"/>
          </p:cNvSpPr>
          <p:nvPr>
            <p:ph type="sldNum" sz="quarter" idx="12"/>
          </p:nvPr>
        </p:nvSpPr>
        <p:spPr>
          <a:xfrm>
            <a:off x="8259763" y="6348413"/>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35C3E94-61BB-41E4-8687-81B0F2A65612}" type="slidenum">
              <a:rPr lang="it-IT" altLang="en-US" sz="1400" smtClean="0">
                <a:solidFill>
                  <a:srgbClr val="FFFFFF"/>
                </a:solidFill>
              </a:rPr>
              <a:pPr>
                <a:spcBef>
                  <a:spcPct val="0"/>
                </a:spcBef>
                <a:buFontTx/>
                <a:buNone/>
              </a:pPr>
              <a:t>209</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40AAD351-05AF-C8E9-657B-D6DF446E8F4C}"/>
              </a:ext>
            </a:extLst>
          </p:cNvPr>
          <p:cNvPicPr>
            <a:picLocks noChangeAspect="1" noChangeArrowheads="1"/>
          </p:cNvPicPr>
          <p:nvPr/>
        </p:nvPicPr>
        <p:blipFill>
          <a:blip r:embed="rId3"/>
          <a:srcRect/>
          <a:stretch>
            <a:fillRect/>
          </a:stretch>
        </p:blipFill>
        <p:spPr bwMode="auto">
          <a:xfrm>
            <a:off x="534988" y="333375"/>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D51DDBB7-8FAA-F9B8-7317-DD0712B7598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99045" name="CasellaDiTesto 2">
            <a:extLst>
              <a:ext uri="{FF2B5EF4-FFF2-40B4-BE49-F238E27FC236}">
                <a16:creationId xmlns:a16="http://schemas.microsoft.com/office/drawing/2014/main" id="{0422DB7C-54E6-A4CC-5EB1-75BE11AF1FD2}"/>
              </a:ext>
            </a:extLst>
          </p:cNvPr>
          <p:cNvSpPr txBox="1">
            <a:spLocks noChangeArrowheads="1"/>
          </p:cNvSpPr>
          <p:nvPr/>
        </p:nvSpPr>
        <p:spPr bwMode="auto">
          <a:xfrm>
            <a:off x="627063" y="5922963"/>
            <a:ext cx="82042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100">
                <a:solidFill>
                  <a:srgbClr val="FFFFFF"/>
                </a:solidFill>
              </a:rPr>
              <a:t>Syrie </a:t>
            </a:r>
            <a:r>
              <a:rPr lang="fr-FR" altLang="it-CH" sz="1100" u="sng">
                <a:solidFill>
                  <a:srgbClr val="FFFFFF"/>
                </a:solidFill>
              </a:rPr>
              <a:t>2015</a:t>
            </a:r>
            <a:r>
              <a:rPr lang="fr-FR" altLang="it-CH" sz="1100">
                <a:solidFill>
                  <a:srgbClr val="FFFFFF"/>
                </a:solidFill>
              </a:rPr>
              <a:t>: en soutenant les milices qui s’opposent au régime syrien de Bachar al-Assad allié à la Russie, et en attaquant les militants du Hezbollah, Israël agit dans l'intérêt des puissances occidentales et soutient indirectement les terroristes du ISIS.               À cause de la guerre, à partir de 2011, millions de Syriens ont fui leur pays et désespérés cherchent un refuge dans les                   pays voisins et en Europe. Beaucoup d'entre eux sont des réfugiés palestiniens qui étaient en Syrie depuis longtemps.</a:t>
            </a:r>
          </a:p>
        </p:txBody>
      </p:sp>
      <p:sp>
        <p:nvSpPr>
          <p:cNvPr id="2" name="CasellaDiTesto 1">
            <a:extLst>
              <a:ext uri="{FF2B5EF4-FFF2-40B4-BE49-F238E27FC236}">
                <a16:creationId xmlns:a16="http://schemas.microsoft.com/office/drawing/2014/main" id="{71FBF4A4-4DF2-9A01-B4BA-AE4EFE281C39}"/>
              </a:ext>
            </a:extLst>
          </p:cNvPr>
          <p:cNvSpPr txBox="1"/>
          <p:nvPr/>
        </p:nvSpPr>
        <p:spPr>
          <a:xfrm>
            <a:off x="534988" y="5594350"/>
            <a:ext cx="8137525" cy="322263"/>
          </a:xfrm>
          <a:prstGeom prst="rect">
            <a:avLst/>
          </a:prstGeom>
          <a:solidFill>
            <a:srgbClr val="FFFF00"/>
          </a:solidFill>
          <a:ln w="12700">
            <a:solidFill>
              <a:schemeClr val="accent4">
                <a:lumMod val="10000"/>
              </a:schemeClr>
            </a:solidFill>
          </a:ln>
        </p:spPr>
        <p:txBody>
          <a:bodyPr>
            <a:spAutoFit/>
          </a:bodyPr>
          <a:lstStyle/>
          <a:p>
            <a:pPr algn="ctr">
              <a:defRPr/>
            </a:pPr>
            <a:r>
              <a:rPr lang="fr-FR" sz="1500" b="1" dirty="0">
                <a:solidFill>
                  <a:schemeClr val="accent4">
                    <a:lumMod val="10000"/>
                  </a:schemeClr>
                </a:solidFill>
              </a:rPr>
              <a:t>Le camp de réfugiés de </a:t>
            </a:r>
            <a:r>
              <a:rPr lang="fr-FR" sz="1500" b="1" dirty="0" err="1">
                <a:solidFill>
                  <a:schemeClr val="accent4">
                    <a:lumMod val="10000"/>
                  </a:schemeClr>
                </a:solidFill>
              </a:rPr>
              <a:t>Zaatari</a:t>
            </a:r>
            <a:r>
              <a:rPr lang="fr-FR" sz="1500" b="1" dirty="0">
                <a:solidFill>
                  <a:schemeClr val="accent4">
                    <a:lumMod val="10000"/>
                  </a:schemeClr>
                </a:solidFill>
              </a:rPr>
              <a:t> près de </a:t>
            </a:r>
            <a:r>
              <a:rPr lang="fr-FR" sz="1500" b="1" dirty="0" err="1">
                <a:solidFill>
                  <a:schemeClr val="accent4">
                    <a:lumMod val="10000"/>
                  </a:schemeClr>
                </a:solidFill>
              </a:rPr>
              <a:t>Mafraq</a:t>
            </a:r>
            <a:r>
              <a:rPr lang="fr-FR" sz="1500" b="1" dirty="0">
                <a:solidFill>
                  <a:schemeClr val="accent4">
                    <a:lumMod val="10000"/>
                  </a:schemeClr>
                </a:solidFill>
              </a:rPr>
              <a:t>, en Jordanie, abrite 115’000 réfugiés.</a:t>
            </a:r>
            <a:endParaRPr lang="en-US" sz="1500" b="1" dirty="0">
              <a:solidFill>
                <a:schemeClr val="accent4">
                  <a:lumMod val="10000"/>
                </a:schemeClr>
              </a:solidFill>
            </a:endParaRPr>
          </a:p>
        </p:txBody>
      </p:sp>
      <p:sp>
        <p:nvSpPr>
          <p:cNvPr id="599047" name="CasellaDiTesto 7">
            <a:extLst>
              <a:ext uri="{FF2B5EF4-FFF2-40B4-BE49-F238E27FC236}">
                <a16:creationId xmlns:a16="http://schemas.microsoft.com/office/drawing/2014/main" id="{66C6601B-93E8-972E-C957-FAA7416B8578}"/>
              </a:ext>
            </a:extLst>
          </p:cNvPr>
          <p:cNvSpPr txBox="1">
            <a:spLocks noChangeArrowheads="1"/>
          </p:cNvSpPr>
          <p:nvPr/>
        </p:nvSpPr>
        <p:spPr bwMode="auto">
          <a:xfrm>
            <a:off x="3178175" y="79375"/>
            <a:ext cx="2787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https://en.wikipedia.org/wiki/Zaatari_refugee_camp</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6" name="Picture 4" descr="cross">
            <a:extLst>
              <a:ext uri="{FF2B5EF4-FFF2-40B4-BE49-F238E27FC236}">
                <a16:creationId xmlns:a16="http://schemas.microsoft.com/office/drawing/2014/main" id="{EA7EE3AD-DD3F-E3F7-9795-18F66A206520}"/>
              </a:ext>
            </a:extLst>
          </p:cNvPr>
          <p:cNvPicPr>
            <a:picLocks noChangeAspect="1" noChangeArrowheads="1"/>
          </p:cNvPicPr>
          <p:nvPr/>
        </p:nvPicPr>
        <p:blipFill>
          <a:blip r:embed="rId3"/>
          <a:srcRect/>
          <a:stretch>
            <a:fillRect/>
          </a:stretch>
        </p:blipFill>
        <p:spPr bwMode="auto">
          <a:xfrm>
            <a:off x="7505700" y="650875"/>
            <a:ext cx="804863" cy="814388"/>
          </a:xfrm>
          <a:prstGeom prst="rect">
            <a:avLst/>
          </a:prstGeom>
          <a:ln>
            <a:noFill/>
          </a:ln>
          <a:effectLst>
            <a:outerShdw blurRad="292100" dist="139700" dir="2700000" algn="tl" rotWithShape="0">
              <a:srgbClr val="333333">
                <a:alpha val="65000"/>
              </a:srgbClr>
            </a:outerShdw>
          </a:effectLst>
        </p:spPr>
      </p:pic>
      <p:sp>
        <p:nvSpPr>
          <p:cNvPr id="217091" name="Segnaposto numero diapositiva 1">
            <a:extLst>
              <a:ext uri="{FF2B5EF4-FFF2-40B4-BE49-F238E27FC236}">
                <a16:creationId xmlns:a16="http://schemas.microsoft.com/office/drawing/2014/main" id="{14EDE2D4-91D2-A631-09BE-28A1CD3A675E}"/>
              </a:ext>
            </a:extLst>
          </p:cNvPr>
          <p:cNvSpPr>
            <a:spLocks noGrp="1"/>
          </p:cNvSpPr>
          <p:nvPr>
            <p:ph type="sldNum" sz="quarter" idx="12"/>
          </p:nvPr>
        </p:nvSpPr>
        <p:spPr>
          <a:xfrm>
            <a:off x="4919663" y="6026150"/>
            <a:ext cx="514350"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082536AF-C214-4351-AD27-9392BF1BC20B}" type="slidenum">
              <a:rPr lang="it-IT" altLang="en-US" sz="1400" smtClean="0">
                <a:solidFill>
                  <a:srgbClr val="FFFFFF"/>
                </a:solidFill>
              </a:rPr>
              <a:pPr algn="ctr">
                <a:spcBef>
                  <a:spcPct val="0"/>
                </a:spcBef>
                <a:buFontTx/>
                <a:buNone/>
              </a:pPr>
              <a:t>21</a:t>
            </a:fld>
            <a:endParaRPr lang="it-IT" altLang="en-US" sz="1400">
              <a:solidFill>
                <a:srgbClr val="FFFFFF"/>
              </a:solidFill>
            </a:endParaRPr>
          </a:p>
        </p:txBody>
      </p:sp>
      <p:pic>
        <p:nvPicPr>
          <p:cNvPr id="177161" name="Picture 9" descr="C:\Users\Enrico\Desktop\eee.jpg">
            <a:extLst>
              <a:ext uri="{FF2B5EF4-FFF2-40B4-BE49-F238E27FC236}">
                <a16:creationId xmlns:a16="http://schemas.microsoft.com/office/drawing/2014/main" id="{7224CFA3-589D-D86A-281F-A4F3C0F8781F}"/>
              </a:ext>
            </a:extLst>
          </p:cNvPr>
          <p:cNvPicPr>
            <a:picLocks noChangeAspect="1" noChangeArrowheads="1"/>
          </p:cNvPicPr>
          <p:nvPr/>
        </p:nvPicPr>
        <p:blipFill rotWithShape="1">
          <a:blip r:embed="rId4"/>
          <a:srcRect/>
          <a:stretch/>
        </p:blipFill>
        <p:spPr bwMode="auto">
          <a:xfrm>
            <a:off x="611188" y="307975"/>
            <a:ext cx="3168650" cy="6240463"/>
          </a:xfrm>
          <a:prstGeom prst="rect">
            <a:avLst/>
          </a:prstGeom>
          <a:ln w="28575">
            <a:solidFill>
              <a:schemeClr val="tx1"/>
            </a:solidFill>
          </a:ln>
          <a:effectLst>
            <a:outerShdw blurRad="292100" dist="139700" dir="2700000" algn="tl" rotWithShape="0">
              <a:srgbClr val="333333">
                <a:alpha val="65000"/>
              </a:srgbClr>
            </a:outerShdw>
          </a:effectLst>
        </p:spPr>
      </p:pic>
      <p:sp>
        <p:nvSpPr>
          <p:cNvPr id="10" name="Rettangolo 9">
            <a:extLst>
              <a:ext uri="{FF2B5EF4-FFF2-40B4-BE49-F238E27FC236}">
                <a16:creationId xmlns:a16="http://schemas.microsoft.com/office/drawing/2014/main" id="{7B0EB6FE-A711-2407-9F44-21220AECF0D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66274" name="Text Box 3">
            <a:extLst>
              <a:ext uri="{FF2B5EF4-FFF2-40B4-BE49-F238E27FC236}">
                <a16:creationId xmlns:a16="http://schemas.microsoft.com/office/drawing/2014/main" id="{0D8DB18A-0421-19D0-EFC7-95EDAB9D89FC}"/>
              </a:ext>
            </a:extLst>
          </p:cNvPr>
          <p:cNvSpPr txBox="1">
            <a:spLocks noChangeArrowheads="1"/>
          </p:cNvSpPr>
          <p:nvPr/>
        </p:nvSpPr>
        <p:spPr bwMode="auto">
          <a:xfrm>
            <a:off x="4037013" y="3446463"/>
            <a:ext cx="2211387" cy="12001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dirty="0"/>
              <a:t>La Palestine au temps des Croisés  Environ                          1200  </a:t>
            </a:r>
            <a:r>
              <a:rPr lang="fr-CH" altLang="it-CH" dirty="0" err="1"/>
              <a:t>ap</a:t>
            </a:r>
            <a:r>
              <a:rPr lang="fr-CH" altLang="it-CH" dirty="0"/>
              <a:t>. JC.</a:t>
            </a:r>
            <a:endParaRPr lang="it-IT" altLang="it-CH" dirty="0"/>
          </a:p>
        </p:txBody>
      </p:sp>
      <p:pic>
        <p:nvPicPr>
          <p:cNvPr id="11" name="Picture 8" descr="il massacro di musulmani a Acri">
            <a:extLst>
              <a:ext uri="{FF2B5EF4-FFF2-40B4-BE49-F238E27FC236}">
                <a16:creationId xmlns:a16="http://schemas.microsoft.com/office/drawing/2014/main" id="{86A62B47-9023-116D-4D62-3BE6C250C298}"/>
              </a:ext>
            </a:extLst>
          </p:cNvPr>
          <p:cNvPicPr>
            <a:picLocks noChangeAspect="1" noChangeArrowheads="1"/>
          </p:cNvPicPr>
          <p:nvPr/>
        </p:nvPicPr>
        <p:blipFill>
          <a:blip r:embed="rId5"/>
          <a:srcRect/>
          <a:stretch>
            <a:fillRect/>
          </a:stretch>
        </p:blipFill>
        <p:spPr bwMode="auto">
          <a:xfrm>
            <a:off x="4037013" y="311150"/>
            <a:ext cx="2965450" cy="2809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10" descr="C:\Users\Enrico\Desktop\Battaglia 1187 di Hattin tra crociati e musulm di Salah al-Din  jpeg.jpg">
            <a:extLst>
              <a:ext uri="{FF2B5EF4-FFF2-40B4-BE49-F238E27FC236}">
                <a16:creationId xmlns:a16="http://schemas.microsoft.com/office/drawing/2014/main" id="{988A4100-D818-DD28-CB91-AE9E91BFE507}"/>
              </a:ext>
            </a:extLst>
          </p:cNvPr>
          <p:cNvPicPr>
            <a:picLocks noChangeAspect="1" noChangeArrowheads="1"/>
          </p:cNvPicPr>
          <p:nvPr/>
        </p:nvPicPr>
        <p:blipFill>
          <a:blip r:embed="rId6"/>
          <a:srcRect/>
          <a:stretch>
            <a:fillRect/>
          </a:stretch>
        </p:blipFill>
        <p:spPr bwMode="auto">
          <a:xfrm>
            <a:off x="6369050" y="3484563"/>
            <a:ext cx="2270125" cy="3063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 name="Picture 6" descr="crusader">
            <a:extLst>
              <a:ext uri="{FF2B5EF4-FFF2-40B4-BE49-F238E27FC236}">
                <a16:creationId xmlns:a16="http://schemas.microsoft.com/office/drawing/2014/main" id="{68851702-A00D-7D43-25D9-8AB79918A0B4}"/>
              </a:ext>
            </a:extLst>
          </p:cNvPr>
          <p:cNvPicPr>
            <a:picLocks noChangeAspect="1" noChangeArrowheads="1"/>
          </p:cNvPicPr>
          <p:nvPr/>
        </p:nvPicPr>
        <p:blipFill>
          <a:blip r:embed="rId7"/>
          <a:srcRect/>
          <a:stretch>
            <a:fillRect/>
          </a:stretch>
        </p:blipFill>
        <p:spPr bwMode="auto">
          <a:xfrm>
            <a:off x="7270750" y="1898650"/>
            <a:ext cx="1273175" cy="1206500"/>
          </a:xfrm>
          <a:prstGeom prst="rect">
            <a:avLst/>
          </a:prstGeom>
          <a:noFill/>
          <a:ln>
            <a:noFill/>
          </a:ln>
          <a:effectLst>
            <a:outerShdw blurRad="292100" dist="139700" dir="2700000" algn="tl" rotWithShape="0">
              <a:srgbClr val="333333">
                <a:alpha val="64999"/>
              </a:srgbClr>
            </a:outerShdw>
          </a:effectLst>
        </p:spPr>
      </p:pic>
      <p:sp>
        <p:nvSpPr>
          <p:cNvPr id="217098" name="CasellaDiTesto 1">
            <a:extLst>
              <a:ext uri="{FF2B5EF4-FFF2-40B4-BE49-F238E27FC236}">
                <a16:creationId xmlns:a16="http://schemas.microsoft.com/office/drawing/2014/main" id="{76326D7B-5F23-F3F4-0B87-367BF67E17C8}"/>
              </a:ext>
            </a:extLst>
          </p:cNvPr>
          <p:cNvSpPr txBox="1">
            <a:spLocks noChangeArrowheads="1"/>
          </p:cNvSpPr>
          <p:nvPr/>
        </p:nvSpPr>
        <p:spPr bwMode="auto">
          <a:xfrm>
            <a:off x="4102100" y="5016500"/>
            <a:ext cx="20812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Les batailles et les massacres des croisés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1090" name="CasellaDiTesto 2">
            <a:extLst>
              <a:ext uri="{FF2B5EF4-FFF2-40B4-BE49-F238E27FC236}">
                <a16:creationId xmlns:a16="http://schemas.microsoft.com/office/drawing/2014/main" id="{E33BB0DB-331C-97C9-13B7-F1D614471FE3}"/>
              </a:ext>
            </a:extLst>
          </p:cNvPr>
          <p:cNvSpPr txBox="1">
            <a:spLocks noChangeArrowheads="1"/>
          </p:cNvSpPr>
          <p:nvPr/>
        </p:nvSpPr>
        <p:spPr bwMode="auto">
          <a:xfrm>
            <a:off x="198438" y="339725"/>
            <a:ext cx="1325562" cy="25860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tous les Arabes   de la Palestine. Il n'y a que Israël.</a:t>
            </a:r>
            <a:endParaRPr lang="en-US" altLang="en-US" sz="1800">
              <a:solidFill>
                <a:srgbClr val="000000"/>
              </a:solidFill>
            </a:endParaRPr>
          </a:p>
        </p:txBody>
      </p:sp>
      <p:sp>
        <p:nvSpPr>
          <p:cNvPr id="601091" name="CasellaDiTesto 4">
            <a:extLst>
              <a:ext uri="{FF2B5EF4-FFF2-40B4-BE49-F238E27FC236}">
                <a16:creationId xmlns:a16="http://schemas.microsoft.com/office/drawing/2014/main" id="{6FBE782E-88DE-CF56-92B6-E8300AD65546}"/>
              </a:ext>
            </a:extLst>
          </p:cNvPr>
          <p:cNvSpPr txBox="1">
            <a:spLocks noChangeArrowheads="1"/>
          </p:cNvSpPr>
          <p:nvPr/>
        </p:nvSpPr>
        <p:spPr bwMode="auto">
          <a:xfrm>
            <a:off x="198438" y="3076575"/>
            <a:ext cx="1325562" cy="3416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presque tous les Arabes de Palestine. Il n'y a qu'Israël, une nation avec l'apartheid.</a:t>
            </a:r>
            <a:endParaRPr lang="en-US" altLang="en-US" sz="1800">
              <a:solidFill>
                <a:srgbClr val="000000"/>
              </a:solidFill>
            </a:endParaRPr>
          </a:p>
        </p:txBody>
      </p:sp>
      <p:sp>
        <p:nvSpPr>
          <p:cNvPr id="601092" name="CasellaDiTesto 5">
            <a:extLst>
              <a:ext uri="{FF2B5EF4-FFF2-40B4-BE49-F238E27FC236}">
                <a16:creationId xmlns:a16="http://schemas.microsoft.com/office/drawing/2014/main" id="{A14EB1E8-BBEF-B314-5A07-BF3F2C38DFD7}"/>
              </a:ext>
            </a:extLst>
          </p:cNvPr>
          <p:cNvSpPr txBox="1">
            <a:spLocks noChangeArrowheads="1"/>
          </p:cNvSpPr>
          <p:nvPr/>
        </p:nvSpPr>
        <p:spPr bwMode="auto">
          <a:xfrm>
            <a:off x="1654175" y="339725"/>
            <a:ext cx="1263650" cy="36941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sionistes </a:t>
            </a:r>
            <a:r>
              <a:rPr lang="fr-FR" altLang="en-US" sz="1800">
                <a:solidFill>
                  <a:srgbClr val="000000"/>
                </a:solidFill>
              </a:rPr>
              <a:t>expulsent tous les Arabes d'Israël. Un mini    État de Palestine soumis à Israël est aussi créé.</a:t>
            </a:r>
            <a:endParaRPr lang="en-US" altLang="en-US" sz="1800">
              <a:solidFill>
                <a:srgbClr val="000000"/>
              </a:solidFill>
            </a:endParaRPr>
          </a:p>
        </p:txBody>
      </p:sp>
      <p:sp>
        <p:nvSpPr>
          <p:cNvPr id="400389" name="CasellaDiTesto 6">
            <a:extLst>
              <a:ext uri="{FF2B5EF4-FFF2-40B4-BE49-F238E27FC236}">
                <a16:creationId xmlns:a16="http://schemas.microsoft.com/office/drawing/2014/main" id="{F90E13F7-233D-771F-4F23-4E3F08A81688}"/>
              </a:ext>
            </a:extLst>
          </p:cNvPr>
          <p:cNvSpPr txBox="1">
            <a:spLocks noChangeArrowheads="1"/>
          </p:cNvSpPr>
          <p:nvPr/>
        </p:nvSpPr>
        <p:spPr bwMode="auto">
          <a:xfrm>
            <a:off x="3036888" y="339725"/>
            <a:ext cx="1439862" cy="172402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800" u="sng" dirty="0">
                <a:solidFill>
                  <a:srgbClr val="000000"/>
                </a:solidFill>
              </a:rPr>
              <a:t>En Palestine, </a:t>
            </a:r>
            <a:r>
              <a:rPr lang="fr-FR" altLang="en-US" sz="1400" dirty="0">
                <a:solidFill>
                  <a:srgbClr val="000000"/>
                </a:solidFill>
              </a:rPr>
              <a:t>deux États indépendants sont créés dans les frontières de 1967.</a:t>
            </a:r>
            <a:endParaRPr lang="it-CH" altLang="en-US" sz="1400" dirty="0">
              <a:solidFill>
                <a:srgbClr val="000000"/>
              </a:solidFill>
            </a:endParaRPr>
          </a:p>
        </p:txBody>
      </p:sp>
      <p:sp>
        <p:nvSpPr>
          <p:cNvPr id="400390" name="CasellaDiTesto 7">
            <a:extLst>
              <a:ext uri="{FF2B5EF4-FFF2-40B4-BE49-F238E27FC236}">
                <a16:creationId xmlns:a16="http://schemas.microsoft.com/office/drawing/2014/main" id="{23440C4C-3AC0-2259-2367-358DA8C7E978}"/>
              </a:ext>
            </a:extLst>
          </p:cNvPr>
          <p:cNvSpPr txBox="1">
            <a:spLocks noChangeArrowheads="1"/>
          </p:cNvSpPr>
          <p:nvPr/>
        </p:nvSpPr>
        <p:spPr bwMode="auto">
          <a:xfrm>
            <a:off x="3030538" y="2222500"/>
            <a:ext cx="1439862" cy="181610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600">
                <a:solidFill>
                  <a:srgbClr val="000000"/>
                </a:solidFill>
              </a:rPr>
              <a:t>Conformé-ment à la résolution 181 de l’ONU deux États indépendants sont créés.</a:t>
            </a:r>
            <a:endParaRPr lang="en-US" altLang="en-US" sz="1600">
              <a:solidFill>
                <a:srgbClr val="000000"/>
              </a:solidFill>
            </a:endParaRPr>
          </a:p>
        </p:txBody>
      </p:sp>
      <p:sp>
        <p:nvSpPr>
          <p:cNvPr id="601095" name="CasellaDiTesto 8">
            <a:extLst>
              <a:ext uri="{FF2B5EF4-FFF2-40B4-BE49-F238E27FC236}">
                <a16:creationId xmlns:a16="http://schemas.microsoft.com/office/drawing/2014/main" id="{502AF04C-877D-D609-BF84-98F2EF00A6C2}"/>
              </a:ext>
            </a:extLst>
          </p:cNvPr>
          <p:cNvSpPr txBox="1">
            <a:spLocks noChangeArrowheads="1"/>
          </p:cNvSpPr>
          <p:nvPr/>
        </p:nvSpPr>
        <p:spPr bwMode="auto">
          <a:xfrm>
            <a:off x="6180138" y="344488"/>
            <a:ext cx="1325562" cy="36941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u="sng">
                <a:solidFill>
                  <a:srgbClr val="000000"/>
                </a:solidFill>
              </a:rPr>
              <a:t>Les arabes </a:t>
            </a:r>
            <a:r>
              <a:rPr lang="it-CH" altLang="en-US" sz="1800">
                <a:solidFill>
                  <a:srgbClr val="000000"/>
                </a:solidFill>
              </a:rPr>
              <a:t>expulsent tous les sionistes de la Palestine. Un </a:t>
            </a:r>
          </a:p>
          <a:p>
            <a:pPr>
              <a:spcBef>
                <a:spcPct val="0"/>
              </a:spcBef>
              <a:buFontTx/>
              <a:buNone/>
            </a:pPr>
            <a:r>
              <a:rPr lang="it-CH" altLang="en-US" sz="1800">
                <a:solidFill>
                  <a:srgbClr val="000000"/>
                </a:solidFill>
              </a:rPr>
              <a:t>État de Palestine  et un mini-État de Israël sont créés.</a:t>
            </a:r>
            <a:endParaRPr lang="en-US" altLang="en-US" sz="1800">
              <a:solidFill>
                <a:srgbClr val="000000"/>
              </a:solidFill>
            </a:endParaRPr>
          </a:p>
        </p:txBody>
      </p:sp>
      <p:sp>
        <p:nvSpPr>
          <p:cNvPr id="380937" name="CasellaDiTesto 9">
            <a:extLst>
              <a:ext uri="{FF2B5EF4-FFF2-40B4-BE49-F238E27FC236}">
                <a16:creationId xmlns:a16="http://schemas.microsoft.com/office/drawing/2014/main" id="{E80D5D52-7826-A705-86AB-4E377AC189E0}"/>
              </a:ext>
            </a:extLst>
          </p:cNvPr>
          <p:cNvSpPr txBox="1">
            <a:spLocks noChangeArrowheads="1"/>
          </p:cNvSpPr>
          <p:nvPr/>
        </p:nvSpPr>
        <p:spPr bwMode="auto">
          <a:xfrm>
            <a:off x="4627563" y="350203"/>
            <a:ext cx="1417638" cy="3677930"/>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800" u="sng" dirty="0">
                <a:solidFill>
                  <a:srgbClr val="000000"/>
                </a:solidFill>
              </a:rPr>
              <a:t>En Palestine,</a:t>
            </a:r>
          </a:p>
          <a:p>
            <a:pPr>
              <a:spcBef>
                <a:spcPct val="0"/>
              </a:spcBef>
              <a:buFontTx/>
              <a:buNone/>
              <a:defRPr/>
            </a:pPr>
            <a:r>
              <a:rPr lang="fr-FR" altLang="en-US" sz="1600" dirty="0">
                <a:solidFill>
                  <a:srgbClr val="000000"/>
                </a:solidFill>
              </a:rPr>
              <a:t>un État unique,</a:t>
            </a:r>
            <a:r>
              <a:rPr lang="fr-FR" altLang="en-US" sz="1800" dirty="0">
                <a:solidFill>
                  <a:srgbClr val="000000"/>
                </a:solidFill>
              </a:rPr>
              <a:t> </a:t>
            </a:r>
            <a:r>
              <a:rPr lang="fr-FR" altLang="en-US" sz="1600" dirty="0">
                <a:solidFill>
                  <a:srgbClr val="000000"/>
                </a:solidFill>
              </a:rPr>
              <a:t>démocrati-que, multi-ethnique et multireli-gieux est créé avec le droit au retour des réfugiés palestiniens.</a:t>
            </a:r>
          </a:p>
          <a:p>
            <a:pPr>
              <a:spcBef>
                <a:spcPct val="0"/>
              </a:spcBef>
              <a:buFontTx/>
              <a:buNone/>
              <a:defRPr/>
            </a:pPr>
            <a:endParaRPr lang="fr-FR" altLang="en-US" sz="300" strike="sngStrike" dirty="0">
              <a:solidFill>
                <a:srgbClr val="000000"/>
              </a:solidFill>
            </a:endParaRPr>
          </a:p>
        </p:txBody>
      </p:sp>
      <p:sp>
        <p:nvSpPr>
          <p:cNvPr id="601097" name="CasellaDiTesto 10">
            <a:extLst>
              <a:ext uri="{FF2B5EF4-FFF2-40B4-BE49-F238E27FC236}">
                <a16:creationId xmlns:a16="http://schemas.microsoft.com/office/drawing/2014/main" id="{C8A2EAC6-14A2-5B57-8559-8C05A4A0DCFB}"/>
              </a:ext>
            </a:extLst>
          </p:cNvPr>
          <p:cNvSpPr txBox="1">
            <a:spLocks noChangeArrowheads="1"/>
          </p:cNvSpPr>
          <p:nvPr/>
        </p:nvSpPr>
        <p:spPr bwMode="auto">
          <a:xfrm>
            <a:off x="7634288" y="346075"/>
            <a:ext cx="1311275" cy="27225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u="sng">
                <a:solidFill>
                  <a:srgbClr val="000000"/>
                </a:solidFill>
              </a:rPr>
              <a:t>Les    arabes </a:t>
            </a:r>
            <a:r>
              <a:rPr lang="it-CH" altLang="en-US" sz="1700">
                <a:solidFill>
                  <a:srgbClr val="000000"/>
                </a:solidFill>
              </a:rPr>
              <a:t>expulsent tous les sionistes  de la Palestine. Existe seulement </a:t>
            </a:r>
            <a:r>
              <a:rPr lang="it-CH" altLang="en-US" sz="1600">
                <a:solidFill>
                  <a:srgbClr val="000000"/>
                </a:solidFill>
              </a:rPr>
              <a:t>la Palestine.</a:t>
            </a:r>
          </a:p>
        </p:txBody>
      </p:sp>
      <p:sp>
        <p:nvSpPr>
          <p:cNvPr id="601098" name="CasellaDiTesto 11">
            <a:extLst>
              <a:ext uri="{FF2B5EF4-FFF2-40B4-BE49-F238E27FC236}">
                <a16:creationId xmlns:a16="http://schemas.microsoft.com/office/drawing/2014/main" id="{BF0D2588-0EAE-7650-AE14-E3BAEF704368}"/>
              </a:ext>
            </a:extLst>
          </p:cNvPr>
          <p:cNvSpPr txBox="1">
            <a:spLocks noChangeArrowheads="1"/>
          </p:cNvSpPr>
          <p:nvPr/>
        </p:nvSpPr>
        <p:spPr bwMode="auto">
          <a:xfrm>
            <a:off x="7612063" y="3228975"/>
            <a:ext cx="1335087" cy="3248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u="sng">
                <a:solidFill>
                  <a:srgbClr val="000000"/>
                </a:solidFill>
              </a:rPr>
              <a:t>Les arabes </a:t>
            </a:r>
            <a:r>
              <a:rPr lang="fr-FR" altLang="en-US" sz="1700">
                <a:solidFill>
                  <a:srgbClr val="000000"/>
                </a:solidFill>
              </a:rPr>
              <a:t>expulsent presque tous les sionistes de la Palestine. Il n'y a que la Palestine, une nation avec l'apartheid.</a:t>
            </a:r>
            <a:endParaRPr lang="it-CH" altLang="en-US" sz="1700">
              <a:solidFill>
                <a:srgbClr val="000000"/>
              </a:solidFill>
            </a:endParaRPr>
          </a:p>
        </p:txBody>
      </p:sp>
      <p:sp>
        <p:nvSpPr>
          <p:cNvPr id="400395" name="CasellaDiTesto 12">
            <a:extLst>
              <a:ext uri="{FF2B5EF4-FFF2-40B4-BE49-F238E27FC236}">
                <a16:creationId xmlns:a16="http://schemas.microsoft.com/office/drawing/2014/main" id="{4DDDD177-D068-C519-BF81-0C8D81E189F8}"/>
              </a:ext>
            </a:extLst>
          </p:cNvPr>
          <p:cNvSpPr txBox="1">
            <a:spLocks noChangeArrowheads="1"/>
          </p:cNvSpPr>
          <p:nvPr/>
        </p:nvSpPr>
        <p:spPr bwMode="auto">
          <a:xfrm>
            <a:off x="2452688" y="5075238"/>
            <a:ext cx="4216400" cy="1400175"/>
          </a:xfrm>
          <a:prstGeom prst="rect">
            <a:avLst/>
          </a:prstGeom>
          <a:solidFill>
            <a:schemeClr val="bg1">
              <a:lumMod val="9000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700">
                <a:solidFill>
                  <a:srgbClr val="000000"/>
                </a:solidFill>
              </a:rPr>
              <a:t>        En Palestine, un État unique,          indépendant, démocratique, multiethni-que et multireligieux est créé avec le droit au retour des réfugiés palestiniens, mais les étrangers indésirables sont expulsés.</a:t>
            </a:r>
            <a:endParaRPr lang="en-US" altLang="en-US" sz="1700">
              <a:solidFill>
                <a:srgbClr val="000000"/>
              </a:solidFill>
            </a:endParaRPr>
          </a:p>
        </p:txBody>
      </p:sp>
      <p:pic>
        <p:nvPicPr>
          <p:cNvPr id="385037" name="Immagine 16">
            <a:extLst>
              <a:ext uri="{FF2B5EF4-FFF2-40B4-BE49-F238E27FC236}">
                <a16:creationId xmlns:a16="http://schemas.microsoft.com/office/drawing/2014/main" id="{B2D9D60D-1C2D-7BAF-1F22-E2D8707053F6}"/>
              </a:ext>
            </a:extLst>
          </p:cNvPr>
          <p:cNvPicPr>
            <a:picLocks noChangeAspect="1" noChangeArrowheads="1"/>
          </p:cNvPicPr>
          <p:nvPr/>
        </p:nvPicPr>
        <p:blipFill>
          <a:blip r:embed="rId4"/>
          <a:srcRect/>
          <a:stretch>
            <a:fillRect/>
          </a:stretch>
        </p:blipFill>
        <p:spPr bwMode="auto">
          <a:xfrm>
            <a:off x="1631950" y="5060950"/>
            <a:ext cx="715963" cy="492125"/>
          </a:xfrm>
          <a:prstGeom prst="rect">
            <a:avLst/>
          </a:prstGeom>
          <a:noFill/>
          <a:ln w="9525">
            <a:solidFill>
              <a:schemeClr val="accent4">
                <a:lumMod val="95000"/>
                <a:lumOff val="5000"/>
              </a:schemeClr>
            </a:solidFill>
            <a:miter lim="800000"/>
            <a:headEnd/>
            <a:tailEnd/>
          </a:ln>
        </p:spPr>
      </p:pic>
      <p:pic>
        <p:nvPicPr>
          <p:cNvPr id="385038" name="Immagine 18">
            <a:extLst>
              <a:ext uri="{FF2B5EF4-FFF2-40B4-BE49-F238E27FC236}">
                <a16:creationId xmlns:a16="http://schemas.microsoft.com/office/drawing/2014/main" id="{69018F6D-DA34-23D6-A2A3-426CE877FF35}"/>
              </a:ext>
            </a:extLst>
          </p:cNvPr>
          <p:cNvPicPr>
            <a:picLocks noChangeAspect="1" noChangeArrowheads="1"/>
          </p:cNvPicPr>
          <p:nvPr/>
        </p:nvPicPr>
        <p:blipFill>
          <a:blip r:embed="rId5"/>
          <a:srcRect/>
          <a:stretch>
            <a:fillRect/>
          </a:stretch>
        </p:blipFill>
        <p:spPr bwMode="auto">
          <a:xfrm>
            <a:off x="6773863" y="5075238"/>
            <a:ext cx="706437" cy="476250"/>
          </a:xfrm>
          <a:prstGeom prst="rect">
            <a:avLst/>
          </a:prstGeom>
          <a:noFill/>
          <a:ln w="9525">
            <a:solidFill>
              <a:schemeClr val="accent4">
                <a:lumMod val="95000"/>
                <a:lumOff val="5000"/>
              </a:schemeClr>
            </a:solidFill>
            <a:miter lim="800000"/>
            <a:headEnd/>
            <a:tailEnd/>
          </a:ln>
        </p:spPr>
      </p:pic>
      <p:sp>
        <p:nvSpPr>
          <p:cNvPr id="4" name="CasellaDiTesto 3">
            <a:extLst>
              <a:ext uri="{FF2B5EF4-FFF2-40B4-BE49-F238E27FC236}">
                <a16:creationId xmlns:a16="http://schemas.microsoft.com/office/drawing/2014/main" id="{320A4870-0C00-3E5C-0862-C9CD972924E9}"/>
              </a:ext>
            </a:extLst>
          </p:cNvPr>
          <p:cNvSpPr txBox="1"/>
          <p:nvPr/>
        </p:nvSpPr>
        <p:spPr>
          <a:xfrm>
            <a:off x="1663700" y="4322763"/>
            <a:ext cx="5816600" cy="461962"/>
          </a:xfrm>
          <a:prstGeom prst="rect">
            <a:avLst/>
          </a:prstGeom>
          <a:solidFill>
            <a:srgbClr val="FFFF00"/>
          </a:solidFill>
          <a:ln w="38100">
            <a:solidFill>
              <a:schemeClr val="accent4">
                <a:lumMod val="10000"/>
              </a:schemeClr>
            </a:solidFill>
          </a:ln>
        </p:spPr>
        <p:txBody>
          <a:bodyPr>
            <a:spAutoFit/>
          </a:bodyPr>
          <a:lstStyle/>
          <a:p>
            <a:pPr>
              <a:defRPr/>
            </a:pPr>
            <a:r>
              <a:rPr lang="en-US" sz="2400" b="1" dirty="0">
                <a:solidFill>
                  <a:srgbClr val="000000"/>
                </a:solidFill>
              </a:rPr>
              <a:t>Israël - Palestine: perspectives futures</a:t>
            </a:r>
          </a:p>
        </p:txBody>
      </p:sp>
      <p:sp>
        <p:nvSpPr>
          <p:cNvPr id="5" name="Rettangolo 4">
            <a:extLst>
              <a:ext uri="{FF2B5EF4-FFF2-40B4-BE49-F238E27FC236}">
                <a16:creationId xmlns:a16="http://schemas.microsoft.com/office/drawing/2014/main" id="{D03E2A26-3D1D-EA97-5057-0F74EC0677A0}"/>
              </a:ext>
            </a:extLst>
          </p:cNvPr>
          <p:cNvSpPr/>
          <p:nvPr/>
        </p:nvSpPr>
        <p:spPr>
          <a:xfrm>
            <a:off x="2532063" y="5148263"/>
            <a:ext cx="311150" cy="225425"/>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1</a:t>
            </a:r>
            <a:endParaRPr lang="en-US" dirty="0">
              <a:solidFill>
                <a:srgbClr val="FFFFD9"/>
              </a:solidFill>
            </a:endParaRPr>
          </a:p>
        </p:txBody>
      </p:sp>
      <p:sp>
        <p:nvSpPr>
          <p:cNvPr id="21" name="Rettangolo 20">
            <a:extLst>
              <a:ext uri="{FF2B5EF4-FFF2-40B4-BE49-F238E27FC236}">
                <a16:creationId xmlns:a16="http://schemas.microsoft.com/office/drawing/2014/main" id="{679D3C03-633E-2E3F-1E44-396E80DC774C}"/>
              </a:ext>
            </a:extLst>
          </p:cNvPr>
          <p:cNvSpPr/>
          <p:nvPr/>
        </p:nvSpPr>
        <p:spPr>
          <a:xfrm>
            <a:off x="8532813" y="404813"/>
            <a:ext cx="312737" cy="225425"/>
          </a:xfrm>
          <a:prstGeom prst="rect">
            <a:avLst/>
          </a:prstGeom>
          <a:ln>
            <a:solidFill>
              <a:schemeClr val="accent4">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rgbClr val="000000"/>
                </a:solidFill>
              </a:rPr>
              <a:t>2</a:t>
            </a:r>
            <a:endParaRPr lang="en-US" dirty="0">
              <a:solidFill>
                <a:srgbClr val="FFFFD9"/>
              </a:solidFill>
            </a:endParaRPr>
          </a:p>
        </p:txBody>
      </p:sp>
      <p:sp>
        <p:nvSpPr>
          <p:cNvPr id="17" name="Rettangolo 16">
            <a:extLst>
              <a:ext uri="{FF2B5EF4-FFF2-40B4-BE49-F238E27FC236}">
                <a16:creationId xmlns:a16="http://schemas.microsoft.com/office/drawing/2014/main" id="{7519902B-72DB-AD3B-4AA6-D7941C2A5F9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a:extLst>
              <a:ext uri="{FF2B5EF4-FFF2-40B4-BE49-F238E27FC236}">
                <a16:creationId xmlns:a16="http://schemas.microsoft.com/office/drawing/2014/main" id="{12046F17-C313-7AF8-2AF3-D3AFA0AF6AF4}"/>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603139" name="Rectangle 3" descr="Stuoia">
            <a:extLst>
              <a:ext uri="{FF2B5EF4-FFF2-40B4-BE49-F238E27FC236}">
                <a16:creationId xmlns:a16="http://schemas.microsoft.com/office/drawing/2014/main" id="{E0615783-016F-3C52-9690-2EB18B51F8F8}"/>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4000" b="1">
              <a:solidFill>
                <a:srgbClr val="800000"/>
              </a:solidFill>
              <a:latin typeface="Times New Roman" panose="02020603050405020304" pitchFamily="18" charset="0"/>
            </a:endParaRPr>
          </a:p>
        </p:txBody>
      </p:sp>
      <p:pic>
        <p:nvPicPr>
          <p:cNvPr id="272388" name="Picture 4" descr="bandiera palestinese">
            <a:extLst>
              <a:ext uri="{FF2B5EF4-FFF2-40B4-BE49-F238E27FC236}">
                <a16:creationId xmlns:a16="http://schemas.microsoft.com/office/drawing/2014/main" id="{B844852C-654A-6790-20A5-969509E7E519}"/>
              </a:ext>
            </a:extLst>
          </p:cNvPr>
          <p:cNvPicPr>
            <a:picLocks noChangeAspect="1" noChangeArrowheads="1"/>
          </p:cNvPicPr>
          <p:nvPr/>
        </p:nvPicPr>
        <p:blipFill>
          <a:blip r:embed="rId4"/>
          <a:srcRect/>
          <a:stretch>
            <a:fillRect/>
          </a:stretch>
        </p:blipFill>
        <p:spPr bwMode="auto">
          <a:xfrm>
            <a:off x="1270000" y="727075"/>
            <a:ext cx="1871663" cy="942975"/>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72389" name="Text Box 6">
            <a:extLst>
              <a:ext uri="{FF2B5EF4-FFF2-40B4-BE49-F238E27FC236}">
                <a16:creationId xmlns:a16="http://schemas.microsoft.com/office/drawing/2014/main" id="{23492650-C302-15F4-3B61-71175041D9C6}"/>
              </a:ext>
            </a:extLst>
          </p:cNvPr>
          <p:cNvSpPr txBox="1">
            <a:spLocks noChangeArrowheads="1"/>
          </p:cNvSpPr>
          <p:nvPr/>
        </p:nvSpPr>
        <p:spPr bwMode="auto">
          <a:xfrm>
            <a:off x="1196975" y="2328863"/>
            <a:ext cx="6626225" cy="584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b="1" dirty="0">
                <a:solidFill>
                  <a:schemeClr val="accent4">
                    <a:lumMod val="10000"/>
                  </a:schemeClr>
                </a:solidFill>
                <a:latin typeface="Arial Black" panose="020B0A04020102020204" pitchFamily="34" charset="0"/>
                <a:cs typeface="Arial" charset="0"/>
              </a:rPr>
              <a:t>HISTOIRE DE LA  PALESTINE</a:t>
            </a:r>
            <a:endParaRPr lang="it-IT" altLang="it-CH" b="1" dirty="0">
              <a:solidFill>
                <a:schemeClr val="accent4">
                  <a:lumMod val="10000"/>
                </a:schemeClr>
              </a:solidFill>
              <a:latin typeface="Arial Black" panose="020B0A04020102020204" pitchFamily="34" charset="0"/>
              <a:cs typeface="Arial" charset="0"/>
            </a:endParaRPr>
          </a:p>
        </p:txBody>
      </p:sp>
      <p:sp>
        <p:nvSpPr>
          <p:cNvPr id="272390" name="Text Box 7">
            <a:extLst>
              <a:ext uri="{FF2B5EF4-FFF2-40B4-BE49-F238E27FC236}">
                <a16:creationId xmlns:a16="http://schemas.microsoft.com/office/drawing/2014/main" id="{4C8991F7-0E89-C92A-D29A-E0817FC6FE24}"/>
              </a:ext>
            </a:extLst>
          </p:cNvPr>
          <p:cNvSpPr txBox="1">
            <a:spLocks noChangeArrowheads="1"/>
          </p:cNvSpPr>
          <p:nvPr/>
        </p:nvSpPr>
        <p:spPr bwMode="auto">
          <a:xfrm>
            <a:off x="1268413" y="3695700"/>
            <a:ext cx="2232025" cy="1200150"/>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it-CH" altLang="it-CH" sz="7200" b="1" dirty="0">
                <a:solidFill>
                  <a:schemeClr val="accent4">
                    <a:lumMod val="10000"/>
                  </a:schemeClr>
                </a:solidFill>
                <a:effectLst>
                  <a:outerShdw blurRad="38100" dist="38100" dir="2700000" algn="tl">
                    <a:srgbClr val="000000">
                      <a:alpha val="43137"/>
                    </a:srgbClr>
                  </a:outerShdw>
                </a:effectLst>
                <a:cs typeface="Arial" charset="0"/>
              </a:rPr>
              <a:t>FIN</a:t>
            </a:r>
            <a:endParaRPr lang="it-IT" altLang="it-CH" sz="7200" b="1" dirty="0">
              <a:solidFill>
                <a:schemeClr val="accent4">
                  <a:lumMod val="10000"/>
                </a:schemeClr>
              </a:solidFill>
              <a:effectLst>
                <a:outerShdw blurRad="38100" dist="38100" dir="2700000" algn="tl">
                  <a:srgbClr val="000000">
                    <a:alpha val="43137"/>
                  </a:srgbClr>
                </a:outerShdw>
              </a:effectLst>
              <a:cs typeface="Arial" charset="0"/>
            </a:endParaRPr>
          </a:p>
        </p:txBody>
      </p:sp>
      <p:pic>
        <p:nvPicPr>
          <p:cNvPr id="8" name="Picture 4" descr="C:\Users\Enrico\Desktop\4 map.jpg">
            <a:extLst>
              <a:ext uri="{FF2B5EF4-FFF2-40B4-BE49-F238E27FC236}">
                <a16:creationId xmlns:a16="http://schemas.microsoft.com/office/drawing/2014/main" id="{187112D1-85D2-375B-C3A1-67013BB43D6D}"/>
              </a:ext>
            </a:extLst>
          </p:cNvPr>
          <p:cNvPicPr>
            <a:picLocks noChangeAspect="1" noChangeArrowheads="1"/>
          </p:cNvPicPr>
          <p:nvPr/>
        </p:nvPicPr>
        <p:blipFill>
          <a:blip r:embed="rId5"/>
          <a:srcRect/>
          <a:stretch>
            <a:fillRect/>
          </a:stretch>
        </p:blipFill>
        <p:spPr bwMode="auto">
          <a:xfrm>
            <a:off x="5803900" y="3636963"/>
            <a:ext cx="1982788" cy="1258887"/>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618504" name="CasellaDiTesto 2">
            <a:extLst>
              <a:ext uri="{FF2B5EF4-FFF2-40B4-BE49-F238E27FC236}">
                <a16:creationId xmlns:a16="http://schemas.microsoft.com/office/drawing/2014/main" id="{C4005A94-E5EE-D13A-1D8F-88DB6BB0092F}"/>
              </a:ext>
            </a:extLst>
          </p:cNvPr>
          <p:cNvSpPr txBox="1">
            <a:spLocks noChangeArrowheads="1"/>
          </p:cNvSpPr>
          <p:nvPr/>
        </p:nvSpPr>
        <p:spPr bwMode="auto">
          <a:xfrm>
            <a:off x="4379913" y="714375"/>
            <a:ext cx="3398837" cy="954088"/>
          </a:xfrm>
          <a:prstGeom prst="rect">
            <a:avLst/>
          </a:prstGeom>
          <a:solidFill>
            <a:schemeClr val="accent4"/>
          </a:solidFill>
          <a:ln w="1905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defRPr/>
            </a:pPr>
            <a:r>
              <a:rPr lang="en-US" altLang="it-CH" sz="2800" b="1" dirty="0" err="1">
                <a:solidFill>
                  <a:srgbClr val="000000"/>
                </a:solidFill>
              </a:rPr>
              <a:t>Présentation</a:t>
            </a:r>
            <a:r>
              <a:rPr lang="en-US" altLang="it-CH" sz="2800" b="1" dirty="0">
                <a:solidFill>
                  <a:srgbClr val="000000"/>
                </a:solidFill>
              </a:rPr>
              <a:t> </a:t>
            </a:r>
            <a:r>
              <a:rPr lang="en-US" altLang="it-CH" sz="2800" b="1" dirty="0" err="1">
                <a:solidFill>
                  <a:srgbClr val="000000"/>
                </a:solidFill>
              </a:rPr>
              <a:t>scolaire</a:t>
            </a:r>
            <a:r>
              <a:rPr lang="en-US" altLang="it-CH" sz="2800" b="1" dirty="0">
                <a:solidFill>
                  <a:srgbClr val="000000"/>
                </a:solidFill>
              </a:rPr>
              <a:t> </a:t>
            </a:r>
            <a:r>
              <a:rPr lang="en-US" altLang="it-CH" sz="2800" b="1" dirty="0" err="1">
                <a:solidFill>
                  <a:srgbClr val="000000"/>
                </a:solidFill>
              </a:rPr>
              <a:t>succincte</a:t>
            </a:r>
            <a:endParaRPr lang="en-US" altLang="it-CH" sz="2800" b="1" dirty="0">
              <a:solidFill>
                <a:srgbClr val="000000"/>
              </a:solidFill>
            </a:endParaRPr>
          </a:p>
        </p:txBody>
      </p:sp>
      <p:pic>
        <p:nvPicPr>
          <p:cNvPr id="603145" name="Picture 2">
            <a:extLst>
              <a:ext uri="{FF2B5EF4-FFF2-40B4-BE49-F238E27FC236}">
                <a16:creationId xmlns:a16="http://schemas.microsoft.com/office/drawing/2014/main" id="{CD79C188-AED4-365C-61FA-E2E926576D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636963"/>
            <a:ext cx="141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62CA62F0-7803-21E3-2C12-E6ABABF8C9F8}"/>
              </a:ext>
            </a:extLst>
          </p:cNvPr>
          <p:cNvSpPr/>
          <p:nvPr/>
        </p:nvSpPr>
        <p:spPr>
          <a:xfrm>
            <a:off x="0" y="3175"/>
            <a:ext cx="9123363" cy="685482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29511FAE-2F40-751F-1AB5-2914A4F9B84E}"/>
              </a:ext>
            </a:extLst>
          </p:cNvPr>
          <p:cNvSpPr txBox="1"/>
          <p:nvPr/>
        </p:nvSpPr>
        <p:spPr>
          <a:xfrm>
            <a:off x="1268413" y="5367338"/>
            <a:ext cx="6519862" cy="369887"/>
          </a:xfrm>
          <a:prstGeom prst="rect">
            <a:avLst/>
          </a:prstGeom>
          <a:solidFill>
            <a:schemeClr val="accent4"/>
          </a:solidFill>
        </p:spPr>
        <p:txBody>
          <a:bodyPr>
            <a:spAutoFit/>
          </a:bodyPr>
          <a:lstStyle/>
          <a:p>
            <a:pPr algn="ctr">
              <a:defRPr/>
            </a:pPr>
            <a:r>
              <a:rPr lang="en-US" b="1" dirty="0">
                <a:solidFill>
                  <a:schemeClr val="accent4">
                    <a:lumMod val="10000"/>
                  </a:schemeClr>
                </a:solidFill>
              </a:rPr>
              <a:t>..Et que </a:t>
            </a:r>
            <a:r>
              <a:rPr lang="en-US" b="1" dirty="0" err="1">
                <a:solidFill>
                  <a:schemeClr val="accent4">
                    <a:lumMod val="10000"/>
                  </a:schemeClr>
                </a:solidFill>
              </a:rPr>
              <a:t>personne</a:t>
            </a:r>
            <a:r>
              <a:rPr lang="en-US" b="1" dirty="0">
                <a:solidFill>
                  <a:schemeClr val="accent4">
                    <a:lumMod val="10000"/>
                  </a:schemeClr>
                </a:solidFill>
              </a:rPr>
              <a:t> ne </a:t>
            </a:r>
            <a:r>
              <a:rPr lang="en-US" b="1" dirty="0" err="1">
                <a:solidFill>
                  <a:schemeClr val="accent4">
                    <a:lumMod val="10000"/>
                  </a:schemeClr>
                </a:solidFill>
              </a:rPr>
              <a:t>dise</a:t>
            </a:r>
            <a:r>
              <a:rPr lang="en-US" b="1" dirty="0">
                <a:solidFill>
                  <a:schemeClr val="accent4">
                    <a:lumMod val="10000"/>
                  </a:schemeClr>
                </a:solidFill>
              </a:rPr>
              <a:t>: “Je ne </a:t>
            </a:r>
            <a:r>
              <a:rPr lang="en-US" b="1" dirty="0" err="1">
                <a:solidFill>
                  <a:schemeClr val="accent4">
                    <a:lumMod val="10000"/>
                  </a:schemeClr>
                </a:solidFill>
              </a:rPr>
              <a:t>savais</a:t>
            </a:r>
            <a:r>
              <a:rPr lang="en-US" b="1" dirty="0">
                <a:solidFill>
                  <a:schemeClr val="accent4">
                    <a:lumMod val="10000"/>
                  </a:schemeClr>
                </a:solidFill>
              </a:rPr>
              <a:t> pas..".</a:t>
            </a:r>
            <a:endParaRPr lang="en-US" dirty="0"/>
          </a:p>
        </p:txBody>
      </p:sp>
      <p:sp>
        <p:nvSpPr>
          <p:cNvPr id="12" name="CasellaDiTesto 11">
            <a:extLst>
              <a:ext uri="{FF2B5EF4-FFF2-40B4-BE49-F238E27FC236}">
                <a16:creationId xmlns:a16="http://schemas.microsoft.com/office/drawing/2014/main" id="{0281BE6A-B110-0F26-A962-223D0E200331}"/>
              </a:ext>
            </a:extLst>
          </p:cNvPr>
          <p:cNvSpPr txBox="1"/>
          <p:nvPr/>
        </p:nvSpPr>
        <p:spPr>
          <a:xfrm>
            <a:off x="1268413" y="5800725"/>
            <a:ext cx="6519862" cy="369888"/>
          </a:xfrm>
          <a:prstGeom prst="rect">
            <a:avLst/>
          </a:prstGeom>
          <a:solidFill>
            <a:schemeClr val="accent4"/>
          </a:solidFill>
        </p:spPr>
        <p:txBody>
          <a:bodyPr>
            <a:spAutoFit/>
          </a:bodyPr>
          <a:lstStyle/>
          <a:p>
            <a:pPr algn="ctr">
              <a:defRPr/>
            </a:pPr>
            <a:r>
              <a:rPr lang="en-US" b="1" dirty="0">
                <a:solidFill>
                  <a:schemeClr val="accent4">
                    <a:lumMod val="10000"/>
                  </a:schemeClr>
                </a:solidFill>
              </a:rPr>
              <a:t>Pour plus </a:t>
            </a:r>
            <a:r>
              <a:rPr lang="en-US" b="1" dirty="0" err="1">
                <a:solidFill>
                  <a:schemeClr val="accent4">
                    <a:lumMod val="10000"/>
                  </a:schemeClr>
                </a:solidFill>
              </a:rPr>
              <a:t>d’informations</a:t>
            </a:r>
            <a:r>
              <a:rPr lang="en-US" b="1" dirty="0">
                <a:solidFill>
                  <a:schemeClr val="accent4">
                    <a:lumMod val="10000"/>
                  </a:schemeClr>
                </a:solidFill>
              </a:rPr>
              <a:t> </a:t>
            </a:r>
            <a:r>
              <a:rPr lang="en-US" b="1" dirty="0" err="1">
                <a:solidFill>
                  <a:schemeClr val="accent4">
                    <a:lumMod val="10000"/>
                  </a:schemeClr>
                </a:solidFill>
              </a:rPr>
              <a:t>voir</a:t>
            </a:r>
            <a:r>
              <a:rPr lang="en-US" b="1" dirty="0">
                <a:solidFill>
                  <a:schemeClr val="accent4">
                    <a:lumMod val="10000"/>
                  </a:schemeClr>
                </a:solidFill>
              </a:rPr>
              <a:t> la presentations </a:t>
            </a:r>
            <a:r>
              <a:rPr lang="en-US" b="1" dirty="0" err="1">
                <a:solidFill>
                  <a:schemeClr val="accent4">
                    <a:lumMod val="10000"/>
                  </a:schemeClr>
                </a:solidFill>
              </a:rPr>
              <a:t>complète</a:t>
            </a:r>
            <a:r>
              <a:rPr lang="en-US" b="1" dirty="0">
                <a:solidFill>
                  <a:schemeClr val="accent4">
                    <a:lumMod val="10000"/>
                  </a:schemeClr>
                </a:solidFill>
              </a:rPr>
              <a:t>.</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Text Box 4">
            <a:extLst>
              <a:ext uri="{FF2B5EF4-FFF2-40B4-BE49-F238E27FC236}">
                <a16:creationId xmlns:a16="http://schemas.microsoft.com/office/drawing/2014/main" id="{38B113B9-516C-A0B6-59AC-BE7695878303}"/>
              </a:ext>
            </a:extLst>
          </p:cNvPr>
          <p:cNvSpPr txBox="1">
            <a:spLocks noChangeArrowheads="1"/>
          </p:cNvSpPr>
          <p:nvPr/>
        </p:nvSpPr>
        <p:spPr bwMode="auto">
          <a:xfrm>
            <a:off x="5403850" y="393700"/>
            <a:ext cx="1666875" cy="18161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FR" altLang="it-CH" sz="2000" dirty="0"/>
              <a:t>1253 - 1516</a:t>
            </a:r>
          </a:p>
          <a:p>
            <a:pPr>
              <a:defRPr/>
            </a:pPr>
            <a:r>
              <a:rPr lang="fr-FR" altLang="it-CH" dirty="0"/>
              <a:t>En Palestine dominent les </a:t>
            </a:r>
            <a:r>
              <a:rPr lang="fr-FR" altLang="it-CH" sz="2000" dirty="0"/>
              <a:t>Mamelouks,                       </a:t>
            </a:r>
            <a:r>
              <a:rPr lang="fr-FR" altLang="it-CH" dirty="0"/>
              <a:t>guerriers islamiques</a:t>
            </a:r>
          </a:p>
        </p:txBody>
      </p:sp>
      <p:pic>
        <p:nvPicPr>
          <p:cNvPr id="219139" name="Picture 8" descr="anfora mamelucca 1">
            <a:extLst>
              <a:ext uri="{FF2B5EF4-FFF2-40B4-BE49-F238E27FC236}">
                <a16:creationId xmlns:a16="http://schemas.microsoft.com/office/drawing/2014/main" id="{5EEE8D9A-9B75-842B-7CEC-D86301FA4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82575"/>
            <a:ext cx="146685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0" name="Segnaposto numero diapositiva 1">
            <a:extLst>
              <a:ext uri="{FF2B5EF4-FFF2-40B4-BE49-F238E27FC236}">
                <a16:creationId xmlns:a16="http://schemas.microsoft.com/office/drawing/2014/main" id="{49BC7E0D-78EA-4166-AD50-DDD619BF354F}"/>
              </a:ext>
            </a:extLst>
          </p:cNvPr>
          <p:cNvSpPr>
            <a:spLocks noGrp="1"/>
          </p:cNvSpPr>
          <p:nvPr>
            <p:ph type="sldNum" sz="quarter" idx="12"/>
          </p:nvPr>
        </p:nvSpPr>
        <p:spPr>
          <a:xfrm>
            <a:off x="8374063" y="6032500"/>
            <a:ext cx="658812" cy="498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0BE6F13-0AFB-451C-BB98-7C5F81AB3273}" type="slidenum">
              <a:rPr lang="it-IT" altLang="en-US" sz="1400" smtClean="0">
                <a:solidFill>
                  <a:srgbClr val="FFFFFF"/>
                </a:solidFill>
              </a:rPr>
              <a:pPr>
                <a:spcBef>
                  <a:spcPct val="0"/>
                </a:spcBef>
                <a:buFontTx/>
                <a:buNone/>
              </a:pPr>
              <a:t>22</a:t>
            </a:fld>
            <a:endParaRPr lang="it-IT" altLang="en-US" sz="1400">
              <a:solidFill>
                <a:srgbClr val="FFFFFF"/>
              </a:solidFill>
            </a:endParaRPr>
          </a:p>
        </p:txBody>
      </p:sp>
      <p:sp>
        <p:nvSpPr>
          <p:cNvPr id="8" name="Rettangolo 7">
            <a:extLst>
              <a:ext uri="{FF2B5EF4-FFF2-40B4-BE49-F238E27FC236}">
                <a16:creationId xmlns:a16="http://schemas.microsoft.com/office/drawing/2014/main" id="{EECF2DE5-C364-BE90-13C9-BCDEF510BE2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 name="Picture 5" descr="guerrieri mamelucchi">
            <a:extLst>
              <a:ext uri="{FF2B5EF4-FFF2-40B4-BE49-F238E27FC236}">
                <a16:creationId xmlns:a16="http://schemas.microsoft.com/office/drawing/2014/main" id="{7824F02F-4B81-D3E6-825A-9A68957F0E84}"/>
              </a:ext>
            </a:extLst>
          </p:cNvPr>
          <p:cNvPicPr>
            <a:picLocks noChangeAspect="1" noChangeArrowheads="1"/>
          </p:cNvPicPr>
          <p:nvPr/>
        </p:nvPicPr>
        <p:blipFill>
          <a:blip r:embed="rId4">
            <a:lum bright="-8000" contrast="10000"/>
          </a:blip>
          <a:srcRect/>
          <a:stretch>
            <a:fillRect/>
          </a:stretch>
        </p:blipFill>
        <p:spPr bwMode="auto">
          <a:xfrm>
            <a:off x="611188" y="3824288"/>
            <a:ext cx="4464050" cy="2706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7" descr="mamelucchi">
            <a:extLst>
              <a:ext uri="{FF2B5EF4-FFF2-40B4-BE49-F238E27FC236}">
                <a16:creationId xmlns:a16="http://schemas.microsoft.com/office/drawing/2014/main" id="{77C9BA59-B41B-6051-52D8-A7C99CA88033}"/>
              </a:ext>
            </a:extLst>
          </p:cNvPr>
          <p:cNvPicPr>
            <a:picLocks noChangeAspect="1" noChangeArrowheads="1"/>
          </p:cNvPicPr>
          <p:nvPr/>
        </p:nvPicPr>
        <p:blipFill>
          <a:blip r:embed="rId5">
            <a:lum bright="-8000" contrast="10000"/>
          </a:blip>
          <a:srcRect/>
          <a:stretch>
            <a:fillRect/>
          </a:stretch>
        </p:blipFill>
        <p:spPr bwMode="auto">
          <a:xfrm>
            <a:off x="611188" y="392113"/>
            <a:ext cx="4464050" cy="3189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2" name="Picture 8" descr="Torre mamelucca a Al Ramleh">
            <a:extLst>
              <a:ext uri="{FF2B5EF4-FFF2-40B4-BE49-F238E27FC236}">
                <a16:creationId xmlns:a16="http://schemas.microsoft.com/office/drawing/2014/main" id="{85CA5B5D-58CE-28EC-94E5-25597AFA19BE}"/>
              </a:ext>
            </a:extLst>
          </p:cNvPr>
          <p:cNvPicPr>
            <a:picLocks noChangeAspect="1" noChangeArrowheads="1"/>
          </p:cNvPicPr>
          <p:nvPr/>
        </p:nvPicPr>
        <p:blipFill>
          <a:blip r:embed="rId6">
            <a:lum bright="-8000" contrast="10000"/>
          </a:blip>
          <a:srcRect/>
          <a:stretch>
            <a:fillRect/>
          </a:stretch>
        </p:blipFill>
        <p:spPr bwMode="auto">
          <a:xfrm>
            <a:off x="5435600" y="2397125"/>
            <a:ext cx="3097213" cy="41449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sultanato ottomano nel 1700">
            <a:extLst>
              <a:ext uri="{FF2B5EF4-FFF2-40B4-BE49-F238E27FC236}">
                <a16:creationId xmlns:a16="http://schemas.microsoft.com/office/drawing/2014/main" id="{2A70F483-88E3-8167-5589-E94395969606}"/>
              </a:ext>
            </a:extLst>
          </p:cNvPr>
          <p:cNvPicPr>
            <a:picLocks noGrp="1" noChangeAspect="1" noChangeArrowheads="1"/>
          </p:cNvPicPr>
          <p:nvPr>
            <p:ph sz="half" idx="4294967295"/>
          </p:nvPr>
        </p:nvPicPr>
        <p:blipFill>
          <a:blip r:embed="rId3">
            <a:lum bright="-18000" contrast="-2000"/>
          </a:blip>
          <a:srcRect/>
          <a:stretch>
            <a:fillRect/>
          </a:stretch>
        </p:blipFill>
        <p:spPr>
          <a:xfrm>
            <a:off x="395288" y="169863"/>
            <a:ext cx="8280400" cy="5888037"/>
          </a:xfrm>
          <a:ln w="19050">
            <a:solidFill>
              <a:schemeClr val="tx1"/>
            </a:solidFill>
          </a:ln>
          <a:effectLst>
            <a:outerShdw blurRad="292100" dist="139700" dir="2700000" algn="tl" rotWithShape="0">
              <a:srgbClr val="333333">
                <a:alpha val="65000"/>
              </a:srgbClr>
            </a:outerShdw>
          </a:effectLst>
        </p:spPr>
      </p:pic>
      <p:pic>
        <p:nvPicPr>
          <p:cNvPr id="181251" name="Picture 3" descr="soldati dell'impero ottomano">
            <a:extLst>
              <a:ext uri="{FF2B5EF4-FFF2-40B4-BE49-F238E27FC236}">
                <a16:creationId xmlns:a16="http://schemas.microsoft.com/office/drawing/2014/main" id="{E14B9CC3-4587-6676-AD23-3974A85C3E1B}"/>
              </a:ext>
            </a:extLst>
          </p:cNvPr>
          <p:cNvPicPr>
            <a:picLocks noGrp="1" noChangeAspect="1" noChangeArrowheads="1"/>
          </p:cNvPicPr>
          <p:nvPr>
            <p:ph sz="quarter" idx="4294967295"/>
          </p:nvPr>
        </p:nvPicPr>
        <p:blipFill>
          <a:blip r:embed="rId4">
            <a:lum bright="-8000" contrast="10000"/>
          </a:blip>
          <a:srcRect/>
          <a:stretch>
            <a:fillRect/>
          </a:stretch>
        </p:blipFill>
        <p:spPr>
          <a:xfrm>
            <a:off x="395288" y="3532188"/>
            <a:ext cx="3252787" cy="2519362"/>
          </a:xfrm>
          <a:ln>
            <a:solidFill>
              <a:schemeClr val="accent4">
                <a:lumMod val="10000"/>
              </a:schemeClr>
            </a:solidFill>
          </a:ln>
          <a:effectLst>
            <a:outerShdw blurRad="292100" dist="139700" dir="2700000" algn="tl" rotWithShape="0">
              <a:srgbClr val="333333">
                <a:alpha val="65000"/>
              </a:srgbClr>
            </a:outerShdw>
          </a:effectLst>
        </p:spPr>
      </p:pic>
      <p:sp>
        <p:nvSpPr>
          <p:cNvPr id="574468" name="Text Box 4">
            <a:extLst>
              <a:ext uri="{FF2B5EF4-FFF2-40B4-BE49-F238E27FC236}">
                <a16:creationId xmlns:a16="http://schemas.microsoft.com/office/drawing/2014/main" id="{CAD047F1-AAFB-AA06-06F3-90ABE405C2C4}"/>
              </a:ext>
            </a:extLst>
          </p:cNvPr>
          <p:cNvSpPr txBox="1">
            <a:spLocks noChangeArrowheads="1"/>
          </p:cNvSpPr>
          <p:nvPr/>
        </p:nvSpPr>
        <p:spPr bwMode="auto">
          <a:xfrm>
            <a:off x="1392238" y="6180138"/>
            <a:ext cx="62865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sz="1600" dirty="0"/>
              <a:t>De 1516 à 1917 la Palestine fait partie de l’Empire turc ottoman </a:t>
            </a:r>
          </a:p>
        </p:txBody>
      </p:sp>
      <p:pic>
        <p:nvPicPr>
          <p:cNvPr id="181253" name="Picture 5" descr="bandiera turca">
            <a:extLst>
              <a:ext uri="{FF2B5EF4-FFF2-40B4-BE49-F238E27FC236}">
                <a16:creationId xmlns:a16="http://schemas.microsoft.com/office/drawing/2014/main" id="{384E59F5-A9D0-6076-C802-19BF195F87DA}"/>
              </a:ext>
            </a:extLst>
          </p:cNvPr>
          <p:cNvPicPr>
            <a:picLocks noGrp="1" noChangeAspect="1" noChangeArrowheads="1"/>
          </p:cNvPicPr>
          <p:nvPr>
            <p:ph sz="quarter" idx="4294967295"/>
          </p:nvPr>
        </p:nvPicPr>
        <p:blipFill>
          <a:blip r:embed="rId5"/>
          <a:srcRect/>
          <a:stretch>
            <a:fillRect/>
          </a:stretch>
        </p:blipFill>
        <p:spPr>
          <a:xfrm>
            <a:off x="395288" y="6180138"/>
            <a:ext cx="765175" cy="439737"/>
          </a:xfrm>
          <a:ln>
            <a:solidFill>
              <a:schemeClr val="accent4">
                <a:lumMod val="10000"/>
              </a:schemeClr>
            </a:solidFill>
          </a:ln>
          <a:effectLst>
            <a:outerShdw blurRad="292100" dist="139700" dir="2700000" algn="tl" rotWithShape="0">
              <a:srgbClr val="333333">
                <a:alpha val="65000"/>
              </a:srgbClr>
            </a:outerShdw>
          </a:effectLst>
        </p:spPr>
      </p:pic>
      <p:sp>
        <p:nvSpPr>
          <p:cNvPr id="221190" name="Oval 6">
            <a:extLst>
              <a:ext uri="{FF2B5EF4-FFF2-40B4-BE49-F238E27FC236}">
                <a16:creationId xmlns:a16="http://schemas.microsoft.com/office/drawing/2014/main" id="{D6ED3773-CA6C-D924-2804-D19599F85CB1}"/>
              </a:ext>
            </a:extLst>
          </p:cNvPr>
          <p:cNvSpPr>
            <a:spLocks noChangeArrowheads="1"/>
          </p:cNvSpPr>
          <p:nvPr/>
        </p:nvSpPr>
        <p:spPr bwMode="auto">
          <a:xfrm>
            <a:off x="5219700" y="2413000"/>
            <a:ext cx="431800" cy="431800"/>
          </a:xfrm>
          <a:prstGeom prst="ellipse">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pic>
        <p:nvPicPr>
          <p:cNvPr id="181255" name="Picture 7" descr="sulaiman il magnifico dell'impero ottomano 1517">
            <a:extLst>
              <a:ext uri="{FF2B5EF4-FFF2-40B4-BE49-F238E27FC236}">
                <a16:creationId xmlns:a16="http://schemas.microsoft.com/office/drawing/2014/main" id="{25283034-99BF-A8FF-835D-910C6ACF5F45}"/>
              </a:ext>
            </a:extLst>
          </p:cNvPr>
          <p:cNvPicPr>
            <a:picLocks noChangeAspect="1" noChangeArrowheads="1"/>
          </p:cNvPicPr>
          <p:nvPr/>
        </p:nvPicPr>
        <p:blipFill>
          <a:blip r:embed="rId6"/>
          <a:srcRect/>
          <a:stretch>
            <a:fillRect/>
          </a:stretch>
        </p:blipFill>
        <p:spPr bwMode="auto">
          <a:xfrm>
            <a:off x="7523163" y="4071938"/>
            <a:ext cx="1143000" cy="15811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21192" name="Text Box 8">
            <a:extLst>
              <a:ext uri="{FF2B5EF4-FFF2-40B4-BE49-F238E27FC236}">
                <a16:creationId xmlns:a16="http://schemas.microsoft.com/office/drawing/2014/main" id="{B03FD826-F398-015F-43B6-0752918F3BEC}"/>
              </a:ext>
            </a:extLst>
          </p:cNvPr>
          <p:cNvSpPr txBox="1">
            <a:spLocks noChangeArrowheads="1"/>
          </p:cNvSpPr>
          <p:nvPr/>
        </p:nvSpPr>
        <p:spPr bwMode="auto">
          <a:xfrm>
            <a:off x="7739063" y="5653088"/>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Suleiman le Magnifique</a:t>
            </a:r>
            <a:endParaRPr lang="it-IT" altLang="it-CH" sz="1000" b="1">
              <a:solidFill>
                <a:srgbClr val="000000"/>
              </a:solidFill>
            </a:endParaRPr>
          </a:p>
        </p:txBody>
      </p:sp>
      <p:sp>
        <p:nvSpPr>
          <p:cNvPr id="221193" name="Segnaposto numero diapositiva 1">
            <a:extLst>
              <a:ext uri="{FF2B5EF4-FFF2-40B4-BE49-F238E27FC236}">
                <a16:creationId xmlns:a16="http://schemas.microsoft.com/office/drawing/2014/main" id="{60881555-7ED9-3CE5-D748-27CD43C80854}"/>
              </a:ext>
            </a:extLst>
          </p:cNvPr>
          <p:cNvSpPr>
            <a:spLocks noGrp="1"/>
          </p:cNvSpPr>
          <p:nvPr>
            <p:ph type="sldNum" sz="quarter" idx="12"/>
          </p:nvPr>
        </p:nvSpPr>
        <p:spPr>
          <a:xfrm>
            <a:off x="7813675" y="6175375"/>
            <a:ext cx="561975" cy="35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9F85E37-94B3-40B9-BE64-92D605AE676B}" type="slidenum">
              <a:rPr lang="it-IT" altLang="en-US" sz="1400" smtClean="0">
                <a:solidFill>
                  <a:srgbClr val="FFFFFF"/>
                </a:solidFill>
              </a:rPr>
              <a:pPr>
                <a:spcBef>
                  <a:spcPct val="0"/>
                </a:spcBef>
                <a:buFontTx/>
                <a:buNone/>
              </a:pPr>
              <a:t>23</a:t>
            </a:fld>
            <a:endParaRPr lang="it-IT" altLang="en-US" sz="1400">
              <a:solidFill>
                <a:srgbClr val="FFFFFF"/>
              </a:solidFill>
            </a:endParaRPr>
          </a:p>
        </p:txBody>
      </p:sp>
      <p:sp>
        <p:nvSpPr>
          <p:cNvPr id="10" name="Rettangolo 9">
            <a:extLst>
              <a:ext uri="{FF2B5EF4-FFF2-40B4-BE49-F238E27FC236}">
                <a16:creationId xmlns:a16="http://schemas.microsoft.com/office/drawing/2014/main" id="{CB9BBFF7-804A-05DD-5F4D-0030A7EE3FF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195" name="CasellaDiTesto 1">
            <a:extLst>
              <a:ext uri="{FF2B5EF4-FFF2-40B4-BE49-F238E27FC236}">
                <a16:creationId xmlns:a16="http://schemas.microsoft.com/office/drawing/2014/main" id="{F082DA04-7123-BB68-1CCF-7829822E9687}"/>
              </a:ext>
            </a:extLst>
          </p:cNvPr>
          <p:cNvSpPr txBox="1">
            <a:spLocks noChangeArrowheads="1"/>
          </p:cNvSpPr>
          <p:nvPr/>
        </p:nvSpPr>
        <p:spPr bwMode="auto">
          <a:xfrm>
            <a:off x="2078038" y="6497638"/>
            <a:ext cx="5329237"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100"/>
              <a:t>Photo : soldats ottomans.                Carte : le Sultanat ottoman entre 1600 et 1700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descr="Hebron 1895">
            <a:extLst>
              <a:ext uri="{FF2B5EF4-FFF2-40B4-BE49-F238E27FC236}">
                <a16:creationId xmlns:a16="http://schemas.microsoft.com/office/drawing/2014/main" id="{18255CC9-B4E7-C642-18F5-824669CE19F3}"/>
              </a:ext>
            </a:extLst>
          </p:cNvPr>
          <p:cNvPicPr>
            <a:picLocks noChangeAspect="1" noChangeArrowheads="1"/>
          </p:cNvPicPr>
          <p:nvPr/>
        </p:nvPicPr>
        <p:blipFill>
          <a:blip r:embed="rId3">
            <a:lum bright="-6000" contrast="12000"/>
          </a:blip>
          <a:srcRect/>
          <a:stretch>
            <a:fillRect/>
          </a:stretch>
        </p:blipFill>
        <p:spPr bwMode="auto">
          <a:xfrm>
            <a:off x="250825" y="3557588"/>
            <a:ext cx="4249738" cy="3116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4323" name="Picture 3">
            <a:extLst>
              <a:ext uri="{FF2B5EF4-FFF2-40B4-BE49-F238E27FC236}">
                <a16:creationId xmlns:a16="http://schemas.microsoft.com/office/drawing/2014/main" id="{591A962F-C268-E9E5-0D53-DFBBB9E1ACA2}"/>
              </a:ext>
            </a:extLst>
          </p:cNvPr>
          <p:cNvPicPr>
            <a:picLocks noChangeAspect="1" noChangeArrowheads="1"/>
          </p:cNvPicPr>
          <p:nvPr/>
        </p:nvPicPr>
        <p:blipFill>
          <a:blip r:embed="rId4">
            <a:lum bright="-6000" contrast="12000"/>
          </a:blip>
          <a:srcRect/>
          <a:stretch>
            <a:fillRect/>
          </a:stretch>
        </p:blipFill>
        <p:spPr bwMode="auto">
          <a:xfrm>
            <a:off x="250825" y="184150"/>
            <a:ext cx="4249738" cy="3108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36" name="Text Box 4">
            <a:extLst>
              <a:ext uri="{FF2B5EF4-FFF2-40B4-BE49-F238E27FC236}">
                <a16:creationId xmlns:a16="http://schemas.microsoft.com/office/drawing/2014/main" id="{A1241B74-FA9A-438D-D175-C370A2E4458F}"/>
              </a:ext>
            </a:extLst>
          </p:cNvPr>
          <p:cNvSpPr txBox="1">
            <a:spLocks noChangeArrowheads="1"/>
          </p:cNvSpPr>
          <p:nvPr/>
        </p:nvSpPr>
        <p:spPr bwMode="auto">
          <a:xfrm>
            <a:off x="250825" y="188913"/>
            <a:ext cx="1152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Tibériade</a:t>
            </a:r>
            <a:endParaRPr lang="it-IT" altLang="it-CH" sz="1400" b="1">
              <a:solidFill>
                <a:srgbClr val="333333"/>
              </a:solidFill>
            </a:endParaRPr>
          </a:p>
        </p:txBody>
      </p:sp>
      <p:sp>
        <p:nvSpPr>
          <p:cNvPr id="223237" name="Text Box 5">
            <a:extLst>
              <a:ext uri="{FF2B5EF4-FFF2-40B4-BE49-F238E27FC236}">
                <a16:creationId xmlns:a16="http://schemas.microsoft.com/office/drawing/2014/main" id="{8B2B5667-CF98-016E-E29E-17FE1046994D}"/>
              </a:ext>
            </a:extLst>
          </p:cNvPr>
          <p:cNvSpPr txBox="1">
            <a:spLocks noChangeArrowheads="1"/>
          </p:cNvSpPr>
          <p:nvPr/>
        </p:nvSpPr>
        <p:spPr bwMode="auto">
          <a:xfrm>
            <a:off x="468313" y="37163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Hébron</a:t>
            </a:r>
            <a:endParaRPr lang="it-IT" altLang="it-CH" sz="1400" b="1">
              <a:solidFill>
                <a:srgbClr val="333333"/>
              </a:solidFill>
            </a:endParaRPr>
          </a:p>
        </p:txBody>
      </p:sp>
      <p:pic>
        <p:nvPicPr>
          <p:cNvPr id="184326" name="Picture 6">
            <a:extLst>
              <a:ext uri="{FF2B5EF4-FFF2-40B4-BE49-F238E27FC236}">
                <a16:creationId xmlns:a16="http://schemas.microsoft.com/office/drawing/2014/main" id="{7D7A7EB4-3D03-8510-CD9E-C4BD20E20AFE}"/>
              </a:ext>
            </a:extLst>
          </p:cNvPr>
          <p:cNvPicPr>
            <a:picLocks noChangeAspect="1" noChangeArrowheads="1"/>
          </p:cNvPicPr>
          <p:nvPr/>
        </p:nvPicPr>
        <p:blipFill>
          <a:blip r:embed="rId5">
            <a:lum bright="-6000" contrast="12000"/>
          </a:blip>
          <a:srcRect/>
          <a:stretch>
            <a:fillRect/>
          </a:stretch>
        </p:blipFill>
        <p:spPr bwMode="auto">
          <a:xfrm>
            <a:off x="4643438" y="3557588"/>
            <a:ext cx="4249737" cy="31162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39" name="Text Box 7">
            <a:extLst>
              <a:ext uri="{FF2B5EF4-FFF2-40B4-BE49-F238E27FC236}">
                <a16:creationId xmlns:a16="http://schemas.microsoft.com/office/drawing/2014/main" id="{E047F9A0-163D-3BD6-363A-E468DFEBB6A3}"/>
              </a:ext>
            </a:extLst>
          </p:cNvPr>
          <p:cNvSpPr txBox="1">
            <a:spLocks noChangeArrowheads="1"/>
          </p:cNvSpPr>
          <p:nvPr/>
        </p:nvSpPr>
        <p:spPr bwMode="auto">
          <a:xfrm>
            <a:off x="4932363" y="3644900"/>
            <a:ext cx="9350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Nazareth</a:t>
            </a:r>
            <a:endParaRPr lang="it-IT" altLang="it-CH" sz="1400" b="1">
              <a:solidFill>
                <a:srgbClr val="333333"/>
              </a:solidFill>
            </a:endParaRPr>
          </a:p>
        </p:txBody>
      </p:sp>
      <p:pic>
        <p:nvPicPr>
          <p:cNvPr id="184328" name="Picture 8">
            <a:extLst>
              <a:ext uri="{FF2B5EF4-FFF2-40B4-BE49-F238E27FC236}">
                <a16:creationId xmlns:a16="http://schemas.microsoft.com/office/drawing/2014/main" id="{9A508405-33AB-BD74-D959-868168020DD9}"/>
              </a:ext>
            </a:extLst>
          </p:cNvPr>
          <p:cNvPicPr>
            <a:picLocks noChangeAspect="1" noChangeArrowheads="1"/>
          </p:cNvPicPr>
          <p:nvPr/>
        </p:nvPicPr>
        <p:blipFill>
          <a:blip r:embed="rId6">
            <a:lum bright="-6000" contrast="12000"/>
          </a:blip>
          <a:srcRect/>
          <a:stretch>
            <a:fillRect/>
          </a:stretch>
        </p:blipFill>
        <p:spPr bwMode="auto">
          <a:xfrm>
            <a:off x="4643438" y="182563"/>
            <a:ext cx="4249737" cy="30876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3241" name="Text Box 10">
            <a:extLst>
              <a:ext uri="{FF2B5EF4-FFF2-40B4-BE49-F238E27FC236}">
                <a16:creationId xmlns:a16="http://schemas.microsoft.com/office/drawing/2014/main" id="{CFBB1155-F8A1-A44F-83FE-07C7885E8A4C}"/>
              </a:ext>
            </a:extLst>
          </p:cNvPr>
          <p:cNvSpPr txBox="1">
            <a:spLocks noChangeArrowheads="1"/>
          </p:cNvSpPr>
          <p:nvPr/>
        </p:nvSpPr>
        <p:spPr bwMode="auto">
          <a:xfrm>
            <a:off x="4932363" y="260350"/>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Béthanie</a:t>
            </a:r>
            <a:endParaRPr lang="it-IT" altLang="it-CH" sz="1200" b="1">
              <a:solidFill>
                <a:srgbClr val="333333"/>
              </a:solidFill>
            </a:endParaRPr>
          </a:p>
        </p:txBody>
      </p:sp>
      <p:sp>
        <p:nvSpPr>
          <p:cNvPr id="223242" name="Segnaposto numero diapositiva 1">
            <a:extLst>
              <a:ext uri="{FF2B5EF4-FFF2-40B4-BE49-F238E27FC236}">
                <a16:creationId xmlns:a16="http://schemas.microsoft.com/office/drawing/2014/main" id="{D8C0B670-128D-4090-D05E-1B39B4C1261B}"/>
              </a:ext>
            </a:extLst>
          </p:cNvPr>
          <p:cNvSpPr>
            <a:spLocks noGrp="1"/>
          </p:cNvSpPr>
          <p:nvPr>
            <p:ph type="sldNum" sz="quarter" idx="12"/>
          </p:nvPr>
        </p:nvSpPr>
        <p:spPr>
          <a:xfrm>
            <a:off x="6516688" y="3252788"/>
            <a:ext cx="2133600" cy="2873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241DEF-45DA-4B18-A4E0-16D14301165B}" type="slidenum">
              <a:rPr lang="it-IT" altLang="en-US" sz="1400" smtClean="0">
                <a:solidFill>
                  <a:srgbClr val="FFFFFF"/>
                </a:solidFill>
              </a:rPr>
              <a:pPr>
                <a:spcBef>
                  <a:spcPct val="0"/>
                </a:spcBef>
                <a:buFontTx/>
                <a:buNone/>
              </a:pPr>
              <a:t>24</a:t>
            </a:fld>
            <a:endParaRPr lang="it-IT" altLang="en-US" sz="1400">
              <a:solidFill>
                <a:srgbClr val="FFFFFF"/>
              </a:solidFill>
            </a:endParaRPr>
          </a:p>
        </p:txBody>
      </p:sp>
      <p:sp>
        <p:nvSpPr>
          <p:cNvPr id="12" name="Rettangolo 11">
            <a:extLst>
              <a:ext uri="{FF2B5EF4-FFF2-40B4-BE49-F238E27FC236}">
                <a16:creationId xmlns:a16="http://schemas.microsoft.com/office/drawing/2014/main" id="{DEA77E77-438F-2D0C-188E-419D8BDB7FF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 Box 2">
            <a:extLst>
              <a:ext uri="{FF2B5EF4-FFF2-40B4-BE49-F238E27FC236}">
                <a16:creationId xmlns:a16="http://schemas.microsoft.com/office/drawing/2014/main" id="{7428EA6E-DF95-01AD-F6A2-A0A4DF99FE18}"/>
              </a:ext>
            </a:extLst>
          </p:cNvPr>
          <p:cNvSpPr txBox="1">
            <a:spLocks noChangeArrowheads="1"/>
          </p:cNvSpPr>
          <p:nvPr/>
        </p:nvSpPr>
        <p:spPr bwMode="auto">
          <a:xfrm>
            <a:off x="3292475" y="3230563"/>
            <a:ext cx="2516188"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La Palestine, fin 1800 </a:t>
            </a:r>
            <a:endParaRPr lang="it-IT" altLang="it-CH"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egnaposto numero diapositiva 1">
            <a:extLst>
              <a:ext uri="{FF2B5EF4-FFF2-40B4-BE49-F238E27FC236}">
                <a16:creationId xmlns:a16="http://schemas.microsoft.com/office/drawing/2014/main" id="{645241E5-3C6D-C426-8FEC-D25BB20E8C13}"/>
              </a:ext>
            </a:extLst>
          </p:cNvPr>
          <p:cNvSpPr>
            <a:spLocks noGrp="1" noChangeArrowheads="1"/>
          </p:cNvSpPr>
          <p:nvPr>
            <p:ph type="sldNum" sz="quarter" idx="12"/>
          </p:nvPr>
        </p:nvSpPr>
        <p:spPr>
          <a:xfrm>
            <a:off x="6783388" y="5659438"/>
            <a:ext cx="1304925"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A17B47-7F0D-4916-A8A6-9DF30FDD09FA}" type="slidenum">
              <a:rPr lang="it-IT" altLang="en-US" sz="1400" smtClean="0">
                <a:solidFill>
                  <a:srgbClr val="FFFFFF"/>
                </a:solidFill>
              </a:rPr>
              <a:pPr>
                <a:spcBef>
                  <a:spcPct val="0"/>
                </a:spcBef>
                <a:buFontTx/>
                <a:buNone/>
              </a:pPr>
              <a:t>25</a:t>
            </a:fld>
            <a:endParaRPr lang="it-IT" altLang="en-US" sz="1400">
              <a:solidFill>
                <a:srgbClr val="FFFFFF"/>
              </a:solidFill>
            </a:endParaRPr>
          </a:p>
        </p:txBody>
      </p:sp>
      <p:pic>
        <p:nvPicPr>
          <p:cNvPr id="225283" name="Immagine 2">
            <a:extLst>
              <a:ext uri="{FF2B5EF4-FFF2-40B4-BE49-F238E27FC236}">
                <a16:creationId xmlns:a16="http://schemas.microsoft.com/office/drawing/2014/main" id="{E829B6C7-004E-D59F-43F9-458DE398A711}"/>
              </a:ext>
            </a:extLst>
          </p:cNvPr>
          <p:cNvPicPr>
            <a:picLocks noChangeAspect="1"/>
          </p:cNvPicPr>
          <p:nvPr/>
        </p:nvPicPr>
        <p:blipFill>
          <a:blip r:embed="rId3">
            <a:extLst>
              <a:ext uri="{28A0092B-C50C-407E-A947-70E740481C1C}">
                <a14:useLocalDpi xmlns:a14="http://schemas.microsoft.com/office/drawing/2010/main" val="0"/>
              </a:ext>
            </a:extLst>
          </a:blip>
          <a:srcRect l="4327" t="7475" r="5000" b="16925"/>
          <a:stretch>
            <a:fillRect/>
          </a:stretch>
        </p:blipFill>
        <p:spPr bwMode="auto">
          <a:xfrm>
            <a:off x="395288" y="836613"/>
            <a:ext cx="8291512" cy="4608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41668" name="CasellaDiTesto 3">
            <a:extLst>
              <a:ext uri="{FF2B5EF4-FFF2-40B4-BE49-F238E27FC236}">
                <a16:creationId xmlns:a16="http://schemas.microsoft.com/office/drawing/2014/main" id="{CD16B1D4-0EAB-6303-8288-6E8C752CA332}"/>
              </a:ext>
            </a:extLst>
          </p:cNvPr>
          <p:cNvSpPr txBox="1">
            <a:spLocks noChangeArrowheads="1"/>
          </p:cNvSpPr>
          <p:nvPr/>
        </p:nvSpPr>
        <p:spPr bwMode="auto">
          <a:xfrm>
            <a:off x="3095625" y="5621338"/>
            <a:ext cx="3132138"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altLang="en-US" dirty="0" err="1"/>
              <a:t>Djenin</a:t>
            </a:r>
            <a:r>
              <a:rPr lang="en-US" altLang="en-US" dirty="0"/>
              <a:t>, environ </a:t>
            </a:r>
            <a:r>
              <a:rPr lang="en-US" altLang="en-US" dirty="0" err="1"/>
              <a:t>en</a:t>
            </a:r>
            <a:r>
              <a:rPr lang="en-US" altLang="en-US" dirty="0"/>
              <a:t> 1900</a:t>
            </a:r>
          </a:p>
        </p:txBody>
      </p:sp>
      <p:sp>
        <p:nvSpPr>
          <p:cNvPr id="225285" name="CasellaDiTesto 4">
            <a:extLst>
              <a:ext uri="{FF2B5EF4-FFF2-40B4-BE49-F238E27FC236}">
                <a16:creationId xmlns:a16="http://schemas.microsoft.com/office/drawing/2014/main" id="{D2A68FF6-E2C3-DA8F-6E34-30C3FBFD60F5}"/>
              </a:ext>
            </a:extLst>
          </p:cNvPr>
          <p:cNvSpPr txBox="1">
            <a:spLocks noChangeArrowheads="1"/>
          </p:cNvSpPr>
          <p:nvPr/>
        </p:nvSpPr>
        <p:spPr bwMode="auto">
          <a:xfrm>
            <a:off x="2843213" y="6335713"/>
            <a:ext cx="42846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1800"/>
              <a:t>La Palestine: "une terre sans peuple"?</a:t>
            </a:r>
          </a:p>
        </p:txBody>
      </p:sp>
      <p:sp>
        <p:nvSpPr>
          <p:cNvPr id="6" name="Rettangolo 5">
            <a:extLst>
              <a:ext uri="{FF2B5EF4-FFF2-40B4-BE49-F238E27FC236}">
                <a16:creationId xmlns:a16="http://schemas.microsoft.com/office/drawing/2014/main" id="{7DDB326B-E5EB-9681-239E-75813EEC3FB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7" name="Picture 4">
            <a:extLst>
              <a:ext uri="{FF2B5EF4-FFF2-40B4-BE49-F238E27FC236}">
                <a16:creationId xmlns:a16="http://schemas.microsoft.com/office/drawing/2014/main" id="{4B3E1648-2627-C426-169E-19CDA2286ACC}"/>
              </a:ext>
            </a:extLst>
          </p:cNvPr>
          <p:cNvPicPr>
            <a:picLocks noChangeAspect="1" noChangeArrowheads="1"/>
          </p:cNvPicPr>
          <p:nvPr/>
        </p:nvPicPr>
        <p:blipFill>
          <a:blip r:embed="rId3">
            <a:lum contrast="12000"/>
          </a:blip>
          <a:srcRect/>
          <a:stretch>
            <a:fillRect/>
          </a:stretch>
        </p:blipFill>
        <p:spPr bwMode="auto">
          <a:xfrm>
            <a:off x="4686300" y="182563"/>
            <a:ext cx="4206875" cy="3049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48" name="Picture 5">
            <a:extLst>
              <a:ext uri="{FF2B5EF4-FFF2-40B4-BE49-F238E27FC236}">
                <a16:creationId xmlns:a16="http://schemas.microsoft.com/office/drawing/2014/main" id="{F960D726-D4B7-5F17-9117-3C31901A8BBE}"/>
              </a:ext>
            </a:extLst>
          </p:cNvPr>
          <p:cNvPicPr>
            <a:picLocks noChangeAspect="1" noChangeArrowheads="1"/>
          </p:cNvPicPr>
          <p:nvPr/>
        </p:nvPicPr>
        <p:blipFill>
          <a:blip r:embed="rId4">
            <a:lum bright="-14000" contrast="14000"/>
          </a:blip>
          <a:srcRect/>
          <a:stretch>
            <a:fillRect/>
          </a:stretch>
        </p:blipFill>
        <p:spPr bwMode="auto">
          <a:xfrm>
            <a:off x="250825" y="3589338"/>
            <a:ext cx="4176713" cy="3082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49" name="Picture 6">
            <a:extLst>
              <a:ext uri="{FF2B5EF4-FFF2-40B4-BE49-F238E27FC236}">
                <a16:creationId xmlns:a16="http://schemas.microsoft.com/office/drawing/2014/main" id="{F1ECD226-51EE-8555-A85C-EDA653B22600}"/>
              </a:ext>
            </a:extLst>
          </p:cNvPr>
          <p:cNvPicPr>
            <a:picLocks noChangeAspect="1" noChangeArrowheads="1"/>
          </p:cNvPicPr>
          <p:nvPr/>
        </p:nvPicPr>
        <p:blipFill>
          <a:blip r:embed="rId5">
            <a:lum contrast="14000"/>
          </a:blip>
          <a:srcRect/>
          <a:stretch>
            <a:fillRect/>
          </a:stretch>
        </p:blipFill>
        <p:spPr bwMode="auto">
          <a:xfrm>
            <a:off x="4716463" y="3603625"/>
            <a:ext cx="4176712" cy="3070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5350" name="Picture 8" descr="C:\Users\Enrico\Desktop\Gerus fine 1800 jpeg.jpg">
            <a:extLst>
              <a:ext uri="{FF2B5EF4-FFF2-40B4-BE49-F238E27FC236}">
                <a16:creationId xmlns:a16="http://schemas.microsoft.com/office/drawing/2014/main" id="{67EFC04A-D081-FE24-B4CC-063297266896}"/>
              </a:ext>
            </a:extLst>
          </p:cNvPr>
          <p:cNvPicPr>
            <a:picLocks noChangeAspect="1" noChangeArrowheads="1"/>
          </p:cNvPicPr>
          <p:nvPr/>
        </p:nvPicPr>
        <p:blipFill>
          <a:blip r:embed="rId6"/>
          <a:srcRect t="4791"/>
          <a:stretch>
            <a:fillRect/>
          </a:stretch>
        </p:blipFill>
        <p:spPr bwMode="auto">
          <a:xfrm>
            <a:off x="250825" y="182563"/>
            <a:ext cx="4179888" cy="30305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7334" name="Segnaposto numero diapositiva 1">
            <a:extLst>
              <a:ext uri="{FF2B5EF4-FFF2-40B4-BE49-F238E27FC236}">
                <a16:creationId xmlns:a16="http://schemas.microsoft.com/office/drawing/2014/main" id="{776001CF-762F-CBD2-B887-08ACCD6EB47E}"/>
              </a:ext>
            </a:extLst>
          </p:cNvPr>
          <p:cNvSpPr>
            <a:spLocks noGrp="1"/>
          </p:cNvSpPr>
          <p:nvPr>
            <p:ph type="sldNum" sz="quarter" idx="12"/>
          </p:nvPr>
        </p:nvSpPr>
        <p:spPr>
          <a:xfrm>
            <a:off x="6516688" y="3263900"/>
            <a:ext cx="21336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83523FF-DD89-41E8-A9F9-B4EAAE407C77}" type="slidenum">
              <a:rPr lang="it-IT" altLang="en-US" sz="1400" smtClean="0">
                <a:solidFill>
                  <a:srgbClr val="FFFFFF"/>
                </a:solidFill>
              </a:rPr>
              <a:pPr>
                <a:spcBef>
                  <a:spcPct val="0"/>
                </a:spcBef>
                <a:buFontTx/>
                <a:buNone/>
              </a:pPr>
              <a:t>26</a:t>
            </a:fld>
            <a:endParaRPr lang="it-IT" altLang="en-US" sz="1400">
              <a:solidFill>
                <a:srgbClr val="FFFFFF"/>
              </a:solidFill>
            </a:endParaRPr>
          </a:p>
        </p:txBody>
      </p:sp>
      <p:sp>
        <p:nvSpPr>
          <p:cNvPr id="8" name="Rettangolo 7">
            <a:extLst>
              <a:ext uri="{FF2B5EF4-FFF2-40B4-BE49-F238E27FC236}">
                <a16:creationId xmlns:a16="http://schemas.microsoft.com/office/drawing/2014/main" id="{4CF6F5FC-377D-DDB8-E807-6C9A1C58785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85730" name="Text Box 3">
            <a:extLst>
              <a:ext uri="{FF2B5EF4-FFF2-40B4-BE49-F238E27FC236}">
                <a16:creationId xmlns:a16="http://schemas.microsoft.com/office/drawing/2014/main" id="{C29D84D1-24E6-EDAE-F76F-BA7436321E00}"/>
              </a:ext>
            </a:extLst>
          </p:cNvPr>
          <p:cNvSpPr txBox="1">
            <a:spLocks noChangeArrowheads="1"/>
          </p:cNvSpPr>
          <p:nvPr/>
        </p:nvSpPr>
        <p:spPr bwMode="auto">
          <a:xfrm>
            <a:off x="3438525" y="3236913"/>
            <a:ext cx="2133600"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Jérusalem, fin 1895</a:t>
            </a:r>
            <a:endParaRPr lang="it-IT" altLang="it-CH"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ebrei muro del pianto">
            <a:extLst>
              <a:ext uri="{FF2B5EF4-FFF2-40B4-BE49-F238E27FC236}">
                <a16:creationId xmlns:a16="http://schemas.microsoft.com/office/drawing/2014/main" id="{4C186CC6-D907-0B64-BD46-2EB026221F7A}"/>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 name="Picture 5" descr="cristiani nella chiesa del sacro sepolcro a gerusal">
            <a:extLst>
              <a:ext uri="{FF2B5EF4-FFF2-40B4-BE49-F238E27FC236}">
                <a16:creationId xmlns:a16="http://schemas.microsoft.com/office/drawing/2014/main" id="{D762256C-D203-F285-F333-651C7D6752C5}"/>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Picture 7">
            <a:extLst>
              <a:ext uri="{FF2B5EF4-FFF2-40B4-BE49-F238E27FC236}">
                <a16:creationId xmlns:a16="http://schemas.microsoft.com/office/drawing/2014/main" id="{A8852FDD-2A65-AEAB-E899-A23E395C8885}"/>
              </a:ext>
            </a:extLst>
          </p:cNvPr>
          <p:cNvPicPr>
            <a:picLocks noChangeAspect="1" noChangeArrowheads="1"/>
          </p:cNvPicPr>
          <p:nvPr/>
        </p:nvPicPr>
        <p:blipFill rotWithShape="1">
          <a:blip r:embed="rId5"/>
          <a:srcRect r="1289"/>
          <a:stretch/>
        </p:blipFill>
        <p:spPr bwMode="auto">
          <a:xfrm>
            <a:off x="515938" y="300038"/>
            <a:ext cx="3840162" cy="2803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89829" name="Text Box 3">
            <a:extLst>
              <a:ext uri="{FF2B5EF4-FFF2-40B4-BE49-F238E27FC236}">
                <a16:creationId xmlns:a16="http://schemas.microsoft.com/office/drawing/2014/main" id="{A16464AA-EA8C-C99C-9EC2-A355BBF9E1E4}"/>
              </a:ext>
            </a:extLst>
          </p:cNvPr>
          <p:cNvSpPr txBox="1">
            <a:spLocks noChangeArrowheads="1"/>
          </p:cNvSpPr>
          <p:nvPr/>
        </p:nvSpPr>
        <p:spPr bwMode="auto">
          <a:xfrm>
            <a:off x="5526088" y="4227513"/>
            <a:ext cx="3276600" cy="8255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CH" altLang="it-CH" dirty="0"/>
              <a:t>La Palestine :                                        terre sainte pour trois grandes religions monothéistes</a:t>
            </a:r>
            <a:endParaRPr lang="it-IT" altLang="it-CH" dirty="0"/>
          </a:p>
        </p:txBody>
      </p:sp>
      <p:sp>
        <p:nvSpPr>
          <p:cNvPr id="229382" name="Text Box 4">
            <a:extLst>
              <a:ext uri="{FF2B5EF4-FFF2-40B4-BE49-F238E27FC236}">
                <a16:creationId xmlns:a16="http://schemas.microsoft.com/office/drawing/2014/main" id="{7DDDAE14-2969-9CEA-1140-8521DA474AC6}"/>
              </a:ext>
            </a:extLst>
          </p:cNvPr>
          <p:cNvSpPr txBox="1">
            <a:spLocks noChangeArrowheads="1"/>
          </p:cNvSpPr>
          <p:nvPr/>
        </p:nvSpPr>
        <p:spPr bwMode="auto">
          <a:xfrm>
            <a:off x="2397125" y="3279775"/>
            <a:ext cx="28813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Juifs au mur des lamentations  à Jérusalem</a:t>
            </a:r>
            <a:endParaRPr lang="it-IT" altLang="it-CH" sz="1400" b="1">
              <a:solidFill>
                <a:srgbClr val="FFFFFF"/>
              </a:solidFill>
            </a:endParaRPr>
          </a:p>
        </p:txBody>
      </p:sp>
      <p:sp>
        <p:nvSpPr>
          <p:cNvPr id="229383" name="Text Box 6">
            <a:extLst>
              <a:ext uri="{FF2B5EF4-FFF2-40B4-BE49-F238E27FC236}">
                <a16:creationId xmlns:a16="http://schemas.microsoft.com/office/drawing/2014/main" id="{3F62F952-407E-A8DF-BE82-355516A3AC1C}"/>
              </a:ext>
            </a:extLst>
          </p:cNvPr>
          <p:cNvSpPr txBox="1">
            <a:spLocks noChangeArrowheads="1"/>
          </p:cNvSpPr>
          <p:nvPr/>
        </p:nvSpPr>
        <p:spPr bwMode="auto">
          <a:xfrm>
            <a:off x="6550025" y="2644775"/>
            <a:ext cx="19097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Chrétiens, église du                     Saint Sépulcre à Jérusalem</a:t>
            </a:r>
            <a:endParaRPr lang="it-IT" altLang="it-CH" sz="1000" b="1">
              <a:solidFill>
                <a:srgbClr val="FFFFFF"/>
              </a:solidFill>
            </a:endParaRPr>
          </a:p>
        </p:txBody>
      </p:sp>
      <p:sp>
        <p:nvSpPr>
          <p:cNvPr id="187400" name="Text Box 8">
            <a:extLst>
              <a:ext uri="{FF2B5EF4-FFF2-40B4-BE49-F238E27FC236}">
                <a16:creationId xmlns:a16="http://schemas.microsoft.com/office/drawing/2014/main" id="{EDC72435-E6CD-4ACA-AAB8-819A2A31E0C5}"/>
              </a:ext>
            </a:extLst>
          </p:cNvPr>
          <p:cNvSpPr txBox="1">
            <a:spLocks noChangeArrowheads="1"/>
          </p:cNvSpPr>
          <p:nvPr/>
        </p:nvSpPr>
        <p:spPr bwMode="auto">
          <a:xfrm>
            <a:off x="542925"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a:solidFill>
                  <a:schemeClr val="accent4">
                    <a:lumMod val="10000"/>
                  </a:schemeClr>
                </a:solidFill>
                <a:cs typeface="Arial" charset="0"/>
              </a:rPr>
              <a:t>Musulmans sur         l’esplanade  des mosquées</a:t>
            </a:r>
            <a:endParaRPr lang="it-IT" altLang="it-CH" sz="1000" b="1" dirty="0">
              <a:solidFill>
                <a:schemeClr val="accent4">
                  <a:lumMod val="10000"/>
                </a:schemeClr>
              </a:solidFill>
              <a:cs typeface="Arial" charset="0"/>
            </a:endParaRPr>
          </a:p>
        </p:txBody>
      </p:sp>
      <p:pic>
        <p:nvPicPr>
          <p:cNvPr id="187401" name="Picture 9" descr="starmoon_yellow">
            <a:extLst>
              <a:ext uri="{FF2B5EF4-FFF2-40B4-BE49-F238E27FC236}">
                <a16:creationId xmlns:a16="http://schemas.microsoft.com/office/drawing/2014/main" id="{CFC353E5-184A-DAB5-681E-CCB9BFCB8D94}"/>
              </a:ext>
            </a:extLst>
          </p:cNvPr>
          <p:cNvPicPr>
            <a:picLocks noChangeAspect="1" noChangeArrowheads="1"/>
          </p:cNvPicPr>
          <p:nvPr/>
        </p:nvPicPr>
        <p:blipFill>
          <a:blip r:embed="rId6"/>
          <a:srcRect/>
          <a:stretch>
            <a:fillRect/>
          </a:stretch>
        </p:blipFill>
        <p:spPr bwMode="auto">
          <a:xfrm>
            <a:off x="6804025" y="3305175"/>
            <a:ext cx="647700" cy="623888"/>
          </a:xfrm>
          <a:prstGeom prst="rect">
            <a:avLst/>
          </a:prstGeom>
          <a:ln>
            <a:noFill/>
          </a:ln>
          <a:effectLst>
            <a:outerShdw blurRad="292100" dist="139700" dir="2700000" algn="tl" rotWithShape="0">
              <a:srgbClr val="333333">
                <a:alpha val="65000"/>
              </a:srgbClr>
            </a:outerShdw>
          </a:effectLst>
        </p:spPr>
      </p:pic>
      <p:pic>
        <p:nvPicPr>
          <p:cNvPr id="187402" name="Picture 10" descr="crocifisso nero">
            <a:extLst>
              <a:ext uri="{FF2B5EF4-FFF2-40B4-BE49-F238E27FC236}">
                <a16:creationId xmlns:a16="http://schemas.microsoft.com/office/drawing/2014/main" id="{53D3D056-C927-797B-4CB9-4841F24A052F}"/>
              </a:ext>
            </a:extLst>
          </p:cNvPr>
          <p:cNvPicPr>
            <a:picLocks noChangeAspect="1" noChangeArrowheads="1"/>
          </p:cNvPicPr>
          <p:nvPr/>
        </p:nvPicPr>
        <p:blipFill>
          <a:blip r:embed="rId7"/>
          <a:srcRect/>
          <a:stretch>
            <a:fillRect/>
          </a:stretch>
        </p:blipFill>
        <p:spPr bwMode="auto">
          <a:xfrm>
            <a:off x="7812088" y="3305175"/>
            <a:ext cx="647700" cy="647700"/>
          </a:xfrm>
          <a:prstGeom prst="rect">
            <a:avLst/>
          </a:prstGeom>
          <a:ln>
            <a:noFill/>
          </a:ln>
          <a:effectLst>
            <a:outerShdw blurRad="292100" dist="139700" dir="2700000" algn="tl" rotWithShape="0">
              <a:srgbClr val="333333">
                <a:alpha val="65000"/>
              </a:srgbClr>
            </a:outerShdw>
          </a:effectLst>
        </p:spPr>
      </p:pic>
      <p:pic>
        <p:nvPicPr>
          <p:cNvPr id="187403" name="Picture 11" descr="bandiera israeliana 3 jpg">
            <a:extLst>
              <a:ext uri="{FF2B5EF4-FFF2-40B4-BE49-F238E27FC236}">
                <a16:creationId xmlns:a16="http://schemas.microsoft.com/office/drawing/2014/main" id="{B38FC9C7-7511-2CFD-78FF-B3F74A0A26D2}"/>
              </a:ext>
            </a:extLst>
          </p:cNvPr>
          <p:cNvPicPr>
            <a:picLocks noChangeAspect="1" noChangeArrowheads="1"/>
          </p:cNvPicPr>
          <p:nvPr/>
        </p:nvPicPr>
        <p:blipFill>
          <a:blip r:embed="rId8"/>
          <a:srcRect/>
          <a:stretch>
            <a:fillRect/>
          </a:stretch>
        </p:blipFill>
        <p:spPr bwMode="auto">
          <a:xfrm>
            <a:off x="5795963" y="3308350"/>
            <a:ext cx="647700" cy="627063"/>
          </a:xfrm>
          <a:prstGeom prst="rect">
            <a:avLst/>
          </a:prstGeom>
          <a:ln>
            <a:noFill/>
          </a:ln>
          <a:effectLst>
            <a:outerShdw blurRad="292100" dist="139700" dir="2700000" algn="tl" rotWithShape="0">
              <a:srgbClr val="333333">
                <a:alpha val="65000"/>
              </a:srgbClr>
            </a:outerShdw>
          </a:effectLst>
        </p:spPr>
      </p:pic>
      <p:sp>
        <p:nvSpPr>
          <p:cNvPr id="229388" name="Text Box 12">
            <a:extLst>
              <a:ext uri="{FF2B5EF4-FFF2-40B4-BE49-F238E27FC236}">
                <a16:creationId xmlns:a16="http://schemas.microsoft.com/office/drawing/2014/main" id="{7D861488-4EB6-570C-DC67-ACB04CF8BC98}"/>
              </a:ext>
            </a:extLst>
          </p:cNvPr>
          <p:cNvSpPr txBox="1">
            <a:spLocks noChangeArrowheads="1"/>
          </p:cNvSpPr>
          <p:nvPr/>
        </p:nvSpPr>
        <p:spPr bwMode="auto">
          <a:xfrm>
            <a:off x="5795963" y="6042025"/>
            <a:ext cx="27352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Coran                       Bible</a:t>
            </a:r>
            <a:endParaRPr lang="it-IT" altLang="it-CH" sz="1000" b="1">
              <a:solidFill>
                <a:srgbClr val="FFFFFF"/>
              </a:solidFill>
            </a:endParaRPr>
          </a:p>
        </p:txBody>
      </p:sp>
      <p:pic>
        <p:nvPicPr>
          <p:cNvPr id="229389" name="Picture 13" descr="imgbible 1">
            <a:extLst>
              <a:ext uri="{FF2B5EF4-FFF2-40B4-BE49-F238E27FC236}">
                <a16:creationId xmlns:a16="http://schemas.microsoft.com/office/drawing/2014/main" id="{EE75C561-A7A4-424E-A40F-903A83C8CF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0650" y="539432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14" descr="torah 3">
            <a:extLst>
              <a:ext uri="{FF2B5EF4-FFF2-40B4-BE49-F238E27FC236}">
                <a16:creationId xmlns:a16="http://schemas.microsoft.com/office/drawing/2014/main" id="{3E49B3D4-3975-EA7A-97CE-7CFC26F335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0" y="524986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1" name="Picture 15" descr="Corano 3">
            <a:extLst>
              <a:ext uri="{FF2B5EF4-FFF2-40B4-BE49-F238E27FC236}">
                <a16:creationId xmlns:a16="http://schemas.microsoft.com/office/drawing/2014/main" id="{80C98482-3E96-5FA3-6D5E-010E63D97DA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59563" y="524986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92" name="Segnaposto numero diapositiva 1">
            <a:extLst>
              <a:ext uri="{FF2B5EF4-FFF2-40B4-BE49-F238E27FC236}">
                <a16:creationId xmlns:a16="http://schemas.microsoft.com/office/drawing/2014/main" id="{35ECF743-BBE6-93A4-A91C-B8FD4A9F7E94}"/>
              </a:ext>
            </a:extLst>
          </p:cNvPr>
          <p:cNvSpPr>
            <a:spLocks noGrp="1"/>
          </p:cNvSpPr>
          <p:nvPr>
            <p:ph type="sldNum" sz="quarter" idx="12"/>
          </p:nvPr>
        </p:nvSpPr>
        <p:spPr>
          <a:xfrm>
            <a:off x="6875463"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F0815F0-1CB1-4F9B-A408-23E3A8006DFB}" type="slidenum">
              <a:rPr lang="it-IT" altLang="en-US" sz="1400" smtClean="0">
                <a:solidFill>
                  <a:srgbClr val="FFFFFF"/>
                </a:solidFill>
              </a:rPr>
              <a:pPr>
                <a:spcBef>
                  <a:spcPct val="0"/>
                </a:spcBef>
                <a:buFontTx/>
                <a:buNone/>
              </a:pPr>
              <a:t>27</a:t>
            </a:fld>
            <a:endParaRPr lang="it-IT" altLang="en-US" sz="1400">
              <a:solidFill>
                <a:srgbClr val="FFFFFF"/>
              </a:solidFill>
            </a:endParaRPr>
          </a:p>
        </p:txBody>
      </p:sp>
      <p:sp>
        <p:nvSpPr>
          <p:cNvPr id="20" name="Rettangolo 19">
            <a:extLst>
              <a:ext uri="{FF2B5EF4-FFF2-40B4-BE49-F238E27FC236}">
                <a16:creationId xmlns:a16="http://schemas.microsoft.com/office/drawing/2014/main" id="{C68C3430-9385-4B47-FC1D-DA0D6F9BB26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Picture 2" descr="lavoratori ebrei azienda vinicola gerusalem 1860">
            <a:extLst>
              <a:ext uri="{FF2B5EF4-FFF2-40B4-BE49-F238E27FC236}">
                <a16:creationId xmlns:a16="http://schemas.microsoft.com/office/drawing/2014/main" id="{174A209C-8F77-34C0-DF47-EFA0ABF38C77}"/>
              </a:ext>
            </a:extLst>
          </p:cNvPr>
          <p:cNvPicPr>
            <a:picLocks noChangeAspect="1" noChangeArrowheads="1"/>
          </p:cNvPicPr>
          <p:nvPr/>
        </p:nvPicPr>
        <p:blipFill>
          <a:blip r:embed="rId3"/>
          <a:srcRect/>
          <a:stretch>
            <a:fillRect/>
          </a:stretch>
        </p:blipFill>
        <p:spPr bwMode="auto">
          <a:xfrm>
            <a:off x="755650" y="473075"/>
            <a:ext cx="4537075" cy="296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7" name="Text Box 3">
            <a:extLst>
              <a:ext uri="{FF2B5EF4-FFF2-40B4-BE49-F238E27FC236}">
                <a16:creationId xmlns:a16="http://schemas.microsoft.com/office/drawing/2014/main" id="{35E6BB28-10AA-3C00-E00A-51CEAA17359B}"/>
              </a:ext>
            </a:extLst>
          </p:cNvPr>
          <p:cNvSpPr txBox="1">
            <a:spLocks noChangeArrowheads="1"/>
          </p:cNvSpPr>
          <p:nvPr/>
        </p:nvSpPr>
        <p:spPr bwMode="auto">
          <a:xfrm>
            <a:off x="5575300" y="447675"/>
            <a:ext cx="3070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it-CH" sz="1400"/>
              <a:t>Juifs de Palestine devant leur exploitation vinicole en 1860</a:t>
            </a:r>
            <a:endParaRPr lang="it-IT" altLang="it-CH" sz="1400"/>
          </a:p>
        </p:txBody>
      </p:sp>
      <p:pic>
        <p:nvPicPr>
          <p:cNvPr id="191492" name="Picture 4" descr="Prima ondata di immigranti sionisti 1882 russi e rumeni con nave S">
            <a:extLst>
              <a:ext uri="{FF2B5EF4-FFF2-40B4-BE49-F238E27FC236}">
                <a16:creationId xmlns:a16="http://schemas.microsoft.com/office/drawing/2014/main" id="{C49956A0-CE89-8F9A-2DD1-3D92DC54055C}"/>
              </a:ext>
            </a:extLst>
          </p:cNvPr>
          <p:cNvPicPr>
            <a:picLocks noChangeAspect="1" noChangeArrowheads="1"/>
          </p:cNvPicPr>
          <p:nvPr/>
        </p:nvPicPr>
        <p:blipFill>
          <a:blip r:embed="rId4">
            <a:lum contrast="10000"/>
          </a:blip>
          <a:srcRect/>
          <a:stretch>
            <a:fillRect/>
          </a:stretch>
        </p:blipFill>
        <p:spPr bwMode="auto">
          <a:xfrm>
            <a:off x="755650" y="3603625"/>
            <a:ext cx="4537075" cy="2816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9" name="Text Box 5">
            <a:extLst>
              <a:ext uri="{FF2B5EF4-FFF2-40B4-BE49-F238E27FC236}">
                <a16:creationId xmlns:a16="http://schemas.microsoft.com/office/drawing/2014/main" id="{98FA1BA7-292B-6199-8CB1-EF4B3AFDD763}"/>
              </a:ext>
            </a:extLst>
          </p:cNvPr>
          <p:cNvSpPr txBox="1">
            <a:spLocks noChangeArrowheads="1"/>
          </p:cNvSpPr>
          <p:nvPr/>
        </p:nvSpPr>
        <p:spPr bwMode="auto">
          <a:xfrm>
            <a:off x="5507038" y="5568950"/>
            <a:ext cx="2514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CH" altLang="it-CH" sz="1400"/>
              <a:t>1882   La première vague d’immigrants sionistes russes et rumains</a:t>
            </a:r>
            <a:endParaRPr lang="it-IT" altLang="it-CH" sz="1400"/>
          </a:p>
        </p:txBody>
      </p:sp>
      <p:sp>
        <p:nvSpPr>
          <p:cNvPr id="231430" name="Segnaposto numero diapositiva 1">
            <a:extLst>
              <a:ext uri="{FF2B5EF4-FFF2-40B4-BE49-F238E27FC236}">
                <a16:creationId xmlns:a16="http://schemas.microsoft.com/office/drawing/2014/main" id="{8E3BDF10-568F-2B4D-A163-30E0ECC202F5}"/>
              </a:ext>
            </a:extLst>
          </p:cNvPr>
          <p:cNvSpPr>
            <a:spLocks noGrp="1"/>
          </p:cNvSpPr>
          <p:nvPr>
            <p:ph type="sldNum" sz="quarter" idx="12"/>
          </p:nvPr>
        </p:nvSpPr>
        <p:spPr>
          <a:xfrm>
            <a:off x="7912100" y="5943600"/>
            <a:ext cx="733425" cy="450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FBAFE2-F7A5-4F56-966E-F4FDC3A139F1}" type="slidenum">
              <a:rPr lang="it-IT" altLang="en-US" sz="1400" smtClean="0">
                <a:solidFill>
                  <a:srgbClr val="FFFFFF"/>
                </a:solidFill>
              </a:rPr>
              <a:pPr>
                <a:spcBef>
                  <a:spcPct val="0"/>
                </a:spcBef>
                <a:buFontTx/>
                <a:buNone/>
              </a:pPr>
              <a:t>28</a:t>
            </a:fld>
            <a:endParaRPr lang="it-IT" altLang="en-US" sz="1400">
              <a:solidFill>
                <a:srgbClr val="FFFFFF"/>
              </a:solidFill>
            </a:endParaRPr>
          </a:p>
        </p:txBody>
      </p:sp>
      <p:sp>
        <p:nvSpPr>
          <p:cNvPr id="9" name="Rettangolo 8">
            <a:extLst>
              <a:ext uri="{FF2B5EF4-FFF2-40B4-BE49-F238E27FC236}">
                <a16:creationId xmlns:a16="http://schemas.microsoft.com/office/drawing/2014/main" id="{B2573586-672B-A37F-B2B4-5D0C06AE06D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3A8DE510-8DFB-45FA-B65B-6818E0DB5721}"/>
              </a:ext>
            </a:extLst>
          </p:cNvPr>
          <p:cNvSpPr txBox="1"/>
          <p:nvPr/>
        </p:nvSpPr>
        <p:spPr>
          <a:xfrm>
            <a:off x="5649913" y="1211263"/>
            <a:ext cx="2749550" cy="5857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fr-FR" dirty="0"/>
              <a:t>Les premiers immigrants sionistes arrivent</a:t>
            </a:r>
            <a:endParaRPr lang="en-US" dirty="0"/>
          </a:p>
        </p:txBody>
      </p:sp>
      <p:pic>
        <p:nvPicPr>
          <p:cNvPr id="11" name="Picture 8" descr="Image, Source: digital file from original">
            <a:extLst>
              <a:ext uri="{FF2B5EF4-FFF2-40B4-BE49-F238E27FC236}">
                <a16:creationId xmlns:a16="http://schemas.microsoft.com/office/drawing/2014/main" id="{F50231A1-5F91-D33F-527D-E6BB858725AB}"/>
              </a:ext>
            </a:extLst>
          </p:cNvPr>
          <p:cNvPicPr>
            <a:picLocks noChangeAspect="1" noChangeArrowheads="1"/>
          </p:cNvPicPr>
          <p:nvPr/>
        </p:nvPicPr>
        <p:blipFill>
          <a:blip r:embed="rId5"/>
          <a:srcRect/>
          <a:stretch>
            <a:fillRect/>
          </a:stretch>
        </p:blipFill>
        <p:spPr bwMode="auto">
          <a:xfrm>
            <a:off x="5715000" y="1987550"/>
            <a:ext cx="2673350" cy="317976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31434" name="TextBox 6">
            <a:extLst>
              <a:ext uri="{FF2B5EF4-FFF2-40B4-BE49-F238E27FC236}">
                <a16:creationId xmlns:a16="http://schemas.microsoft.com/office/drawing/2014/main" id="{7DB16D14-869D-D60A-391B-C7291DAE3B18}"/>
              </a:ext>
            </a:extLst>
          </p:cNvPr>
          <p:cNvSpPr txBox="1">
            <a:spLocks noChangeArrowheads="1"/>
          </p:cNvSpPr>
          <p:nvPr/>
        </p:nvSpPr>
        <p:spPr bwMode="auto">
          <a:xfrm>
            <a:off x="6424613" y="5233988"/>
            <a:ext cx="13700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t>Juifs religieux</a:t>
            </a:r>
            <a:endParaRPr lang="it-IT" altLang="it-CH"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0" name="Picture 5" descr="immigrazione ebraica0001">
            <a:extLst>
              <a:ext uri="{FF2B5EF4-FFF2-40B4-BE49-F238E27FC236}">
                <a16:creationId xmlns:a16="http://schemas.microsoft.com/office/drawing/2014/main" id="{E8A81B04-F20C-E580-BEFE-4AA8971D89D0}"/>
              </a:ext>
            </a:extLst>
          </p:cNvPr>
          <p:cNvPicPr>
            <a:picLocks noChangeAspect="1" noChangeArrowheads="1"/>
          </p:cNvPicPr>
          <p:nvPr/>
        </p:nvPicPr>
        <p:blipFill>
          <a:blip r:embed="rId3"/>
          <a:srcRect/>
          <a:stretch>
            <a:fillRect/>
          </a:stretch>
        </p:blipFill>
        <p:spPr bwMode="auto">
          <a:xfrm>
            <a:off x="4144963" y="277813"/>
            <a:ext cx="4633912" cy="2684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75" name="Text Box 7">
            <a:extLst>
              <a:ext uri="{FF2B5EF4-FFF2-40B4-BE49-F238E27FC236}">
                <a16:creationId xmlns:a16="http://schemas.microsoft.com/office/drawing/2014/main" id="{00D9D66C-06B2-5C8B-DAD1-53AC06FDC5E6}"/>
              </a:ext>
            </a:extLst>
          </p:cNvPr>
          <p:cNvSpPr txBox="1">
            <a:spLocks noChangeArrowheads="1"/>
          </p:cNvSpPr>
          <p:nvPr/>
        </p:nvSpPr>
        <p:spPr bwMode="auto">
          <a:xfrm>
            <a:off x="5727700" y="2452688"/>
            <a:ext cx="1728788" cy="50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333333"/>
                </a:solidFill>
              </a:rPr>
              <a:t>Les templiers à Jérusalem avec l’appui de Guillaume II Kaiser de l’Allemagne </a:t>
            </a:r>
            <a:endParaRPr lang="it-IT" altLang="it-CH" sz="900" b="1">
              <a:solidFill>
                <a:srgbClr val="333333"/>
              </a:solidFill>
            </a:endParaRPr>
          </a:p>
        </p:txBody>
      </p:sp>
      <p:pic>
        <p:nvPicPr>
          <p:cNvPr id="188423" name="Picture 8">
            <a:extLst>
              <a:ext uri="{FF2B5EF4-FFF2-40B4-BE49-F238E27FC236}">
                <a16:creationId xmlns:a16="http://schemas.microsoft.com/office/drawing/2014/main" id="{AC465059-BD11-124B-C56A-E496A71B106B}"/>
              </a:ext>
            </a:extLst>
          </p:cNvPr>
          <p:cNvPicPr>
            <a:picLocks noChangeAspect="1" noChangeArrowheads="1"/>
          </p:cNvPicPr>
          <p:nvPr/>
        </p:nvPicPr>
        <p:blipFill rotWithShape="1">
          <a:blip r:embed="rId4"/>
          <a:srcRect/>
          <a:stretch/>
        </p:blipFill>
        <p:spPr bwMode="auto">
          <a:xfrm>
            <a:off x="395288" y="3268663"/>
            <a:ext cx="4483100" cy="31130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88424" name="Picture 11" descr="C:\Users\Enrico\Desktop\Templ haifa 1877 jpeg.jpg">
            <a:extLst>
              <a:ext uri="{FF2B5EF4-FFF2-40B4-BE49-F238E27FC236}">
                <a16:creationId xmlns:a16="http://schemas.microsoft.com/office/drawing/2014/main" id="{9F3A48A3-CEC4-01CF-E3A0-C9371D4D581A}"/>
              </a:ext>
            </a:extLst>
          </p:cNvPr>
          <p:cNvPicPr>
            <a:picLocks noChangeAspect="1" noChangeArrowheads="1"/>
          </p:cNvPicPr>
          <p:nvPr/>
        </p:nvPicPr>
        <p:blipFill>
          <a:blip r:embed="rId5"/>
          <a:srcRect/>
          <a:stretch>
            <a:fillRect/>
          </a:stretch>
        </p:blipFill>
        <p:spPr bwMode="auto">
          <a:xfrm>
            <a:off x="395288" y="277813"/>
            <a:ext cx="3457575" cy="2682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3478" name="Segnaposto numero diapositiva 1">
            <a:extLst>
              <a:ext uri="{FF2B5EF4-FFF2-40B4-BE49-F238E27FC236}">
                <a16:creationId xmlns:a16="http://schemas.microsoft.com/office/drawing/2014/main" id="{0E1ADD86-F2D8-749D-930E-178B1D8E3459}"/>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BF59A6C-8E47-45DA-9FA0-7B1E3DB7720B}" type="slidenum">
              <a:rPr lang="it-IT" altLang="en-US" sz="1400" smtClean="0">
                <a:solidFill>
                  <a:srgbClr val="FFFFFF"/>
                </a:solidFill>
              </a:rPr>
              <a:pPr>
                <a:spcBef>
                  <a:spcPct val="0"/>
                </a:spcBef>
                <a:buFontTx/>
                <a:buNone/>
              </a:pPr>
              <a:t>29</a:t>
            </a:fld>
            <a:endParaRPr lang="it-IT" altLang="en-US" sz="1400">
              <a:solidFill>
                <a:srgbClr val="FFFFFF"/>
              </a:solidFill>
            </a:endParaRPr>
          </a:p>
        </p:txBody>
      </p:sp>
      <p:sp>
        <p:nvSpPr>
          <p:cNvPr id="12" name="Rettangolo 11">
            <a:extLst>
              <a:ext uri="{FF2B5EF4-FFF2-40B4-BE49-F238E27FC236}">
                <a16:creationId xmlns:a16="http://schemas.microsoft.com/office/drawing/2014/main" id="{87858332-CCBB-B047-A922-03E90C6E36B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8594" name="Rectangle 2">
            <a:extLst>
              <a:ext uri="{FF2B5EF4-FFF2-40B4-BE49-F238E27FC236}">
                <a16:creationId xmlns:a16="http://schemas.microsoft.com/office/drawing/2014/main" id="{8DDD0AA2-79C0-E1C1-20FE-E794EAE732B7}"/>
              </a:ext>
            </a:extLst>
          </p:cNvPr>
          <p:cNvSpPr>
            <a:spLocks noGrp="1" noChangeArrowheads="1"/>
          </p:cNvSpPr>
          <p:nvPr>
            <p:ph type="body" sz="half" idx="4294967295"/>
          </p:nvPr>
        </p:nvSpPr>
        <p:spPr>
          <a:xfrm>
            <a:off x="7304088" y="3246438"/>
            <a:ext cx="1620837" cy="1331912"/>
          </a:xfrm>
        </p:spPr>
        <p:txBody>
          <a:bodyPr/>
          <a:lstStyle/>
          <a:p>
            <a:pPr marL="0" indent="0" eaLnBrk="1" hangingPunct="1">
              <a:lnSpc>
                <a:spcPct val="80000"/>
              </a:lnSpc>
              <a:buFontTx/>
              <a:buNone/>
              <a:defRPr/>
            </a:pPr>
            <a:r>
              <a:rPr lang="fr-CH" altLang="it-CH" sz="1100" b="1" kern="1200" dirty="0">
                <a:solidFill>
                  <a:srgbClr val="FFFFFF"/>
                </a:solidFill>
                <a:cs typeface="Arial" charset="0"/>
              </a:rPr>
              <a:t>Aussi des juifs achètent des  terres en Palestine et s’y installent pour des motifs religieux.                  Tous donnent une grande impulsion à l’économie de la  Palestine.</a:t>
            </a:r>
            <a:endParaRPr lang="fr-CH" altLang="it-CH" sz="1800" dirty="0"/>
          </a:p>
        </p:txBody>
      </p:sp>
      <p:sp>
        <p:nvSpPr>
          <p:cNvPr id="233481" name="Text Box 3">
            <a:extLst>
              <a:ext uri="{FF2B5EF4-FFF2-40B4-BE49-F238E27FC236}">
                <a16:creationId xmlns:a16="http://schemas.microsoft.com/office/drawing/2014/main" id="{BE47B19E-C675-EEA5-C5F1-33038DC58F60}"/>
              </a:ext>
            </a:extLst>
          </p:cNvPr>
          <p:cNvSpPr txBox="1">
            <a:spLocks noChangeArrowheads="1"/>
          </p:cNvSpPr>
          <p:nvPr/>
        </p:nvSpPr>
        <p:spPr bwMode="auto">
          <a:xfrm>
            <a:off x="2124075" y="5970588"/>
            <a:ext cx="2711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Bethléem : l’église de la Nativité et l’annexe quartier des pères franciscains</a:t>
            </a:r>
            <a:endParaRPr lang="it-IT" altLang="it-CH" sz="1000" b="1">
              <a:solidFill>
                <a:srgbClr val="FFFFFF"/>
              </a:solidFill>
            </a:endParaRPr>
          </a:p>
        </p:txBody>
      </p:sp>
      <p:sp>
        <p:nvSpPr>
          <p:cNvPr id="233482" name="Text Box 6">
            <a:extLst>
              <a:ext uri="{FF2B5EF4-FFF2-40B4-BE49-F238E27FC236}">
                <a16:creationId xmlns:a16="http://schemas.microsoft.com/office/drawing/2014/main" id="{974F38CA-EBC9-4B49-04E6-49E31648876D}"/>
              </a:ext>
            </a:extLst>
          </p:cNvPr>
          <p:cNvSpPr txBox="1">
            <a:spLocks noChangeArrowheads="1"/>
          </p:cNvSpPr>
          <p:nvPr/>
        </p:nvSpPr>
        <p:spPr bwMode="auto">
          <a:xfrm>
            <a:off x="827088" y="2990850"/>
            <a:ext cx="288131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Le quartier des templiers à Haifa en 1877</a:t>
            </a:r>
            <a:endParaRPr lang="it-IT" altLang="it-CH" sz="1000">
              <a:solidFill>
                <a:srgbClr val="FFFFFF"/>
              </a:solidFill>
            </a:endParaRPr>
          </a:p>
        </p:txBody>
      </p:sp>
      <p:sp>
        <p:nvSpPr>
          <p:cNvPr id="14" name="CasellaDiTesto 13">
            <a:extLst>
              <a:ext uri="{FF2B5EF4-FFF2-40B4-BE49-F238E27FC236}">
                <a16:creationId xmlns:a16="http://schemas.microsoft.com/office/drawing/2014/main" id="{B151439C-4749-247C-0A25-2CCE3DC9396E}"/>
              </a:ext>
            </a:extLst>
          </p:cNvPr>
          <p:cNvSpPr txBox="1"/>
          <p:nvPr/>
        </p:nvSpPr>
        <p:spPr>
          <a:xfrm>
            <a:off x="5024438" y="3238500"/>
            <a:ext cx="2133600" cy="123031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600" b="1">
                <a:solidFill>
                  <a:schemeClr val="accent4">
                    <a:lumMod val="10000"/>
                  </a:schemeClr>
                </a:solidFill>
              </a:defRPr>
            </a:lvl1pPr>
          </a:lstStyle>
          <a:p>
            <a:pPr>
              <a:defRPr/>
            </a:pPr>
            <a:r>
              <a:rPr lang="en-US" sz="1800" dirty="0"/>
              <a:t>1800 - 1900</a:t>
            </a:r>
          </a:p>
          <a:p>
            <a:pPr>
              <a:defRPr/>
            </a:pPr>
            <a:r>
              <a:rPr lang="fr-FR" sz="1400" dirty="0"/>
              <a:t> Plusieurs ordres religieux chrétiens s’installent en Palestine. </a:t>
            </a:r>
            <a:endParaRPr lang="en-US" sz="1400" dirty="0"/>
          </a:p>
        </p:txBody>
      </p:sp>
      <p:sp>
        <p:nvSpPr>
          <p:cNvPr id="233484" name="CasellaDiTesto 10">
            <a:extLst>
              <a:ext uri="{FF2B5EF4-FFF2-40B4-BE49-F238E27FC236}">
                <a16:creationId xmlns:a16="http://schemas.microsoft.com/office/drawing/2014/main" id="{1E619B27-42A4-FA0E-5E8A-ABCC6C761E34}"/>
              </a:ext>
            </a:extLst>
          </p:cNvPr>
          <p:cNvSpPr txBox="1">
            <a:spLocks noChangeArrowheads="1"/>
          </p:cNvSpPr>
          <p:nvPr/>
        </p:nvSpPr>
        <p:spPr bwMode="auto">
          <a:xfrm>
            <a:off x="7707313" y="4900613"/>
            <a:ext cx="10541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s-ES" altLang="it-CH" sz="1000" b="1">
                <a:solidFill>
                  <a:srgbClr val="FFFFFF"/>
                </a:solidFill>
              </a:rPr>
              <a:t>1880            L’école de                la Société Palestine Ortodoxe Impériale à  Beit Jala</a:t>
            </a:r>
          </a:p>
        </p:txBody>
      </p:sp>
      <p:pic>
        <p:nvPicPr>
          <p:cNvPr id="15" name="Picture 2" descr="May be an image of 3 people, monument and outdoors">
            <a:extLst>
              <a:ext uri="{FF2B5EF4-FFF2-40B4-BE49-F238E27FC236}">
                <a16:creationId xmlns:a16="http://schemas.microsoft.com/office/drawing/2014/main" id="{EAB2B9B9-B839-BC64-E94F-4B23C74EABE4}"/>
              </a:ext>
            </a:extLst>
          </p:cNvPr>
          <p:cNvPicPr>
            <a:picLocks noChangeAspect="1" noChangeArrowheads="1"/>
          </p:cNvPicPr>
          <p:nvPr/>
        </p:nvPicPr>
        <p:blipFill>
          <a:blip r:embed="rId6"/>
          <a:srcRect/>
          <a:stretch>
            <a:fillRect/>
          </a:stretch>
        </p:blipFill>
        <p:spPr bwMode="auto">
          <a:xfrm>
            <a:off x="5064125" y="4752975"/>
            <a:ext cx="2519363" cy="1617663"/>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C73FA91E-2153-4E0F-8188-9FE1AAC5FD0A}"/>
              </a:ext>
            </a:extLst>
          </p:cNvPr>
          <p:cNvSpPr/>
          <p:nvPr/>
        </p:nvSpPr>
        <p:spPr>
          <a:xfrm>
            <a:off x="323850" y="404813"/>
            <a:ext cx="8496300" cy="4751387"/>
          </a:xfrm>
          <a:prstGeom prst="rect">
            <a:avLst/>
          </a:prstGeom>
          <a:solidFill>
            <a:schemeClr val="tx1"/>
          </a:solidFill>
          <a:ln w="381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CasellaDiTesto 3">
            <a:extLst>
              <a:ext uri="{FF2B5EF4-FFF2-40B4-BE49-F238E27FC236}">
                <a16:creationId xmlns:a16="http://schemas.microsoft.com/office/drawing/2014/main" id="{5A075152-FE67-3C93-FC55-CCDF239792E5}"/>
              </a:ext>
            </a:extLst>
          </p:cNvPr>
          <p:cNvSpPr txBox="1"/>
          <p:nvPr/>
        </p:nvSpPr>
        <p:spPr>
          <a:xfrm>
            <a:off x="4213225" y="1303338"/>
            <a:ext cx="3906838" cy="1476375"/>
          </a:xfrm>
          <a:prstGeom prst="rect">
            <a:avLst/>
          </a:prstGeom>
          <a:noFill/>
        </p:spPr>
        <p:txBody>
          <a:bodyPr>
            <a:spAutoFit/>
          </a:bodyPr>
          <a:lstStyle/>
          <a:p>
            <a:pPr algn="r">
              <a:defRPr/>
            </a:pPr>
            <a:r>
              <a:rPr lang="de-DE" sz="3000" dirty="0">
                <a:solidFill>
                  <a:schemeClr val="accent4">
                    <a:lumMod val="10000"/>
                  </a:schemeClr>
                </a:solidFill>
              </a:rPr>
              <a:t>"</a:t>
            </a:r>
            <a:r>
              <a:rPr lang="fr-FR" sz="3000" dirty="0">
                <a:solidFill>
                  <a:schemeClr val="accent4">
                    <a:lumMod val="10000"/>
                  </a:schemeClr>
                </a:solidFill>
              </a:rPr>
              <a:t>Nous chasserons les Arabes et prendrons leur place</a:t>
            </a:r>
            <a:r>
              <a:rPr lang="de-DE" sz="3000" dirty="0">
                <a:solidFill>
                  <a:schemeClr val="accent4">
                    <a:lumMod val="10000"/>
                  </a:schemeClr>
                </a:solidFill>
              </a:rPr>
              <a:t>." </a:t>
            </a:r>
          </a:p>
        </p:txBody>
      </p:sp>
      <p:sp>
        <p:nvSpPr>
          <p:cNvPr id="180228" name="CasellaDiTesto 4">
            <a:extLst>
              <a:ext uri="{FF2B5EF4-FFF2-40B4-BE49-F238E27FC236}">
                <a16:creationId xmlns:a16="http://schemas.microsoft.com/office/drawing/2014/main" id="{BF1C659D-D06A-0268-5C8C-691B8EDCBFD2}"/>
              </a:ext>
            </a:extLst>
          </p:cNvPr>
          <p:cNvSpPr txBox="1">
            <a:spLocks noChangeArrowheads="1"/>
          </p:cNvSpPr>
          <p:nvPr/>
        </p:nvSpPr>
        <p:spPr bwMode="auto">
          <a:xfrm>
            <a:off x="2757488" y="5378450"/>
            <a:ext cx="35306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DE" altLang="en-US" sz="1200"/>
              <a:t>* Lettre de Ben Gurion à son fils, année 1937.</a:t>
            </a:r>
            <a:endParaRPr lang="en-US" altLang="en-US" sz="1200"/>
          </a:p>
        </p:txBody>
      </p:sp>
      <p:pic>
        <p:nvPicPr>
          <p:cNvPr id="1027" name="Picture 3" descr="Ben-Gurion, Epilogue | documentary Channel">
            <a:extLst>
              <a:ext uri="{FF2B5EF4-FFF2-40B4-BE49-F238E27FC236}">
                <a16:creationId xmlns:a16="http://schemas.microsoft.com/office/drawing/2014/main" id="{5E428536-7D28-BD2A-C28D-0350D66592E0}"/>
              </a:ext>
            </a:extLst>
          </p:cNvPr>
          <p:cNvPicPr>
            <a:picLocks noChangeAspect="1" noChangeArrowheads="1"/>
          </p:cNvPicPr>
          <p:nvPr/>
        </p:nvPicPr>
        <p:blipFill rotWithShape="1">
          <a:blip r:embed="rId3"/>
          <a:srcRect r="12988"/>
          <a:stretch/>
        </p:blipFill>
        <p:spPr bwMode="auto">
          <a:xfrm>
            <a:off x="882650" y="1303338"/>
            <a:ext cx="2773363" cy="1792287"/>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E3F7CBFD-F15E-1A83-FA3D-152BD1FF662B}"/>
              </a:ext>
            </a:extLst>
          </p:cNvPr>
          <p:cNvSpPr txBox="1"/>
          <p:nvPr/>
        </p:nvSpPr>
        <p:spPr>
          <a:xfrm>
            <a:off x="828675" y="3190875"/>
            <a:ext cx="2879725" cy="1093788"/>
          </a:xfrm>
          <a:prstGeom prst="rect">
            <a:avLst/>
          </a:prstGeom>
          <a:noFill/>
        </p:spPr>
        <p:txBody>
          <a:bodyPr>
            <a:spAutoFit/>
          </a:bodyPr>
          <a:lstStyle/>
          <a:p>
            <a:pPr algn="ctr">
              <a:defRPr/>
            </a:pPr>
            <a:r>
              <a:rPr lang="en-US" b="1" dirty="0">
                <a:solidFill>
                  <a:schemeClr val="accent4">
                    <a:lumMod val="10000"/>
                  </a:schemeClr>
                </a:solidFill>
              </a:rPr>
              <a:t>Ben Gurion  1886 - 1973</a:t>
            </a:r>
          </a:p>
          <a:p>
            <a:pPr algn="ctr">
              <a:defRPr/>
            </a:pPr>
            <a:endParaRPr lang="en-US" sz="500" dirty="0">
              <a:solidFill>
                <a:schemeClr val="accent4">
                  <a:lumMod val="10000"/>
                </a:schemeClr>
              </a:solidFill>
            </a:endParaRPr>
          </a:p>
          <a:p>
            <a:pPr algn="ctr">
              <a:defRPr/>
            </a:pPr>
            <a:r>
              <a:rPr lang="en-US" sz="1400" dirty="0">
                <a:solidFill>
                  <a:schemeClr val="accent4">
                    <a:lumMod val="10000"/>
                  </a:schemeClr>
                </a:solidFill>
              </a:rPr>
              <a:t>Premier </a:t>
            </a:r>
            <a:r>
              <a:rPr lang="en-US" sz="1400" dirty="0" err="1">
                <a:solidFill>
                  <a:schemeClr val="accent4">
                    <a:lumMod val="10000"/>
                  </a:schemeClr>
                </a:solidFill>
              </a:rPr>
              <a:t>Ministre</a:t>
            </a:r>
            <a:r>
              <a:rPr lang="en-US" sz="1400" dirty="0">
                <a:solidFill>
                  <a:schemeClr val="accent4">
                    <a:lumMod val="10000"/>
                  </a:schemeClr>
                </a:solidFill>
              </a:rPr>
              <a:t> </a:t>
            </a:r>
            <a:r>
              <a:rPr lang="en-US" sz="1400" dirty="0" err="1">
                <a:solidFill>
                  <a:schemeClr val="accent4">
                    <a:lumMod val="10000"/>
                  </a:schemeClr>
                </a:solidFill>
              </a:rPr>
              <a:t>d'Israël</a:t>
            </a:r>
            <a:r>
              <a:rPr lang="en-US" sz="1400" dirty="0">
                <a:solidFill>
                  <a:schemeClr val="accent4">
                    <a:lumMod val="10000"/>
                  </a:schemeClr>
                </a:solidFill>
              </a:rPr>
              <a:t>            1948 - 1953  et </a:t>
            </a:r>
          </a:p>
          <a:p>
            <a:pPr algn="ctr">
              <a:defRPr/>
            </a:pPr>
            <a:r>
              <a:rPr lang="en-US" sz="1400" dirty="0">
                <a:solidFill>
                  <a:schemeClr val="accent4">
                    <a:lumMod val="10000"/>
                  </a:schemeClr>
                </a:solidFill>
              </a:rPr>
              <a:t>1955 - 1963</a:t>
            </a:r>
            <a:endParaRPr lang="en-US" dirty="0">
              <a:solidFill>
                <a:schemeClr val="accent4">
                  <a:lumMod val="10000"/>
                </a:schemeClr>
              </a:solidFill>
            </a:endParaRPr>
          </a:p>
        </p:txBody>
      </p:sp>
      <p:sp>
        <p:nvSpPr>
          <p:cNvPr id="180231" name="Slide Number Placeholder 3">
            <a:extLst>
              <a:ext uri="{FF2B5EF4-FFF2-40B4-BE49-F238E27FC236}">
                <a16:creationId xmlns:a16="http://schemas.microsoft.com/office/drawing/2014/main" id="{156CD1D5-FB8D-FCDF-C885-1F9D24B3E507}"/>
              </a:ext>
            </a:extLst>
          </p:cNvPr>
          <p:cNvSpPr>
            <a:spLocks noGrp="1" noChangeArrowheads="1"/>
          </p:cNvSpPr>
          <p:nvPr>
            <p:ph type="sldNum" sz="quarter" idx="12"/>
          </p:nvPr>
        </p:nvSpPr>
        <p:spPr>
          <a:xfrm>
            <a:off x="7461250" y="5378450"/>
            <a:ext cx="528638"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53EF52A-A1E7-45C4-9A25-BFE856B80225}" type="slidenum">
              <a:rPr lang="it-IT" altLang="it-CH" sz="1400" b="1" smtClean="0"/>
              <a:pPr>
                <a:spcBef>
                  <a:spcPct val="0"/>
                </a:spcBef>
                <a:buFontTx/>
                <a:buNone/>
              </a:pPr>
              <a:t>3</a:t>
            </a:fld>
            <a:endParaRPr lang="it-IT" altLang="it-CH" sz="1400" b="1"/>
          </a:p>
        </p:txBody>
      </p:sp>
      <p:sp>
        <p:nvSpPr>
          <p:cNvPr id="3" name="CasellaDiTesto 2">
            <a:extLst>
              <a:ext uri="{FF2B5EF4-FFF2-40B4-BE49-F238E27FC236}">
                <a16:creationId xmlns:a16="http://schemas.microsoft.com/office/drawing/2014/main" id="{FE4A334F-1AEB-418B-115A-2FE9F7AC8CC4}"/>
              </a:ext>
            </a:extLst>
          </p:cNvPr>
          <p:cNvSpPr txBox="1"/>
          <p:nvPr/>
        </p:nvSpPr>
        <p:spPr>
          <a:xfrm>
            <a:off x="4522788" y="3294063"/>
            <a:ext cx="3467100" cy="1108075"/>
          </a:xfrm>
          <a:prstGeom prst="rect">
            <a:avLst/>
          </a:prstGeom>
          <a:solidFill>
            <a:srgbClr val="FFFF00"/>
          </a:solidFill>
          <a:ln w="12700">
            <a:solidFill>
              <a:schemeClr val="accent4">
                <a:lumMod val="10000"/>
              </a:schemeClr>
            </a:solidFill>
          </a:ln>
        </p:spPr>
        <p:txBody>
          <a:bodyPr>
            <a:spAutoFit/>
          </a:bodyPr>
          <a:lstStyle/>
          <a:p>
            <a:pPr algn="ctr">
              <a:defRPr/>
            </a:pPr>
            <a:r>
              <a:rPr lang="fr-FR" sz="2200" b="1" dirty="0">
                <a:solidFill>
                  <a:schemeClr val="accent4">
                    <a:lumMod val="10000"/>
                  </a:schemeClr>
                </a:solidFill>
              </a:rPr>
              <a:t>Un cas classique de colonialisme d’établissement</a:t>
            </a:r>
            <a:endParaRPr lang="en-US" sz="2200" b="1" dirty="0">
              <a:solidFill>
                <a:schemeClr val="accent4">
                  <a:lumMod val="10000"/>
                </a:schemeClr>
              </a:solidFill>
            </a:endParaRPr>
          </a:p>
        </p:txBody>
      </p:sp>
      <p:sp>
        <p:nvSpPr>
          <p:cNvPr id="180233" name="CasellaDiTesto 1">
            <a:extLst>
              <a:ext uri="{FF2B5EF4-FFF2-40B4-BE49-F238E27FC236}">
                <a16:creationId xmlns:a16="http://schemas.microsoft.com/office/drawing/2014/main" id="{6E34799A-716E-1729-5C0C-2FFADC003299}"/>
              </a:ext>
            </a:extLst>
          </p:cNvPr>
          <p:cNvSpPr txBox="1">
            <a:spLocks noChangeArrowheads="1"/>
          </p:cNvSpPr>
          <p:nvPr/>
        </p:nvSpPr>
        <p:spPr bwMode="auto">
          <a:xfrm>
            <a:off x="839788" y="5878513"/>
            <a:ext cx="7508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Il est très important d'étudier l'histoire de la Palestine pour comprendre ce qui s'est passé et ce qui se passe en Palestine (Ilan Pappe).  https://www.youtube.com/watch?v=ug45Mv1eaL0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40" name="Picture 4" descr="I">
            <a:extLst>
              <a:ext uri="{FF2B5EF4-FFF2-40B4-BE49-F238E27FC236}">
                <a16:creationId xmlns:a16="http://schemas.microsoft.com/office/drawing/2014/main" id="{1A030B99-B852-2FEB-C1A7-CC921A3047B2}"/>
              </a:ext>
            </a:extLst>
          </p:cNvPr>
          <p:cNvPicPr>
            <a:picLocks noGrp="1" noChangeAspect="1" noChangeArrowheads="1"/>
          </p:cNvPicPr>
          <p:nvPr>
            <p:ph sz="half" idx="4294967295"/>
          </p:nvPr>
        </p:nvPicPr>
        <p:blipFill>
          <a:blip r:embed="rId3"/>
          <a:srcRect/>
          <a:stretch>
            <a:fillRect/>
          </a:stretch>
        </p:blipFill>
        <p:spPr>
          <a:xfrm>
            <a:off x="107950" y="115888"/>
            <a:ext cx="3060700" cy="4465637"/>
          </a:xfrm>
          <a:ln w="19050">
            <a:solidFill>
              <a:schemeClr val="tx1"/>
            </a:solidFill>
          </a:ln>
          <a:effectLst>
            <a:outerShdw blurRad="292100" dist="139700" dir="2700000" algn="tl" rotWithShape="0">
              <a:srgbClr val="333333">
                <a:alpha val="65000"/>
              </a:srgbClr>
            </a:outerShdw>
          </a:effectLst>
        </p:spPr>
      </p:pic>
      <p:pic>
        <p:nvPicPr>
          <p:cNvPr id="193544" name="Picture 8" descr="palazzo nel quale si svolse il primo congresso sionista a Basilea 1896">
            <a:extLst>
              <a:ext uri="{FF2B5EF4-FFF2-40B4-BE49-F238E27FC236}">
                <a16:creationId xmlns:a16="http://schemas.microsoft.com/office/drawing/2014/main" id="{202614E4-ACD1-FEBE-B823-91DCB47F8B45}"/>
              </a:ext>
            </a:extLst>
          </p:cNvPr>
          <p:cNvPicPr>
            <a:picLocks noChangeAspect="1" noChangeArrowheads="1"/>
          </p:cNvPicPr>
          <p:nvPr/>
        </p:nvPicPr>
        <p:blipFill>
          <a:blip r:embed="rId4">
            <a:lum bright="-2000" contrast="26000"/>
          </a:blip>
          <a:srcRect/>
          <a:stretch>
            <a:fillRect/>
          </a:stretch>
        </p:blipFill>
        <p:spPr bwMode="auto">
          <a:xfrm>
            <a:off x="107950" y="4676775"/>
            <a:ext cx="306070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35524" name="Text Box 9">
            <a:extLst>
              <a:ext uri="{FF2B5EF4-FFF2-40B4-BE49-F238E27FC236}">
                <a16:creationId xmlns:a16="http://schemas.microsoft.com/office/drawing/2014/main" id="{67A1A311-F3D0-37EC-63C9-2B29F9F3B5D9}"/>
              </a:ext>
            </a:extLst>
          </p:cNvPr>
          <p:cNvSpPr txBox="1">
            <a:spLocks noChangeArrowheads="1"/>
          </p:cNvSpPr>
          <p:nvPr/>
        </p:nvSpPr>
        <p:spPr bwMode="auto">
          <a:xfrm>
            <a:off x="6197600" y="4198938"/>
            <a:ext cx="20875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L’invitation au congrès           (avec mur des lamentations)</a:t>
            </a:r>
            <a:endParaRPr lang="it-IT" altLang="it-CH" sz="1000" b="1">
              <a:solidFill>
                <a:srgbClr val="FFFFFF"/>
              </a:solidFill>
            </a:endParaRPr>
          </a:p>
        </p:txBody>
      </p:sp>
      <p:sp>
        <p:nvSpPr>
          <p:cNvPr id="235525" name="Text Box 10">
            <a:extLst>
              <a:ext uri="{FF2B5EF4-FFF2-40B4-BE49-F238E27FC236}">
                <a16:creationId xmlns:a16="http://schemas.microsoft.com/office/drawing/2014/main" id="{E56FE577-703A-6AC3-9BB2-0A1F0E8AA42F}"/>
              </a:ext>
            </a:extLst>
          </p:cNvPr>
          <p:cNvSpPr txBox="1">
            <a:spLocks noChangeArrowheads="1"/>
          </p:cNvSpPr>
          <p:nvPr/>
        </p:nvSpPr>
        <p:spPr bwMode="auto">
          <a:xfrm>
            <a:off x="3592513" y="4368800"/>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certificat de contribution</a:t>
            </a:r>
            <a:endParaRPr lang="it-IT" altLang="it-CH" sz="1000" b="1">
              <a:solidFill>
                <a:srgbClr val="FFFFFF"/>
              </a:solidFill>
            </a:endParaRPr>
          </a:p>
        </p:txBody>
      </p:sp>
      <p:pic>
        <p:nvPicPr>
          <p:cNvPr id="193548" name="Picture 12" descr="certificato di contribuzione sionismo ">
            <a:extLst>
              <a:ext uri="{FF2B5EF4-FFF2-40B4-BE49-F238E27FC236}">
                <a16:creationId xmlns:a16="http://schemas.microsoft.com/office/drawing/2014/main" id="{00AD3252-C862-F1E4-F4D9-DFE3A92DD63F}"/>
              </a:ext>
            </a:extLst>
          </p:cNvPr>
          <p:cNvPicPr>
            <a:picLocks noChangeAspect="1" noChangeArrowheads="1"/>
          </p:cNvPicPr>
          <p:nvPr/>
        </p:nvPicPr>
        <p:blipFill>
          <a:blip r:embed="rId5">
            <a:lum bright="-8000" contrast="14000"/>
          </a:blip>
          <a:srcRect/>
          <a:stretch>
            <a:fillRect/>
          </a:stretch>
        </p:blipFill>
        <p:spPr bwMode="auto">
          <a:xfrm>
            <a:off x="3276600" y="4676775"/>
            <a:ext cx="252095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3550" name="Picture 17" descr="C:\Users\Enrico\Enrico\Documenti\AA Enrico nuovo\Palestina\A Foto\Guerra e personaggi\Personaggi\Basilea 1897 congresso sionista.jpg">
            <a:extLst>
              <a:ext uri="{FF2B5EF4-FFF2-40B4-BE49-F238E27FC236}">
                <a16:creationId xmlns:a16="http://schemas.microsoft.com/office/drawing/2014/main" id="{727D5D03-054C-F3CE-B1E2-3F580926EA13}"/>
              </a:ext>
            </a:extLst>
          </p:cNvPr>
          <p:cNvPicPr>
            <a:picLocks noChangeAspect="1" noChangeArrowheads="1"/>
          </p:cNvPicPr>
          <p:nvPr/>
        </p:nvPicPr>
        <p:blipFill>
          <a:blip r:embed="rId6"/>
          <a:srcRect/>
          <a:stretch>
            <a:fillRect/>
          </a:stretch>
        </p:blipFill>
        <p:spPr bwMode="auto">
          <a:xfrm>
            <a:off x="4206875" y="282575"/>
            <a:ext cx="2266950" cy="12287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35528" name="Segnaposto numero diapositiva 1">
            <a:extLst>
              <a:ext uri="{FF2B5EF4-FFF2-40B4-BE49-F238E27FC236}">
                <a16:creationId xmlns:a16="http://schemas.microsoft.com/office/drawing/2014/main" id="{EDC4D006-3CE6-019A-25DD-6F9AED4E24E1}"/>
              </a:ext>
            </a:extLst>
          </p:cNvPr>
          <p:cNvSpPr>
            <a:spLocks noGrp="1"/>
          </p:cNvSpPr>
          <p:nvPr>
            <p:ph type="sldNum" sz="quarter" idx="12"/>
          </p:nvPr>
        </p:nvSpPr>
        <p:spPr>
          <a:xfrm>
            <a:off x="8020050" y="1797050"/>
            <a:ext cx="574675" cy="406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5A7630B-C27E-4789-B961-853FE3F0ED9E}" type="slidenum">
              <a:rPr lang="it-IT" altLang="en-US" sz="1400" b="1" smtClean="0">
                <a:solidFill>
                  <a:srgbClr val="FFFFFF"/>
                </a:solidFill>
              </a:rPr>
              <a:pPr algn="ctr">
                <a:spcBef>
                  <a:spcPct val="0"/>
                </a:spcBef>
                <a:buFontTx/>
                <a:buNone/>
              </a:pPr>
              <a:t>30</a:t>
            </a:fld>
            <a:endParaRPr lang="it-IT" altLang="en-US" sz="1400" b="1">
              <a:solidFill>
                <a:srgbClr val="FFFFFF"/>
              </a:solidFill>
            </a:endParaRPr>
          </a:p>
        </p:txBody>
      </p:sp>
      <p:sp>
        <p:nvSpPr>
          <p:cNvPr id="15" name="Rettangolo 14">
            <a:extLst>
              <a:ext uri="{FF2B5EF4-FFF2-40B4-BE49-F238E27FC236}">
                <a16:creationId xmlns:a16="http://schemas.microsoft.com/office/drawing/2014/main" id="{0693BC68-A9A7-7608-184F-1C697FBD290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3538" name="Text Box 2">
            <a:extLst>
              <a:ext uri="{FF2B5EF4-FFF2-40B4-BE49-F238E27FC236}">
                <a16:creationId xmlns:a16="http://schemas.microsoft.com/office/drawing/2014/main" id="{3C98C875-AEF5-FC78-91C6-B03C29F04935}"/>
              </a:ext>
            </a:extLst>
          </p:cNvPr>
          <p:cNvSpPr txBox="1">
            <a:spLocks noChangeArrowheads="1"/>
          </p:cNvSpPr>
          <p:nvPr/>
        </p:nvSpPr>
        <p:spPr bwMode="auto">
          <a:xfrm>
            <a:off x="3398838" y="2116138"/>
            <a:ext cx="3881437" cy="209232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800" b="1" dirty="0">
                <a:effectLst>
                  <a:outerShdw blurRad="38100" dist="38100" dir="2700000" algn="tl">
                    <a:srgbClr val="000000">
                      <a:alpha val="43137"/>
                    </a:srgbClr>
                  </a:outerShdw>
                </a:effectLst>
                <a:cs typeface="Arial" charset="0"/>
              </a:rPr>
              <a:t>1897</a:t>
            </a:r>
            <a:r>
              <a:rPr lang="fr-CH" altLang="it-CH" sz="1400" b="1" dirty="0">
                <a:effectLst>
                  <a:outerShdw blurRad="38100" dist="38100" dir="2700000" algn="tl">
                    <a:srgbClr val="000000">
                      <a:alpha val="43137"/>
                    </a:srgbClr>
                  </a:outerShdw>
                </a:effectLst>
                <a:cs typeface="Arial" charset="0"/>
              </a:rPr>
              <a:t> - </a:t>
            </a:r>
            <a:r>
              <a:rPr lang="fr-CH" altLang="it-CH" sz="1400" b="1" dirty="0">
                <a:solidFill>
                  <a:srgbClr val="FFFFFF"/>
                </a:solidFill>
                <a:effectLst>
                  <a:outerShdw blurRad="38100" dist="38100" dir="2700000" algn="tl">
                    <a:srgbClr val="000000">
                      <a:alpha val="43137"/>
                    </a:srgbClr>
                  </a:outerShdw>
                </a:effectLst>
                <a:cs typeface="Arial" charset="0"/>
              </a:rPr>
              <a:t>À</a:t>
            </a:r>
            <a:r>
              <a:rPr lang="fr-CH" altLang="it-CH" sz="1400" dirty="0">
                <a:solidFill>
                  <a:srgbClr val="FFFFFF"/>
                </a:solidFill>
                <a:cs typeface="Arial" charset="0"/>
              </a:rPr>
              <a:t> Bâle, en Suisse, le premier congrès   sioniste dirigé par Théodore Herzl décide de créer en Palestine un état pour les juifs. Les options Ouganda et Argentine sont écartées.</a:t>
            </a:r>
          </a:p>
          <a:p>
            <a:pPr eaLnBrk="1" hangingPunct="1">
              <a:spcBef>
                <a:spcPct val="50000"/>
              </a:spcBef>
              <a:buFontTx/>
              <a:buNone/>
              <a:defRPr/>
            </a:pPr>
            <a:r>
              <a:rPr lang="fr-CH" altLang="it-CH" sz="1400" dirty="0">
                <a:solidFill>
                  <a:srgbClr val="FFFFFF"/>
                </a:solidFill>
                <a:cs typeface="Arial" charset="0"/>
              </a:rPr>
              <a:t>Commence l’achat de terres et l’envoi de colons en Palestine.</a:t>
            </a:r>
          </a:p>
          <a:p>
            <a:pPr eaLnBrk="1" hangingPunct="1">
              <a:spcBef>
                <a:spcPct val="50000"/>
              </a:spcBef>
              <a:buFontTx/>
              <a:buNone/>
              <a:defRPr/>
            </a:pPr>
            <a:r>
              <a:rPr lang="fr-CH" altLang="it-CH" sz="1400" dirty="0">
                <a:solidFill>
                  <a:srgbClr val="FFFFFF"/>
                </a:solidFill>
                <a:cs typeface="Arial" charset="0"/>
              </a:rPr>
              <a:t>Pour collecter l’argent nécessaire, en 1901 est créé le Fond national Juif. </a:t>
            </a:r>
            <a:endParaRPr lang="it-IT" altLang="it-CH" sz="1400" dirty="0">
              <a:solidFill>
                <a:srgbClr val="FFFFFF"/>
              </a:solidFill>
              <a:cs typeface="Arial" charset="0"/>
            </a:endParaRPr>
          </a:p>
        </p:txBody>
      </p:sp>
      <p:sp>
        <p:nvSpPr>
          <p:cNvPr id="235531" name="Text Box 6">
            <a:extLst>
              <a:ext uri="{FF2B5EF4-FFF2-40B4-BE49-F238E27FC236}">
                <a16:creationId xmlns:a16="http://schemas.microsoft.com/office/drawing/2014/main" id="{9A0B3980-36DD-2A64-8159-0F02443CE97B}"/>
              </a:ext>
            </a:extLst>
          </p:cNvPr>
          <p:cNvSpPr txBox="1">
            <a:spLocks noChangeArrowheads="1"/>
          </p:cNvSpPr>
          <p:nvPr/>
        </p:nvSpPr>
        <p:spPr bwMode="auto">
          <a:xfrm>
            <a:off x="6592888" y="439738"/>
            <a:ext cx="9826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Chaim Weizman, président   du mouvement sioniste</a:t>
            </a:r>
            <a:endParaRPr lang="it-IT" altLang="it-CH" sz="1000" b="1">
              <a:solidFill>
                <a:srgbClr val="FFFFFF"/>
              </a:solidFill>
            </a:endParaRPr>
          </a:p>
        </p:txBody>
      </p:sp>
      <p:pic>
        <p:nvPicPr>
          <p:cNvPr id="193547" name="Picture 11" descr="invito congresso sionista 1997">
            <a:extLst>
              <a:ext uri="{FF2B5EF4-FFF2-40B4-BE49-F238E27FC236}">
                <a16:creationId xmlns:a16="http://schemas.microsoft.com/office/drawing/2014/main" id="{A53FC8B0-6F3B-F902-4D6C-6809AFEAD46E}"/>
              </a:ext>
            </a:extLst>
          </p:cNvPr>
          <p:cNvPicPr>
            <a:picLocks noChangeAspect="1" noChangeArrowheads="1"/>
          </p:cNvPicPr>
          <p:nvPr/>
        </p:nvPicPr>
        <p:blipFill>
          <a:blip r:embed="rId7">
            <a:lum bright="-8000" contrast="14000"/>
          </a:blip>
          <a:srcRect/>
          <a:stretch>
            <a:fillRect/>
          </a:stretch>
        </p:blipFill>
        <p:spPr bwMode="auto">
          <a:xfrm>
            <a:off x="5867400" y="4676775"/>
            <a:ext cx="3168650" cy="204628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54939B88-1F30-7812-5922-9D37247A5670}"/>
              </a:ext>
            </a:extLst>
          </p:cNvPr>
          <p:cNvSpPr txBox="1"/>
          <p:nvPr/>
        </p:nvSpPr>
        <p:spPr>
          <a:xfrm>
            <a:off x="3482975" y="1658938"/>
            <a:ext cx="3754438"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1897 - The beginning of Zionism</a:t>
            </a:r>
          </a:p>
        </p:txBody>
      </p:sp>
      <p:sp>
        <p:nvSpPr>
          <p:cNvPr id="235534" name="Text Box 3">
            <a:extLst>
              <a:ext uri="{FF2B5EF4-FFF2-40B4-BE49-F238E27FC236}">
                <a16:creationId xmlns:a16="http://schemas.microsoft.com/office/drawing/2014/main" id="{F2E3AB5F-7148-5A5D-88B2-102ABDAE2F52}"/>
              </a:ext>
            </a:extLst>
          </p:cNvPr>
          <p:cNvSpPr txBox="1">
            <a:spLocks noChangeArrowheads="1"/>
          </p:cNvSpPr>
          <p:nvPr/>
        </p:nvSpPr>
        <p:spPr bwMode="auto">
          <a:xfrm>
            <a:off x="3262313" y="428625"/>
            <a:ext cx="765175" cy="400050"/>
          </a:xfrm>
          <a:prstGeom prst="rect">
            <a:avLst/>
          </a:prstGeom>
          <a:solidFill>
            <a:schemeClr val="bg1"/>
          </a:solidFill>
          <a:ln w="9525">
            <a:solidFill>
              <a:schemeClr val="bg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solidFill>
                  <a:srgbClr val="FFFFFF"/>
                </a:solidFill>
              </a:rPr>
              <a:t>Théodore Herzl</a:t>
            </a:r>
            <a:endParaRPr lang="it-IT" altLang="it-CH" sz="1000">
              <a:solidFill>
                <a:srgbClr val="FFFFFF"/>
              </a:solidFill>
            </a:endParaRPr>
          </a:p>
        </p:txBody>
      </p:sp>
      <p:pic>
        <p:nvPicPr>
          <p:cNvPr id="17" name="Picture 5" descr="Chaim-Weizmann">
            <a:extLst>
              <a:ext uri="{FF2B5EF4-FFF2-40B4-BE49-F238E27FC236}">
                <a16:creationId xmlns:a16="http://schemas.microsoft.com/office/drawing/2014/main" id="{71E318EA-C10E-7273-8921-EAA02D8929BF}"/>
              </a:ext>
            </a:extLst>
          </p:cNvPr>
          <p:cNvPicPr>
            <a:picLocks noChangeAspect="1" noChangeArrowheads="1"/>
          </p:cNvPicPr>
          <p:nvPr/>
        </p:nvPicPr>
        <p:blipFill>
          <a:blip r:embed="rId8"/>
          <a:srcRect/>
          <a:stretch>
            <a:fillRect/>
          </a:stretch>
        </p:blipFill>
        <p:spPr bwMode="auto">
          <a:xfrm>
            <a:off x="7847013" y="303213"/>
            <a:ext cx="917575" cy="1327150"/>
          </a:xfrm>
          <a:prstGeom prst="rect">
            <a:avLst/>
          </a:prstGeom>
          <a:noFill/>
          <a:ln w="19050">
            <a:solidFill>
              <a:schemeClr val="tx1"/>
            </a:solidFill>
          </a:ln>
          <a:effectLst>
            <a:outerShdw blurRad="292100" dist="139700" dir="2700000" algn="tl" rotWithShape="0">
              <a:srgbClr val="333333">
                <a:alpha val="65000"/>
              </a:srgbClr>
            </a:outerShdw>
          </a:effectLst>
        </p:spPr>
      </p:pic>
      <p:pic>
        <p:nvPicPr>
          <p:cNvPr id="235536" name="Picture 7" descr="EMBLEMA ebrei">
            <a:extLst>
              <a:ext uri="{FF2B5EF4-FFF2-40B4-BE49-F238E27FC236}">
                <a16:creationId xmlns:a16="http://schemas.microsoft.com/office/drawing/2014/main" id="{B26929DC-E194-0B29-19C4-2B15B3495B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15263" y="2193925"/>
            <a:ext cx="981075"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37" name="Picture 19" descr="Agricultural Cooperatives in Israel – ROOTS &amp; BRANCHES">
            <a:extLst>
              <a:ext uri="{FF2B5EF4-FFF2-40B4-BE49-F238E27FC236}">
                <a16:creationId xmlns:a16="http://schemas.microsoft.com/office/drawing/2014/main" id="{A28F9F86-BF35-E525-D939-8F5CFD1589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88313" y="3592513"/>
            <a:ext cx="50641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7570" name="Segnaposto numero diapositiva 1">
            <a:extLst>
              <a:ext uri="{FF2B5EF4-FFF2-40B4-BE49-F238E27FC236}">
                <a16:creationId xmlns:a16="http://schemas.microsoft.com/office/drawing/2014/main" id="{3269C791-34FA-F159-8948-51FD356C2355}"/>
              </a:ext>
            </a:extLst>
          </p:cNvPr>
          <p:cNvSpPr>
            <a:spLocks noGrp="1" noChangeArrowheads="1"/>
          </p:cNvSpPr>
          <p:nvPr>
            <p:ph type="sldNum" sz="quarter" idx="12"/>
          </p:nvPr>
        </p:nvSpPr>
        <p:spPr>
          <a:xfrm>
            <a:off x="6524625" y="61737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7128433-BED2-417B-95AE-B2BAEEC0B1ED}" type="slidenum">
              <a:rPr lang="it-IT" altLang="en-US" sz="1400" smtClean="0">
                <a:solidFill>
                  <a:srgbClr val="FFFFFF"/>
                </a:solidFill>
              </a:rPr>
              <a:pPr>
                <a:spcBef>
                  <a:spcPct val="0"/>
                </a:spcBef>
                <a:buFontTx/>
                <a:buNone/>
              </a:pPr>
              <a:t>31</a:t>
            </a:fld>
            <a:endParaRPr lang="it-IT" altLang="en-US" sz="1400">
              <a:solidFill>
                <a:srgbClr val="FFFFFF"/>
              </a:solidFill>
            </a:endParaRPr>
          </a:p>
        </p:txBody>
      </p:sp>
      <p:sp>
        <p:nvSpPr>
          <p:cNvPr id="3" name="CasellaDiTesto 2">
            <a:extLst>
              <a:ext uri="{FF2B5EF4-FFF2-40B4-BE49-F238E27FC236}">
                <a16:creationId xmlns:a16="http://schemas.microsoft.com/office/drawing/2014/main" id="{F5F783FF-744B-AC7B-8A8D-FEE47D087A44}"/>
              </a:ext>
            </a:extLst>
          </p:cNvPr>
          <p:cNvSpPr txBox="1"/>
          <p:nvPr/>
        </p:nvSpPr>
        <p:spPr>
          <a:xfrm>
            <a:off x="3430588" y="573088"/>
            <a:ext cx="1608137"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Les </a:t>
            </a:r>
            <a:r>
              <a:rPr lang="en-US" dirty="0" err="1"/>
              <a:t>Juifs</a:t>
            </a:r>
            <a:endParaRPr lang="en-US" dirty="0"/>
          </a:p>
        </p:txBody>
      </p:sp>
      <p:sp>
        <p:nvSpPr>
          <p:cNvPr id="4" name="CasellaDiTesto 3">
            <a:extLst>
              <a:ext uri="{FF2B5EF4-FFF2-40B4-BE49-F238E27FC236}">
                <a16:creationId xmlns:a16="http://schemas.microsoft.com/office/drawing/2014/main" id="{7EF9164C-D83F-613B-A735-151B6580DBC3}"/>
              </a:ext>
            </a:extLst>
          </p:cNvPr>
          <p:cNvSpPr txBox="1"/>
          <p:nvPr/>
        </p:nvSpPr>
        <p:spPr>
          <a:xfrm>
            <a:off x="6094413" y="595313"/>
            <a:ext cx="2278062" cy="4619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a:t>Les </a:t>
            </a:r>
            <a:r>
              <a:rPr lang="en-US" dirty="0" err="1"/>
              <a:t>Sionistes</a:t>
            </a:r>
            <a:endParaRPr lang="en-US" dirty="0"/>
          </a:p>
        </p:txBody>
      </p:sp>
      <p:sp>
        <p:nvSpPr>
          <p:cNvPr id="5" name="CasellaDiTesto 4">
            <a:extLst>
              <a:ext uri="{FF2B5EF4-FFF2-40B4-BE49-F238E27FC236}">
                <a16:creationId xmlns:a16="http://schemas.microsoft.com/office/drawing/2014/main" id="{498280C5-E847-F8A1-25BA-FB91FC9E4B92}"/>
              </a:ext>
            </a:extLst>
          </p:cNvPr>
          <p:cNvSpPr txBox="1"/>
          <p:nvPr/>
        </p:nvSpPr>
        <p:spPr>
          <a:xfrm>
            <a:off x="550863" y="600075"/>
            <a:ext cx="2016125" cy="461963"/>
          </a:xfrm>
          <a:prstGeom prst="rect">
            <a:avLst/>
          </a:prstGeom>
          <a:solidFill>
            <a:srgbClr val="FFFF00"/>
          </a:solidFill>
          <a:ln w="12700">
            <a:solidFill>
              <a:schemeClr val="accent4">
                <a:lumMod val="10000"/>
              </a:schemeClr>
            </a:solidFill>
          </a:ln>
        </p:spPr>
        <p:txBody>
          <a:bodyPr>
            <a:spAutoFit/>
          </a:bodyPr>
          <a:lstStyle/>
          <a:p>
            <a:pPr algn="ctr">
              <a:defRPr/>
            </a:pPr>
            <a:r>
              <a:rPr lang="en-US" sz="2400" b="1" dirty="0">
                <a:solidFill>
                  <a:schemeClr val="accent4">
                    <a:lumMod val="10000"/>
                  </a:schemeClr>
                </a:solidFill>
              </a:rPr>
              <a:t>Les </a:t>
            </a:r>
            <a:r>
              <a:rPr lang="en-US" sz="2400" b="1" dirty="0" err="1">
                <a:solidFill>
                  <a:schemeClr val="accent4">
                    <a:lumMod val="10000"/>
                  </a:schemeClr>
                </a:solidFill>
              </a:rPr>
              <a:t>Sémites</a:t>
            </a:r>
            <a:endParaRPr lang="en-US" sz="2400" b="1" dirty="0">
              <a:solidFill>
                <a:schemeClr val="accent4">
                  <a:lumMod val="10000"/>
                </a:schemeClr>
              </a:solidFill>
            </a:endParaRPr>
          </a:p>
        </p:txBody>
      </p:sp>
      <p:sp>
        <p:nvSpPr>
          <p:cNvPr id="237574" name="CasellaDiTesto 4">
            <a:extLst>
              <a:ext uri="{FF2B5EF4-FFF2-40B4-BE49-F238E27FC236}">
                <a16:creationId xmlns:a16="http://schemas.microsoft.com/office/drawing/2014/main" id="{19D47F0E-DD7B-6A6F-811A-9A5A7D1D260E}"/>
              </a:ext>
            </a:extLst>
          </p:cNvPr>
          <p:cNvSpPr txBox="1">
            <a:spLocks noChangeArrowheads="1"/>
          </p:cNvSpPr>
          <p:nvPr/>
        </p:nvSpPr>
        <p:spPr bwMode="auto">
          <a:xfrm>
            <a:off x="490538" y="1270000"/>
            <a:ext cx="2428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a:t>Peuples du Moyen-Orient </a:t>
            </a:r>
            <a:r>
              <a:rPr lang="fr-FR" altLang="en-US" sz="1800"/>
              <a:t>descendants de Sem, 3. fils de Noé.</a:t>
            </a:r>
            <a:endParaRPr lang="en-US" altLang="en-US" sz="1800"/>
          </a:p>
        </p:txBody>
      </p:sp>
      <p:sp>
        <p:nvSpPr>
          <p:cNvPr id="237575" name="CasellaDiTesto 5">
            <a:extLst>
              <a:ext uri="{FF2B5EF4-FFF2-40B4-BE49-F238E27FC236}">
                <a16:creationId xmlns:a16="http://schemas.microsoft.com/office/drawing/2014/main" id="{4503A7E3-9712-EFFF-BCDB-FFF5F11E9AD7}"/>
              </a:ext>
            </a:extLst>
          </p:cNvPr>
          <p:cNvSpPr txBox="1">
            <a:spLocks noChangeArrowheads="1"/>
          </p:cNvSpPr>
          <p:nvPr/>
        </p:nvSpPr>
        <p:spPr bwMode="auto">
          <a:xfrm>
            <a:off x="3359150" y="1270000"/>
            <a:ext cx="26352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a:t>Juifs Mizraïm :                      </a:t>
            </a:r>
            <a:r>
              <a:rPr lang="fr-FR" altLang="en-US" sz="1800"/>
              <a:t>Juifs du Moyen-Orient descendant d'Abraham. Ce sont des sémites.</a:t>
            </a:r>
          </a:p>
          <a:p>
            <a:pPr>
              <a:spcBef>
                <a:spcPct val="0"/>
              </a:spcBef>
              <a:buFontTx/>
              <a:buNone/>
            </a:pPr>
            <a:endParaRPr lang="en-US" altLang="en-US" sz="1800"/>
          </a:p>
          <a:p>
            <a:pPr>
              <a:spcBef>
                <a:spcPct val="0"/>
              </a:spcBef>
              <a:buFontTx/>
              <a:buNone/>
            </a:pPr>
            <a:r>
              <a:rPr lang="en-US" altLang="en-US" sz="1800" b="1"/>
              <a:t>Juifs séfarades:</a:t>
            </a:r>
            <a:r>
              <a:rPr lang="en-US" altLang="en-US" sz="1800"/>
              <a:t>                    Juifs ibériques.</a:t>
            </a:r>
          </a:p>
          <a:p>
            <a:pPr>
              <a:spcBef>
                <a:spcPct val="0"/>
              </a:spcBef>
              <a:buFontTx/>
              <a:buNone/>
            </a:pPr>
            <a:endParaRPr lang="en-US" altLang="en-US" sz="1800"/>
          </a:p>
          <a:p>
            <a:pPr>
              <a:spcBef>
                <a:spcPct val="0"/>
              </a:spcBef>
              <a:buFontTx/>
              <a:buNone/>
            </a:pPr>
            <a:r>
              <a:rPr lang="fr-FR" altLang="en-US" sz="1800" b="1"/>
              <a:t>Juifs ashkénazes: </a:t>
            </a:r>
            <a:r>
              <a:rPr lang="fr-FR" altLang="en-US" sz="1800"/>
              <a:t>Juifs d'origine européenne. Ils sont le groupe majoritaire.</a:t>
            </a:r>
            <a:endParaRPr lang="en-US" altLang="en-US" sz="1800"/>
          </a:p>
        </p:txBody>
      </p:sp>
      <p:sp>
        <p:nvSpPr>
          <p:cNvPr id="237576" name="CasellaDiTesto 6">
            <a:extLst>
              <a:ext uri="{FF2B5EF4-FFF2-40B4-BE49-F238E27FC236}">
                <a16:creationId xmlns:a16="http://schemas.microsoft.com/office/drawing/2014/main" id="{8A46091F-0822-6A4C-3FCF-73E0B9A9FE68}"/>
              </a:ext>
            </a:extLst>
          </p:cNvPr>
          <p:cNvSpPr txBox="1">
            <a:spLocks noChangeArrowheads="1"/>
          </p:cNvSpPr>
          <p:nvPr/>
        </p:nvSpPr>
        <p:spPr bwMode="auto">
          <a:xfrm>
            <a:off x="6011863" y="1176338"/>
            <a:ext cx="2851150"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Des gens, principalement des Juifs, qui veulent créer une nation exclusivement juive, de préférence en Palestine. Le sionisme est une forme de racisme.</a:t>
            </a:r>
            <a:endParaRPr lang="en-US" altLang="en-US" sz="1800"/>
          </a:p>
        </p:txBody>
      </p:sp>
      <p:sp>
        <p:nvSpPr>
          <p:cNvPr id="9" name="CasellaDiTesto 8">
            <a:extLst>
              <a:ext uri="{FF2B5EF4-FFF2-40B4-BE49-F238E27FC236}">
                <a16:creationId xmlns:a16="http://schemas.microsoft.com/office/drawing/2014/main" id="{AE5E961E-7CD4-F4F4-EB9F-1F2BD549ADED}"/>
              </a:ext>
            </a:extLst>
          </p:cNvPr>
          <p:cNvSpPr txBox="1"/>
          <p:nvPr/>
        </p:nvSpPr>
        <p:spPr>
          <a:xfrm>
            <a:off x="6094413" y="3346450"/>
            <a:ext cx="2278062" cy="461963"/>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en-US" dirty="0" err="1"/>
              <a:t>Antisionistes</a:t>
            </a:r>
            <a:endParaRPr lang="en-US" dirty="0"/>
          </a:p>
        </p:txBody>
      </p:sp>
      <p:sp>
        <p:nvSpPr>
          <p:cNvPr id="237578" name="CasellaDiTesto 8">
            <a:extLst>
              <a:ext uri="{FF2B5EF4-FFF2-40B4-BE49-F238E27FC236}">
                <a16:creationId xmlns:a16="http://schemas.microsoft.com/office/drawing/2014/main" id="{EA37DF34-7C68-3C81-D344-A0AD17301EA6}"/>
              </a:ext>
            </a:extLst>
          </p:cNvPr>
          <p:cNvSpPr txBox="1">
            <a:spLocks noChangeArrowheads="1"/>
          </p:cNvSpPr>
          <p:nvPr/>
        </p:nvSpPr>
        <p:spPr bwMode="auto">
          <a:xfrm>
            <a:off x="6011863" y="3879850"/>
            <a:ext cx="263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personnes, y compris des Juifs, qui s'opposent au sionisme.</a:t>
            </a:r>
            <a:endParaRPr lang="en-US" altLang="en-US" sz="1800"/>
          </a:p>
        </p:txBody>
      </p:sp>
      <p:sp>
        <p:nvSpPr>
          <p:cNvPr id="237579" name="CasellaDiTesto 9">
            <a:extLst>
              <a:ext uri="{FF2B5EF4-FFF2-40B4-BE49-F238E27FC236}">
                <a16:creationId xmlns:a16="http://schemas.microsoft.com/office/drawing/2014/main" id="{C5EC11DA-3FC5-7621-9570-4E908FEDAD17}"/>
              </a:ext>
            </a:extLst>
          </p:cNvPr>
          <p:cNvSpPr txBox="1">
            <a:spLocks noChangeArrowheads="1"/>
          </p:cNvSpPr>
          <p:nvPr/>
        </p:nvSpPr>
        <p:spPr bwMode="auto">
          <a:xfrm>
            <a:off x="3359150" y="5008563"/>
            <a:ext cx="2019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b="1" u="sng"/>
              <a:t>Les Juifs                      sont une communauté religieuse.</a:t>
            </a:r>
            <a:endParaRPr lang="en-US" altLang="en-US" sz="1800" b="1" u="sng"/>
          </a:p>
        </p:txBody>
      </p:sp>
      <p:pic>
        <p:nvPicPr>
          <p:cNvPr id="12" name="Picture 2" descr="LA GENESI Scuola Domenicale Genzano. - ppt scaricare">
            <a:extLst>
              <a:ext uri="{FF2B5EF4-FFF2-40B4-BE49-F238E27FC236}">
                <a16:creationId xmlns:a16="http://schemas.microsoft.com/office/drawing/2014/main" id="{23DFE0CC-2A91-250E-4B97-F2F18DC585EF}"/>
              </a:ext>
            </a:extLst>
          </p:cNvPr>
          <p:cNvPicPr>
            <a:picLocks noChangeAspect="1" noChangeArrowheads="1"/>
          </p:cNvPicPr>
          <p:nvPr/>
        </p:nvPicPr>
        <p:blipFill>
          <a:blip r:embed="rId4"/>
          <a:srcRect l="9837" t="20518" r="15350" b="13432"/>
          <a:stretch>
            <a:fillRect/>
          </a:stretch>
        </p:blipFill>
        <p:spPr bwMode="auto">
          <a:xfrm>
            <a:off x="336550" y="2916238"/>
            <a:ext cx="2565400" cy="1698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7581" name="CasellaDiTesto 4">
            <a:extLst>
              <a:ext uri="{FF2B5EF4-FFF2-40B4-BE49-F238E27FC236}">
                <a16:creationId xmlns:a16="http://schemas.microsoft.com/office/drawing/2014/main" id="{CEC4380C-2418-B19E-531D-1BCBDEE8B3E6}"/>
              </a:ext>
            </a:extLst>
          </p:cNvPr>
          <p:cNvSpPr txBox="1">
            <a:spLocks noChangeArrowheads="1"/>
          </p:cNvSpPr>
          <p:nvPr/>
        </p:nvSpPr>
        <p:spPr bwMode="auto">
          <a:xfrm>
            <a:off x="463550" y="5056188"/>
            <a:ext cx="24368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800"/>
              <a:t>Les Arabes, les Palestiniens et les Juifs Mizraïm sont des Sémites.</a:t>
            </a:r>
            <a:endParaRPr lang="en-US" altLang="en-US" sz="1800" b="1"/>
          </a:p>
        </p:txBody>
      </p:sp>
      <p:sp>
        <p:nvSpPr>
          <p:cNvPr id="237582" name="Rettangolo 15">
            <a:extLst>
              <a:ext uri="{FF2B5EF4-FFF2-40B4-BE49-F238E27FC236}">
                <a16:creationId xmlns:a16="http://schemas.microsoft.com/office/drawing/2014/main" id="{776B754C-8D1E-105A-D4F5-4C986A0A3EA0}"/>
              </a:ext>
            </a:extLst>
          </p:cNvPr>
          <p:cNvSpPr>
            <a:spLocks noChangeArrowheads="1"/>
          </p:cNvSpPr>
          <p:nvPr/>
        </p:nvSpPr>
        <p:spPr bwMode="auto">
          <a:xfrm>
            <a:off x="1588"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5" name="Slide Number Placeholder 3">
            <a:extLst>
              <a:ext uri="{FF2B5EF4-FFF2-40B4-BE49-F238E27FC236}">
                <a16:creationId xmlns:a16="http://schemas.microsoft.com/office/drawing/2014/main" id="{2B6202FA-C4F7-B93E-7025-214802141086}"/>
              </a:ext>
            </a:extLst>
          </p:cNvPr>
          <p:cNvSpPr txBox="1">
            <a:spLocks/>
          </p:cNvSpPr>
          <p:nvPr/>
        </p:nvSpPr>
        <p:spPr bwMode="auto">
          <a:xfrm>
            <a:off x="5159375" y="5930900"/>
            <a:ext cx="560388" cy="476250"/>
          </a:xfrm>
          <a:prstGeom prst="rect">
            <a:avLst/>
          </a:prstGeom>
          <a:noFill/>
          <a:ln w="9525">
            <a:noFill/>
            <a:miter lim="800000"/>
            <a:headEnd/>
            <a:tailEnd/>
          </a:ln>
          <a:effectLst/>
        </p:spPr>
        <p:txBody>
          <a:bodyPr/>
          <a:lstStyle>
            <a:defPPr>
              <a:defRPr lang="it-CH"/>
            </a:defPPr>
            <a:lvl1pPr algn="r" rtl="0" eaLnBrk="1" fontAlgn="base" hangingPunct="1">
              <a:spcBef>
                <a:spcPct val="20000"/>
              </a:spcBef>
              <a:spcAft>
                <a:spcPct val="0"/>
              </a:spcAft>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mn-ea"/>
                <a:cs typeface="Arial" panose="020B0604020202020204" pitchFamily="34" charset="0"/>
              </a:defRPr>
            </a:lvl9pPr>
          </a:lstStyle>
          <a:p>
            <a:pPr>
              <a:spcBef>
                <a:spcPct val="0"/>
              </a:spcBef>
              <a:buFontTx/>
              <a:buNone/>
              <a:defRPr/>
            </a:pPr>
            <a:fld id="{D32DAFA4-1BA0-4BFA-B1E6-64C60BD69284}" type="slidenum">
              <a:rPr lang="it-IT" altLang="it-CH" sz="1600" b="1" smtClean="0">
                <a:solidFill>
                  <a:schemeClr val="accent4">
                    <a:lumMod val="95000"/>
                    <a:lumOff val="5000"/>
                  </a:schemeClr>
                </a:solidFill>
              </a:rPr>
              <a:pPr>
                <a:spcBef>
                  <a:spcPct val="0"/>
                </a:spcBef>
                <a:buFontTx/>
                <a:buNone/>
                <a:defRPr/>
              </a:pPr>
              <a:t>31</a:t>
            </a:fld>
            <a:endParaRPr lang="it-IT" altLang="it-CH" sz="1600" b="1" dirty="0">
              <a:solidFill>
                <a:schemeClr val="accent4">
                  <a:lumMod val="95000"/>
                  <a:lumOff val="5000"/>
                </a:schemeClr>
              </a:solidFill>
            </a:endParaRPr>
          </a:p>
        </p:txBody>
      </p:sp>
      <p:pic>
        <p:nvPicPr>
          <p:cNvPr id="16" name="Immagine 15">
            <a:extLst>
              <a:ext uri="{FF2B5EF4-FFF2-40B4-BE49-F238E27FC236}">
                <a16:creationId xmlns:a16="http://schemas.microsoft.com/office/drawing/2014/main" id="{95218D87-6A00-CB18-8C8D-58A4F9ABB58A}"/>
              </a:ext>
            </a:extLst>
          </p:cNvPr>
          <p:cNvPicPr>
            <a:picLocks noChangeAspect="1"/>
          </p:cNvPicPr>
          <p:nvPr/>
        </p:nvPicPr>
        <p:blipFill>
          <a:blip r:embed="rId5"/>
          <a:stretch>
            <a:fillRect/>
          </a:stretch>
        </p:blipFill>
        <p:spPr>
          <a:xfrm>
            <a:off x="6124575" y="4922838"/>
            <a:ext cx="2101850" cy="1371600"/>
          </a:xfrm>
          <a:prstGeom prst="rect">
            <a:avLst/>
          </a:prstGeom>
          <a:ln w="19050">
            <a:solidFill>
              <a:schemeClr val="bg1"/>
            </a:solidFill>
          </a:ln>
          <a:effectLst>
            <a:outerShdw blurRad="292100" dist="139700" dir="2700000" algn="tl" rotWithShape="0">
              <a:srgbClr val="333333">
                <a:alpha val="65000"/>
              </a:srgbClr>
            </a:outerShdw>
          </a:effectLst>
        </p:spPr>
      </p:pic>
      <p:pic>
        <p:nvPicPr>
          <p:cNvPr id="237585" name="Picture 15" descr="LA RELIGIONE EBRAICA Dopo aver p">
            <a:extLst>
              <a:ext uri="{FF2B5EF4-FFF2-40B4-BE49-F238E27FC236}">
                <a16:creationId xmlns:a16="http://schemas.microsoft.com/office/drawing/2014/main" id="{573298CE-41D2-0229-245B-4E6FADC55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493" t="7690" r="10493" b="10056"/>
          <a:stretch>
            <a:fillRect/>
          </a:stretch>
        </p:blipFill>
        <p:spPr bwMode="auto">
          <a:xfrm>
            <a:off x="5110163" y="603250"/>
            <a:ext cx="403225"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6" name="Picture 17" descr="La Stella di David - Il Martino">
            <a:extLst>
              <a:ext uri="{FF2B5EF4-FFF2-40B4-BE49-F238E27FC236}">
                <a16:creationId xmlns:a16="http://schemas.microsoft.com/office/drawing/2014/main" id="{AD61F0CE-BF3A-B246-B72E-0A1C70660D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589" t="26839" r="33369" b="27267"/>
          <a:stretch>
            <a:fillRect/>
          </a:stretch>
        </p:blipFill>
        <p:spPr bwMode="auto">
          <a:xfrm>
            <a:off x="8424863" y="588963"/>
            <a:ext cx="446087"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87" name="Immagine 5">
            <a:extLst>
              <a:ext uri="{FF2B5EF4-FFF2-40B4-BE49-F238E27FC236}">
                <a16:creationId xmlns:a16="http://schemas.microsoft.com/office/drawing/2014/main" id="{714E4339-F2B9-9694-DFB0-CD538CF40C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21870"/>
          <a:stretch>
            <a:fillRect/>
          </a:stretch>
        </p:blipFill>
        <p:spPr bwMode="auto">
          <a:xfrm>
            <a:off x="2654300" y="620713"/>
            <a:ext cx="3524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9618" name="Picture 2" descr="kibbutz ramat babel 1927">
            <a:extLst>
              <a:ext uri="{FF2B5EF4-FFF2-40B4-BE49-F238E27FC236}">
                <a16:creationId xmlns:a16="http://schemas.microsoft.com/office/drawing/2014/main" id="{A3E8D1B8-6E78-5D91-CD75-E41A271E0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35375" cy="23510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19" name="Picture 3" descr="kibbutz Rishon Le Zion 1913">
            <a:extLst>
              <a:ext uri="{FF2B5EF4-FFF2-40B4-BE49-F238E27FC236}">
                <a16:creationId xmlns:a16="http://schemas.microsoft.com/office/drawing/2014/main" id="{17D52F7D-38E8-B856-C3F9-8FAD6C9C8A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420938"/>
            <a:ext cx="3635375" cy="22764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0" name="Picture 4" descr="pionieri ebrei in Galilea 2   1913">
            <a:extLst>
              <a:ext uri="{FF2B5EF4-FFF2-40B4-BE49-F238E27FC236}">
                <a16:creationId xmlns:a16="http://schemas.microsoft.com/office/drawing/2014/main" id="{BCF2F38D-F23D-E1A0-4E93-E2F45577D9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0"/>
            <a:ext cx="2663825" cy="218757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1" name="Picture 5" descr="pionieri ebrei in galilea 3  1913">
            <a:extLst>
              <a:ext uri="{FF2B5EF4-FFF2-40B4-BE49-F238E27FC236}">
                <a16:creationId xmlns:a16="http://schemas.microsoft.com/office/drawing/2014/main" id="{0D0B31FC-A15D-0247-A2AB-2307EC477E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8400" y="2708275"/>
            <a:ext cx="3059113" cy="1962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2" name="Picture 6" descr="pionieri ebrei in galilea 1913">
            <a:extLst>
              <a:ext uri="{FF2B5EF4-FFF2-40B4-BE49-F238E27FC236}">
                <a16:creationId xmlns:a16="http://schemas.microsoft.com/office/drawing/2014/main" id="{10EAD74C-D04E-4C8A-1974-911ECAB7C618}"/>
              </a:ext>
            </a:extLst>
          </p:cNvPr>
          <p:cNvPicPr>
            <a:picLocks noChangeAspect="1" noChangeArrowheads="1"/>
          </p:cNvPicPr>
          <p:nvPr/>
        </p:nvPicPr>
        <p:blipFill>
          <a:blip r:embed="rId8">
            <a:lum contrast="18000"/>
            <a:extLst>
              <a:ext uri="{28A0092B-C50C-407E-A947-70E740481C1C}">
                <a14:useLocalDpi xmlns:a14="http://schemas.microsoft.com/office/drawing/2010/main" val="0"/>
              </a:ext>
            </a:extLst>
          </a:blip>
          <a:srcRect/>
          <a:stretch>
            <a:fillRect/>
          </a:stretch>
        </p:blipFill>
        <p:spPr bwMode="auto">
          <a:xfrm>
            <a:off x="6840538" y="4783138"/>
            <a:ext cx="2305050" cy="169703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3" name="Picture 7" descr="primo quartiere ebraico a Haifa 1907">
            <a:extLst>
              <a:ext uri="{FF2B5EF4-FFF2-40B4-BE49-F238E27FC236}">
                <a16:creationId xmlns:a16="http://schemas.microsoft.com/office/drawing/2014/main" id="{4B243D9C-E5E0-95D3-52E1-3A3759517B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765675"/>
            <a:ext cx="3635375" cy="20923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9624" name="Picture 8" descr="raccolta arance jaffa 1915">
            <a:extLst>
              <a:ext uri="{FF2B5EF4-FFF2-40B4-BE49-F238E27FC236}">
                <a16:creationId xmlns:a16="http://schemas.microsoft.com/office/drawing/2014/main" id="{72DFB307-07D8-A3CA-7FD8-F987F058F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16688" y="0"/>
            <a:ext cx="2627312" cy="220821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25" name="Text Box 9">
            <a:extLst>
              <a:ext uri="{FF2B5EF4-FFF2-40B4-BE49-F238E27FC236}">
                <a16:creationId xmlns:a16="http://schemas.microsoft.com/office/drawing/2014/main" id="{7C6F0667-8415-A1C0-F3CB-B22DCE824584}"/>
              </a:ext>
            </a:extLst>
          </p:cNvPr>
          <p:cNvSpPr txBox="1">
            <a:spLocks noChangeArrowheads="1"/>
          </p:cNvSpPr>
          <p:nvPr/>
        </p:nvSpPr>
        <p:spPr bwMode="auto">
          <a:xfrm>
            <a:off x="323850" y="6613525"/>
            <a:ext cx="24479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Premier quartier juif à Haifa 1907</a:t>
            </a:r>
            <a:endParaRPr lang="it-IT" altLang="it-CH" sz="1000" b="1">
              <a:solidFill>
                <a:srgbClr val="000000"/>
              </a:solidFill>
            </a:endParaRPr>
          </a:p>
        </p:txBody>
      </p:sp>
      <p:sp>
        <p:nvSpPr>
          <p:cNvPr id="239626" name="Text Box 10">
            <a:extLst>
              <a:ext uri="{FF2B5EF4-FFF2-40B4-BE49-F238E27FC236}">
                <a16:creationId xmlns:a16="http://schemas.microsoft.com/office/drawing/2014/main" id="{0D2E0956-696D-767A-F91E-85A622D54E73}"/>
              </a:ext>
            </a:extLst>
          </p:cNvPr>
          <p:cNvSpPr txBox="1">
            <a:spLocks noChangeArrowheads="1"/>
          </p:cNvSpPr>
          <p:nvPr/>
        </p:nvSpPr>
        <p:spPr bwMode="auto">
          <a:xfrm>
            <a:off x="3708400" y="2276475"/>
            <a:ext cx="5184775" cy="3381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IT" altLang="it-CH" sz="1600" b="1" u="sng"/>
          </a:p>
        </p:txBody>
      </p:sp>
      <p:pic>
        <p:nvPicPr>
          <p:cNvPr id="239627" name="Picture 11" descr="prima casa a rehavia Gerusalemme 1921">
            <a:extLst>
              <a:ext uri="{FF2B5EF4-FFF2-40B4-BE49-F238E27FC236}">
                <a16:creationId xmlns:a16="http://schemas.microsoft.com/office/drawing/2014/main" id="{7F30223F-1071-5889-21AA-91EF00BD0C6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t="2907"/>
          <a:stretch>
            <a:fillRect/>
          </a:stretch>
        </p:blipFill>
        <p:spPr bwMode="auto">
          <a:xfrm>
            <a:off x="3708400" y="4783138"/>
            <a:ext cx="3059113" cy="196215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28" name="Text Box 12">
            <a:extLst>
              <a:ext uri="{FF2B5EF4-FFF2-40B4-BE49-F238E27FC236}">
                <a16:creationId xmlns:a16="http://schemas.microsoft.com/office/drawing/2014/main" id="{2B4F883B-242F-53F2-357C-0D11E417A991}"/>
              </a:ext>
            </a:extLst>
          </p:cNvPr>
          <p:cNvSpPr txBox="1">
            <a:spLocks noChangeArrowheads="1"/>
          </p:cNvSpPr>
          <p:nvPr/>
        </p:nvSpPr>
        <p:spPr bwMode="auto">
          <a:xfrm>
            <a:off x="7469188" y="6535738"/>
            <a:ext cx="11525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29" name="Text Box 13">
            <a:extLst>
              <a:ext uri="{FF2B5EF4-FFF2-40B4-BE49-F238E27FC236}">
                <a16:creationId xmlns:a16="http://schemas.microsoft.com/office/drawing/2014/main" id="{4CD8C6AC-6D6E-D27D-5171-6B07AE90FDC2}"/>
              </a:ext>
            </a:extLst>
          </p:cNvPr>
          <p:cNvSpPr txBox="1">
            <a:spLocks noChangeArrowheads="1"/>
          </p:cNvSpPr>
          <p:nvPr/>
        </p:nvSpPr>
        <p:spPr bwMode="auto">
          <a:xfrm>
            <a:off x="4787900" y="4437063"/>
            <a:ext cx="1008063"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30" name="Text Box 14">
            <a:extLst>
              <a:ext uri="{FF2B5EF4-FFF2-40B4-BE49-F238E27FC236}">
                <a16:creationId xmlns:a16="http://schemas.microsoft.com/office/drawing/2014/main" id="{CDCDFF7E-440A-3C3E-7B8D-3E50A80A879D}"/>
              </a:ext>
            </a:extLst>
          </p:cNvPr>
          <p:cNvSpPr txBox="1">
            <a:spLocks noChangeArrowheads="1"/>
          </p:cNvSpPr>
          <p:nvPr/>
        </p:nvSpPr>
        <p:spPr bwMode="auto">
          <a:xfrm>
            <a:off x="4787900" y="1989138"/>
            <a:ext cx="936625"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Galilée 1913</a:t>
            </a:r>
            <a:endParaRPr lang="it-IT" altLang="it-CH" sz="1000" b="1">
              <a:solidFill>
                <a:srgbClr val="000000"/>
              </a:solidFill>
            </a:endParaRPr>
          </a:p>
        </p:txBody>
      </p:sp>
      <p:sp>
        <p:nvSpPr>
          <p:cNvPr id="239631" name="Text Box 15">
            <a:extLst>
              <a:ext uri="{FF2B5EF4-FFF2-40B4-BE49-F238E27FC236}">
                <a16:creationId xmlns:a16="http://schemas.microsoft.com/office/drawing/2014/main" id="{C501415D-B6A0-D2F0-DC10-CBFA9DF9B067}"/>
              </a:ext>
            </a:extLst>
          </p:cNvPr>
          <p:cNvSpPr txBox="1">
            <a:spLocks noChangeArrowheads="1"/>
          </p:cNvSpPr>
          <p:nvPr/>
        </p:nvSpPr>
        <p:spPr bwMode="auto">
          <a:xfrm>
            <a:off x="323850" y="4508500"/>
            <a:ext cx="19446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Rishon Le Zion 1913</a:t>
            </a:r>
            <a:endParaRPr lang="it-IT" altLang="it-CH" sz="1000" b="1">
              <a:solidFill>
                <a:srgbClr val="000000"/>
              </a:solidFill>
            </a:endParaRPr>
          </a:p>
        </p:txBody>
      </p:sp>
      <p:sp>
        <p:nvSpPr>
          <p:cNvPr id="239632" name="Text Box 16">
            <a:extLst>
              <a:ext uri="{FF2B5EF4-FFF2-40B4-BE49-F238E27FC236}">
                <a16:creationId xmlns:a16="http://schemas.microsoft.com/office/drawing/2014/main" id="{9616A4D1-D4D1-F78F-7544-6FD141929180}"/>
              </a:ext>
            </a:extLst>
          </p:cNvPr>
          <p:cNvSpPr txBox="1">
            <a:spLocks noChangeArrowheads="1"/>
          </p:cNvSpPr>
          <p:nvPr/>
        </p:nvSpPr>
        <p:spPr bwMode="auto">
          <a:xfrm>
            <a:off x="395288" y="2133600"/>
            <a:ext cx="1728787"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Kibbuz Ramat Babel 1927</a:t>
            </a:r>
            <a:endParaRPr lang="it-IT" altLang="it-CH" sz="1000" b="1">
              <a:solidFill>
                <a:srgbClr val="000000"/>
              </a:solidFill>
            </a:endParaRPr>
          </a:p>
        </p:txBody>
      </p:sp>
      <p:sp>
        <p:nvSpPr>
          <p:cNvPr id="239633" name="Text Box 17">
            <a:extLst>
              <a:ext uri="{FF2B5EF4-FFF2-40B4-BE49-F238E27FC236}">
                <a16:creationId xmlns:a16="http://schemas.microsoft.com/office/drawing/2014/main" id="{5073A14D-186C-AA64-94E7-5EE0130AA27C}"/>
              </a:ext>
            </a:extLst>
          </p:cNvPr>
          <p:cNvSpPr txBox="1">
            <a:spLocks noChangeArrowheads="1"/>
          </p:cNvSpPr>
          <p:nvPr/>
        </p:nvSpPr>
        <p:spPr bwMode="auto">
          <a:xfrm>
            <a:off x="6948488" y="1989138"/>
            <a:ext cx="2195512"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Cueillette des oranges Jaffa 1915</a:t>
            </a:r>
            <a:endParaRPr lang="it-IT" altLang="it-CH" sz="1000" b="1">
              <a:solidFill>
                <a:srgbClr val="000000"/>
              </a:solidFill>
            </a:endParaRPr>
          </a:p>
        </p:txBody>
      </p:sp>
      <p:sp>
        <p:nvSpPr>
          <p:cNvPr id="239634" name="Text Box 19">
            <a:extLst>
              <a:ext uri="{FF2B5EF4-FFF2-40B4-BE49-F238E27FC236}">
                <a16:creationId xmlns:a16="http://schemas.microsoft.com/office/drawing/2014/main" id="{DFBC4996-D4D2-4A9D-06BA-A401DE1C2C1F}"/>
              </a:ext>
            </a:extLst>
          </p:cNvPr>
          <p:cNvSpPr txBox="1">
            <a:spLocks noChangeArrowheads="1"/>
          </p:cNvSpPr>
          <p:nvPr/>
        </p:nvSpPr>
        <p:spPr bwMode="auto">
          <a:xfrm>
            <a:off x="3708400" y="6613525"/>
            <a:ext cx="302418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Première maison à Rehavia près de Jérusalem</a:t>
            </a:r>
            <a:endParaRPr lang="it-IT" altLang="it-CH" sz="1000" b="1">
              <a:solidFill>
                <a:srgbClr val="000000"/>
              </a:solidFill>
            </a:endParaRPr>
          </a:p>
        </p:txBody>
      </p:sp>
      <p:pic>
        <p:nvPicPr>
          <p:cNvPr id="239635" name="Picture 20" descr="Kefar Giladi 1916">
            <a:extLst>
              <a:ext uri="{FF2B5EF4-FFF2-40B4-BE49-F238E27FC236}">
                <a16:creationId xmlns:a16="http://schemas.microsoft.com/office/drawing/2014/main" id="{F676EA81-4F78-F98A-5ECA-1900EC9DB35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04025" y="2708275"/>
            <a:ext cx="2339975" cy="15001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9636" name="Rectangle 21">
            <a:extLst>
              <a:ext uri="{FF2B5EF4-FFF2-40B4-BE49-F238E27FC236}">
                <a16:creationId xmlns:a16="http://schemas.microsoft.com/office/drawing/2014/main" id="{0403F30D-DB87-F6B3-860D-3E24F3396EC3}"/>
              </a:ext>
            </a:extLst>
          </p:cNvPr>
          <p:cNvSpPr>
            <a:spLocks noChangeArrowheads="1"/>
          </p:cNvSpPr>
          <p:nvPr/>
        </p:nvSpPr>
        <p:spPr bwMode="auto">
          <a:xfrm>
            <a:off x="7092950" y="4221163"/>
            <a:ext cx="14192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Kefar Giladi 1916</a:t>
            </a:r>
            <a:endParaRPr lang="it-IT" altLang="it-CH" sz="1200" b="1">
              <a:solidFill>
                <a:srgbClr val="000000"/>
              </a:solidFill>
            </a:endParaRPr>
          </a:p>
        </p:txBody>
      </p:sp>
      <p:sp>
        <p:nvSpPr>
          <p:cNvPr id="239637" name="Segnaposto numero diapositiva 1">
            <a:extLst>
              <a:ext uri="{FF2B5EF4-FFF2-40B4-BE49-F238E27FC236}">
                <a16:creationId xmlns:a16="http://schemas.microsoft.com/office/drawing/2014/main" id="{1BFDE61C-3C9A-5B16-5F14-F16D7BD3A84F}"/>
              </a:ext>
            </a:extLst>
          </p:cNvPr>
          <p:cNvSpPr>
            <a:spLocks noGrp="1"/>
          </p:cNvSpPr>
          <p:nvPr>
            <p:ph type="sldNum" sz="quarter" idx="12"/>
          </p:nvPr>
        </p:nvSpPr>
        <p:spPr>
          <a:xfrm>
            <a:off x="8664575" y="4414838"/>
            <a:ext cx="457200"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1811449-66A8-47AB-AB41-ABCE780BFC34}" type="slidenum">
              <a:rPr lang="it-IT" altLang="en-US" sz="1600" smtClean="0"/>
              <a:pPr>
                <a:spcBef>
                  <a:spcPct val="0"/>
                </a:spcBef>
                <a:buFontTx/>
                <a:buNone/>
              </a:pPr>
              <a:t>32</a:t>
            </a:fld>
            <a:endParaRPr lang="it-IT" altLang="en-US" sz="1600"/>
          </a:p>
        </p:txBody>
      </p:sp>
      <p:sp>
        <p:nvSpPr>
          <p:cNvPr id="22" name="Rettangolo 21">
            <a:extLst>
              <a:ext uri="{FF2B5EF4-FFF2-40B4-BE49-F238E27FC236}">
                <a16:creationId xmlns:a16="http://schemas.microsoft.com/office/drawing/2014/main" id="{AE062B59-F5C4-A260-C9A3-A76B5BF4B71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Text Box 10">
            <a:extLst>
              <a:ext uri="{FF2B5EF4-FFF2-40B4-BE49-F238E27FC236}">
                <a16:creationId xmlns:a16="http://schemas.microsoft.com/office/drawing/2014/main" id="{E059B547-9AD5-B3E9-841F-C362FE4D71BE}"/>
              </a:ext>
            </a:extLst>
          </p:cNvPr>
          <p:cNvSpPr txBox="1">
            <a:spLocks noChangeArrowheads="1"/>
          </p:cNvSpPr>
          <p:nvPr/>
        </p:nvSpPr>
        <p:spPr bwMode="auto">
          <a:xfrm>
            <a:off x="3762375" y="2282825"/>
            <a:ext cx="5359400" cy="338138"/>
          </a:xfrm>
          <a:prstGeom prst="rect">
            <a:avLst/>
          </a:prstGeom>
          <a:solidFill>
            <a:srgbClr val="FFFF00"/>
          </a:solidFill>
          <a:ln w="12700">
            <a:solidFill>
              <a:schemeClr val="accent4">
                <a:lumMod val="95000"/>
                <a:lumOff val="5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t>Début XX. siècle : arrivent les pionniers sionistes</a:t>
            </a: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a:extLst>
              <a:ext uri="{FF2B5EF4-FFF2-40B4-BE49-F238E27FC236}">
                <a16:creationId xmlns:a16="http://schemas.microsoft.com/office/drawing/2014/main" id="{8A991928-CB53-127C-21A7-B001E4ECB608}"/>
              </a:ext>
            </a:extLst>
          </p:cNvPr>
          <p:cNvPicPr>
            <a:picLocks noChangeAspect="1" noChangeArrowheads="1"/>
          </p:cNvPicPr>
          <p:nvPr/>
        </p:nvPicPr>
        <p:blipFill>
          <a:blip r:embed="rId3">
            <a:lum bright="-10000" contrast="12000"/>
          </a:blip>
          <a:srcRect/>
          <a:stretch>
            <a:fillRect/>
          </a:stretch>
        </p:blipFill>
        <p:spPr bwMode="auto">
          <a:xfrm>
            <a:off x="547688" y="549275"/>
            <a:ext cx="7994650" cy="51577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1667" name="Text Box 3">
            <a:extLst>
              <a:ext uri="{FF2B5EF4-FFF2-40B4-BE49-F238E27FC236}">
                <a16:creationId xmlns:a16="http://schemas.microsoft.com/office/drawing/2014/main" id="{FE40D23A-3060-0392-80F8-EE78432FDD00}"/>
              </a:ext>
            </a:extLst>
          </p:cNvPr>
          <p:cNvSpPr txBox="1">
            <a:spLocks noChangeArrowheads="1"/>
          </p:cNvSpPr>
          <p:nvPr/>
        </p:nvSpPr>
        <p:spPr bwMode="auto">
          <a:xfrm>
            <a:off x="4716463" y="5794375"/>
            <a:ext cx="23034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100" b="1">
                <a:solidFill>
                  <a:srgbClr val="FFFFFF"/>
                </a:solidFill>
              </a:rPr>
              <a:t>En 1839, l'Empire Turc Ottoman démarre la modernisation du pays, y compris la Palestine.</a:t>
            </a:r>
            <a:endParaRPr lang="it-IT" altLang="it-CH" sz="1100" b="1">
              <a:solidFill>
                <a:srgbClr val="FFFFFF"/>
              </a:solidFill>
            </a:endParaRPr>
          </a:p>
        </p:txBody>
      </p:sp>
      <p:pic>
        <p:nvPicPr>
          <p:cNvPr id="198660" name="Picture 4" descr="bandiera turca">
            <a:extLst>
              <a:ext uri="{FF2B5EF4-FFF2-40B4-BE49-F238E27FC236}">
                <a16:creationId xmlns:a16="http://schemas.microsoft.com/office/drawing/2014/main" id="{013F5C42-9D2F-69E4-B945-710C904D8CE7}"/>
              </a:ext>
            </a:extLst>
          </p:cNvPr>
          <p:cNvPicPr>
            <a:picLocks noChangeAspect="1" noChangeArrowheads="1"/>
          </p:cNvPicPr>
          <p:nvPr/>
        </p:nvPicPr>
        <p:blipFill>
          <a:blip r:embed="rId4"/>
          <a:srcRect/>
          <a:stretch>
            <a:fillRect/>
          </a:stretch>
        </p:blipFill>
        <p:spPr bwMode="auto">
          <a:xfrm>
            <a:off x="7788275" y="5880100"/>
            <a:ext cx="755650" cy="512763"/>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241669" name="Oval 6">
            <a:extLst>
              <a:ext uri="{FF2B5EF4-FFF2-40B4-BE49-F238E27FC236}">
                <a16:creationId xmlns:a16="http://schemas.microsoft.com/office/drawing/2014/main" id="{6B524E8D-CB75-7029-010C-B68C57CAF9C8}"/>
              </a:ext>
            </a:extLst>
          </p:cNvPr>
          <p:cNvSpPr>
            <a:spLocks noChangeArrowheads="1"/>
          </p:cNvSpPr>
          <p:nvPr/>
        </p:nvSpPr>
        <p:spPr bwMode="auto">
          <a:xfrm>
            <a:off x="5435600" y="1931988"/>
            <a:ext cx="287338" cy="358775"/>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241670" name="Segnaposto numero diapositiva 1">
            <a:extLst>
              <a:ext uri="{FF2B5EF4-FFF2-40B4-BE49-F238E27FC236}">
                <a16:creationId xmlns:a16="http://schemas.microsoft.com/office/drawing/2014/main" id="{AB0F18B9-3025-747D-B5A0-1506C0543F6C}"/>
              </a:ext>
            </a:extLst>
          </p:cNvPr>
          <p:cNvSpPr>
            <a:spLocks noGrp="1"/>
          </p:cNvSpPr>
          <p:nvPr>
            <p:ph type="sldNum" sz="quarter" idx="12"/>
          </p:nvPr>
        </p:nvSpPr>
        <p:spPr>
          <a:xfrm>
            <a:off x="7008813" y="5940425"/>
            <a:ext cx="6207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E3F44DA-7C9E-4D06-B3DA-530CE5EA489E}" type="slidenum">
              <a:rPr lang="it-IT" altLang="en-US" sz="1400" b="1" smtClean="0">
                <a:solidFill>
                  <a:srgbClr val="FFFFFF"/>
                </a:solidFill>
              </a:rPr>
              <a:pPr>
                <a:spcBef>
                  <a:spcPct val="0"/>
                </a:spcBef>
                <a:buFontTx/>
                <a:buNone/>
              </a:pPr>
              <a:t>33</a:t>
            </a:fld>
            <a:endParaRPr lang="it-IT" altLang="en-US" sz="1400" b="1">
              <a:solidFill>
                <a:srgbClr val="FFFFFF"/>
              </a:solidFill>
            </a:endParaRPr>
          </a:p>
        </p:txBody>
      </p:sp>
      <p:sp>
        <p:nvSpPr>
          <p:cNvPr id="241671" name="CasellaDiTesto 2">
            <a:extLst>
              <a:ext uri="{FF2B5EF4-FFF2-40B4-BE49-F238E27FC236}">
                <a16:creationId xmlns:a16="http://schemas.microsoft.com/office/drawing/2014/main" id="{31D5AC91-C984-293C-6978-4AFE6E1A7C70}"/>
              </a:ext>
            </a:extLst>
          </p:cNvPr>
          <p:cNvSpPr txBox="1">
            <a:spLocks noChangeArrowheads="1"/>
          </p:cNvSpPr>
          <p:nvPr/>
        </p:nvSpPr>
        <p:spPr bwMode="auto">
          <a:xfrm>
            <a:off x="3276600" y="6642100"/>
            <a:ext cx="23034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https://fr.wikipedia.org/wiki/Empire_ottoman</a:t>
            </a:r>
          </a:p>
        </p:txBody>
      </p:sp>
      <p:sp>
        <p:nvSpPr>
          <p:cNvPr id="8" name="Rettangolo 7">
            <a:extLst>
              <a:ext uri="{FF2B5EF4-FFF2-40B4-BE49-F238E27FC236}">
                <a16:creationId xmlns:a16="http://schemas.microsoft.com/office/drawing/2014/main" id="{076DD12E-A0D7-8057-FD27-937358E26DC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1673" name="CasellaDiTesto 1">
            <a:extLst>
              <a:ext uri="{FF2B5EF4-FFF2-40B4-BE49-F238E27FC236}">
                <a16:creationId xmlns:a16="http://schemas.microsoft.com/office/drawing/2014/main" id="{6242C781-62CC-D454-C57B-4822B839D322}"/>
              </a:ext>
            </a:extLst>
          </p:cNvPr>
          <p:cNvSpPr txBox="1">
            <a:spLocks noChangeArrowheads="1"/>
          </p:cNvSpPr>
          <p:nvPr/>
        </p:nvSpPr>
        <p:spPr bwMode="auto">
          <a:xfrm>
            <a:off x="519113" y="5880100"/>
            <a:ext cx="4103687" cy="4302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200" b="1">
                <a:solidFill>
                  <a:srgbClr val="161616"/>
                </a:solidFill>
              </a:rPr>
              <a:t>1914</a:t>
            </a:r>
            <a:r>
              <a:rPr lang="en-US" altLang="en-US" sz="2000" b="1">
                <a:solidFill>
                  <a:srgbClr val="161616"/>
                </a:solidFill>
              </a:rPr>
              <a:t> - L’Empire Turc Ottoman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3" descr="Jerusalem 1898">
            <a:extLst>
              <a:ext uri="{FF2B5EF4-FFF2-40B4-BE49-F238E27FC236}">
                <a16:creationId xmlns:a16="http://schemas.microsoft.com/office/drawing/2014/main" id="{07F05D51-309C-21E9-0E3F-B662CDD63F6D}"/>
              </a:ext>
            </a:extLst>
          </p:cNvPr>
          <p:cNvPicPr>
            <a:picLocks noGrp="1" noChangeAspect="1" noChangeArrowheads="1"/>
          </p:cNvPicPr>
          <p:nvPr>
            <p:ph idx="1"/>
          </p:nvPr>
        </p:nvPicPr>
        <p:blipFill>
          <a:blip r:embed="rId3">
            <a:lum bright="-8000" contrast="22000"/>
          </a:blip>
          <a:srcRect/>
          <a:stretch>
            <a:fillRect/>
          </a:stretch>
        </p:blipFill>
        <p:spPr>
          <a:xfrm>
            <a:off x="611188" y="620713"/>
            <a:ext cx="7921625" cy="5283200"/>
          </a:xfrm>
          <a:ln w="38100">
            <a:solidFill>
              <a:schemeClr val="tx1"/>
            </a:solidFill>
          </a:ln>
          <a:effectLst>
            <a:outerShdw blurRad="292100" dist="139700" dir="2700000" algn="tl" rotWithShape="0">
              <a:srgbClr val="333333">
                <a:alpha val="65000"/>
              </a:srgbClr>
            </a:outerShdw>
          </a:effectLst>
        </p:spPr>
      </p:pic>
      <p:sp>
        <p:nvSpPr>
          <p:cNvPr id="243715" name="Segnaposto numero diapositiva 1">
            <a:extLst>
              <a:ext uri="{FF2B5EF4-FFF2-40B4-BE49-F238E27FC236}">
                <a16:creationId xmlns:a16="http://schemas.microsoft.com/office/drawing/2014/main" id="{99F6E531-E110-E92D-6810-2C9F47E80D8A}"/>
              </a:ext>
            </a:extLst>
          </p:cNvPr>
          <p:cNvSpPr>
            <a:spLocks noGrp="1"/>
          </p:cNvSpPr>
          <p:nvPr>
            <p:ph type="sldNum" sz="quarter" idx="12"/>
          </p:nvPr>
        </p:nvSpPr>
        <p:spPr>
          <a:xfrm>
            <a:off x="7524750" y="60880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392ED96-EE12-4C0B-927B-CB9176402333}" type="slidenum">
              <a:rPr lang="it-IT" altLang="en-US" sz="1400" b="1" smtClean="0">
                <a:solidFill>
                  <a:srgbClr val="FFFFFF"/>
                </a:solidFill>
              </a:rPr>
              <a:pPr>
                <a:spcBef>
                  <a:spcPct val="0"/>
                </a:spcBef>
                <a:buFontTx/>
                <a:buNone/>
              </a:pPr>
              <a:t>34</a:t>
            </a:fld>
            <a:endParaRPr lang="it-IT" altLang="en-US" sz="1400" b="1">
              <a:solidFill>
                <a:srgbClr val="FFFFFF"/>
              </a:solidFill>
            </a:endParaRPr>
          </a:p>
        </p:txBody>
      </p:sp>
      <p:sp>
        <p:nvSpPr>
          <p:cNvPr id="5" name="Rettangolo 4">
            <a:extLst>
              <a:ext uri="{FF2B5EF4-FFF2-40B4-BE49-F238E27FC236}">
                <a16:creationId xmlns:a16="http://schemas.microsoft.com/office/drawing/2014/main" id="{0526DC0F-DCEA-C82F-5E0C-C74ACD8781A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0706" name="Rectangle 2">
            <a:extLst>
              <a:ext uri="{FF2B5EF4-FFF2-40B4-BE49-F238E27FC236}">
                <a16:creationId xmlns:a16="http://schemas.microsoft.com/office/drawing/2014/main" id="{EB97B3D3-E25E-A94F-76F0-C42010675CB4}"/>
              </a:ext>
            </a:extLst>
          </p:cNvPr>
          <p:cNvSpPr>
            <a:spLocks noGrp="1" noChangeArrowheads="1"/>
          </p:cNvSpPr>
          <p:nvPr>
            <p:ph type="title"/>
          </p:nvPr>
        </p:nvSpPr>
        <p:spPr>
          <a:xfrm>
            <a:off x="2700338" y="6075363"/>
            <a:ext cx="3816350" cy="368300"/>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800" b="1" kern="1200" dirty="0">
                <a:solidFill>
                  <a:schemeClr val="accent4">
                    <a:lumMod val="10000"/>
                  </a:schemeClr>
                </a:solidFill>
                <a:ea typeface="+mn-ea"/>
                <a:cs typeface="Arial" panose="020B0604020202020204" pitchFamily="34" charset="0"/>
              </a:rPr>
              <a:t>Jérusalem ottomane - 1898</a:t>
            </a:r>
            <a:endParaRPr lang="it-IT" altLang="it-CH" sz="18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3" descr="Jerusalem Train Station 1892">
            <a:extLst>
              <a:ext uri="{FF2B5EF4-FFF2-40B4-BE49-F238E27FC236}">
                <a16:creationId xmlns:a16="http://schemas.microsoft.com/office/drawing/2014/main" id="{59700760-F4E0-2BD9-B16D-D7F2FD8BEEA5}"/>
              </a:ext>
            </a:extLst>
          </p:cNvPr>
          <p:cNvPicPr>
            <a:picLocks noGrp="1" noChangeAspect="1" noChangeArrowheads="1"/>
          </p:cNvPicPr>
          <p:nvPr>
            <p:ph idx="1"/>
          </p:nvPr>
        </p:nvPicPr>
        <p:blipFill>
          <a:blip r:embed="rId3">
            <a:lum bright="-14000" contrast="16000"/>
          </a:blip>
          <a:srcRect/>
          <a:stretch>
            <a:fillRect/>
          </a:stretch>
        </p:blipFill>
        <p:spPr>
          <a:xfrm>
            <a:off x="1187450" y="836613"/>
            <a:ext cx="6840538" cy="4332287"/>
          </a:xfrm>
          <a:ln w="38100">
            <a:solidFill>
              <a:schemeClr val="tx1"/>
            </a:solidFill>
          </a:ln>
          <a:effectLst>
            <a:outerShdw blurRad="292100" dist="139700" dir="2700000" algn="tl" rotWithShape="0">
              <a:srgbClr val="333333">
                <a:alpha val="65000"/>
              </a:srgbClr>
            </a:outerShdw>
          </a:effectLst>
        </p:spPr>
      </p:pic>
      <p:sp>
        <p:nvSpPr>
          <p:cNvPr id="245763" name="Segnaposto numero diapositiva 1">
            <a:extLst>
              <a:ext uri="{FF2B5EF4-FFF2-40B4-BE49-F238E27FC236}">
                <a16:creationId xmlns:a16="http://schemas.microsoft.com/office/drawing/2014/main" id="{27394E01-1AC1-68CE-2790-38C8F747189F}"/>
              </a:ext>
            </a:extLst>
          </p:cNvPr>
          <p:cNvSpPr>
            <a:spLocks noGrp="1"/>
          </p:cNvSpPr>
          <p:nvPr>
            <p:ph type="sldNum" sz="quarter" idx="12"/>
          </p:nvPr>
        </p:nvSpPr>
        <p:spPr>
          <a:xfrm>
            <a:off x="7837488" y="5476875"/>
            <a:ext cx="766762" cy="504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413A44-A8C6-4FB2-8CAA-06ACD5F9CFED}" type="slidenum">
              <a:rPr lang="it-IT" altLang="en-US" sz="1400" b="1" smtClean="0">
                <a:solidFill>
                  <a:srgbClr val="FFFFFF"/>
                </a:solidFill>
              </a:rPr>
              <a:pPr>
                <a:spcBef>
                  <a:spcPct val="0"/>
                </a:spcBef>
                <a:buFontTx/>
                <a:buNone/>
              </a:pPr>
              <a:t>35</a:t>
            </a:fld>
            <a:endParaRPr lang="it-IT" altLang="en-US" sz="1400" b="1">
              <a:solidFill>
                <a:srgbClr val="FFFFFF"/>
              </a:solidFill>
            </a:endParaRPr>
          </a:p>
        </p:txBody>
      </p:sp>
      <p:sp>
        <p:nvSpPr>
          <p:cNvPr id="5" name="Rettangolo 4">
            <a:extLst>
              <a:ext uri="{FF2B5EF4-FFF2-40B4-BE49-F238E27FC236}">
                <a16:creationId xmlns:a16="http://schemas.microsoft.com/office/drawing/2014/main" id="{F58F1980-708C-2DB4-5E93-122CDB0D439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16450" name="Rectangle 2">
            <a:extLst>
              <a:ext uri="{FF2B5EF4-FFF2-40B4-BE49-F238E27FC236}">
                <a16:creationId xmlns:a16="http://schemas.microsoft.com/office/drawing/2014/main" id="{DE3E9DCC-F5F8-EEDA-164E-F6E8C87B6C43}"/>
              </a:ext>
            </a:extLst>
          </p:cNvPr>
          <p:cNvSpPr>
            <a:spLocks noGrp="1" noChangeArrowheads="1"/>
          </p:cNvSpPr>
          <p:nvPr>
            <p:ph type="title"/>
          </p:nvPr>
        </p:nvSpPr>
        <p:spPr>
          <a:xfrm>
            <a:off x="1150938" y="5378450"/>
            <a:ext cx="6913562" cy="615950"/>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600" b="1" kern="1200" dirty="0">
                <a:solidFill>
                  <a:schemeClr val="accent4">
                    <a:lumMod val="10000"/>
                  </a:schemeClr>
                </a:solidFill>
                <a:ea typeface="+mn-ea"/>
                <a:cs typeface="Arial" panose="020B0604020202020204" pitchFamily="34" charset="0"/>
              </a:rPr>
              <a:t>La Palestine ottomane : la gare ferroviaire de Jérusalem en </a:t>
            </a:r>
            <a:r>
              <a:rPr lang="fr-CH" altLang="it-CH" sz="1800" b="1" kern="1200" dirty="0">
                <a:solidFill>
                  <a:schemeClr val="accent4">
                    <a:lumMod val="10000"/>
                  </a:schemeClr>
                </a:solidFill>
                <a:ea typeface="+mn-ea"/>
                <a:cs typeface="Arial" panose="020B0604020202020204" pitchFamily="34" charset="0"/>
              </a:rPr>
              <a:t>1892         </a:t>
            </a:r>
            <a:r>
              <a:rPr lang="fr-CH" altLang="it-CH" sz="1800" kern="1200" dirty="0">
                <a:solidFill>
                  <a:schemeClr val="accent4">
                    <a:lumMod val="10000"/>
                  </a:schemeClr>
                </a:solidFill>
                <a:ea typeface="+mn-ea"/>
                <a:cs typeface="Arial" panose="020B0604020202020204" pitchFamily="34" charset="0"/>
              </a:rPr>
              <a:t>    </a:t>
            </a:r>
            <a:r>
              <a:rPr lang="fr-CH" altLang="it-CH" sz="1800" b="1" kern="1200" dirty="0">
                <a:solidFill>
                  <a:schemeClr val="accent4">
                    <a:lumMod val="10000"/>
                  </a:schemeClr>
                </a:solidFill>
                <a:ea typeface="+mn-ea"/>
                <a:cs typeface="Arial" panose="020B0604020202020204" pitchFamily="34" charset="0"/>
              </a:rPr>
              <a:t>                      </a:t>
            </a:r>
            <a:r>
              <a:rPr lang="fr-CH" altLang="it-CH" sz="1600" b="1" kern="1200" dirty="0">
                <a:solidFill>
                  <a:schemeClr val="accent4">
                    <a:lumMod val="10000"/>
                  </a:schemeClr>
                </a:solidFill>
                <a:ea typeface="+mn-ea"/>
                <a:cs typeface="Arial" panose="020B0604020202020204" pitchFamily="34" charset="0"/>
              </a:rPr>
              <a:t>Arrivée du train inaugural.</a:t>
            </a:r>
            <a:endParaRPr lang="it-IT" altLang="it-CH" sz="16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Nablus-1918">
            <a:extLst>
              <a:ext uri="{FF2B5EF4-FFF2-40B4-BE49-F238E27FC236}">
                <a16:creationId xmlns:a16="http://schemas.microsoft.com/office/drawing/2014/main" id="{6F3B65DF-034E-6BE6-04F8-E8099834EA89}"/>
              </a:ext>
            </a:extLst>
          </p:cNvPr>
          <p:cNvPicPr>
            <a:picLocks noGrp="1" noChangeAspect="1" noChangeArrowheads="1"/>
          </p:cNvPicPr>
          <p:nvPr>
            <p:ph sz="quarter" idx="3"/>
          </p:nvPr>
        </p:nvPicPr>
        <p:blipFill>
          <a:blip r:embed="rId3"/>
          <a:srcRect/>
          <a:stretch>
            <a:fillRect/>
          </a:stretch>
        </p:blipFill>
        <p:spPr>
          <a:xfrm>
            <a:off x="1331913" y="636588"/>
            <a:ext cx="6300787" cy="5195887"/>
          </a:xfrm>
          <a:ln w="38100">
            <a:solidFill>
              <a:schemeClr val="tx1"/>
            </a:solidFill>
          </a:ln>
          <a:effectLst>
            <a:outerShdw blurRad="292100" dist="139700" dir="2700000" algn="tl" rotWithShape="0">
              <a:srgbClr val="333333">
                <a:alpha val="65000"/>
              </a:srgbClr>
            </a:outerShdw>
          </a:effectLst>
        </p:spPr>
      </p:pic>
      <p:sp>
        <p:nvSpPr>
          <p:cNvPr id="247811" name="Segnaposto numero diapositiva 1">
            <a:extLst>
              <a:ext uri="{FF2B5EF4-FFF2-40B4-BE49-F238E27FC236}">
                <a16:creationId xmlns:a16="http://schemas.microsoft.com/office/drawing/2014/main" id="{C0AEA496-95A4-27B2-FA5A-FEC7ACC5C120}"/>
              </a:ext>
            </a:extLst>
          </p:cNvPr>
          <p:cNvSpPr>
            <a:spLocks noGrp="1"/>
          </p:cNvSpPr>
          <p:nvPr>
            <p:ph type="sldNum" sz="quarter" idx="12"/>
          </p:nvPr>
        </p:nvSpPr>
        <p:spPr>
          <a:xfrm>
            <a:off x="6516688" y="5983288"/>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6158C7-295D-4A22-B652-CDE1D2DCB9E1}" type="slidenum">
              <a:rPr lang="it-IT" altLang="en-US" sz="1400" b="1" smtClean="0">
                <a:solidFill>
                  <a:srgbClr val="FFFFFF"/>
                </a:solidFill>
              </a:rPr>
              <a:pPr>
                <a:spcBef>
                  <a:spcPct val="0"/>
                </a:spcBef>
                <a:buFontTx/>
                <a:buNone/>
              </a:pPr>
              <a:t>36</a:t>
            </a:fld>
            <a:endParaRPr lang="it-IT" altLang="en-US" sz="1400" b="1">
              <a:solidFill>
                <a:srgbClr val="FFFFFF"/>
              </a:solidFill>
            </a:endParaRPr>
          </a:p>
        </p:txBody>
      </p:sp>
      <p:sp>
        <p:nvSpPr>
          <p:cNvPr id="5" name="Rettangolo 4">
            <a:extLst>
              <a:ext uri="{FF2B5EF4-FFF2-40B4-BE49-F238E27FC236}">
                <a16:creationId xmlns:a16="http://schemas.microsoft.com/office/drawing/2014/main" id="{5E4CC988-1AA6-5A43-9FD0-801EB4C2872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31810" name="Rectangle 2">
            <a:extLst>
              <a:ext uri="{FF2B5EF4-FFF2-40B4-BE49-F238E27FC236}">
                <a16:creationId xmlns:a16="http://schemas.microsoft.com/office/drawing/2014/main" id="{C88B6966-F688-F61E-BC34-147ACEFC8F2A}"/>
              </a:ext>
            </a:extLst>
          </p:cNvPr>
          <p:cNvSpPr>
            <a:spLocks noGrp="1" noChangeArrowheads="1"/>
          </p:cNvSpPr>
          <p:nvPr>
            <p:ph type="title"/>
          </p:nvPr>
        </p:nvSpPr>
        <p:spPr>
          <a:xfrm>
            <a:off x="3276600" y="5992813"/>
            <a:ext cx="2879725" cy="369887"/>
          </a:xfrm>
          <a:solidFill>
            <a:srgbClr val="FFFF00"/>
          </a:solidFill>
          <a:ln w="12700">
            <a:solidFill>
              <a:schemeClr val="accent4">
                <a:lumMod val="10000"/>
              </a:schemeClr>
            </a:solidFill>
          </a:ln>
        </p:spPr>
        <p:txBody>
          <a:bodyPr>
            <a:spAutoFit/>
          </a:bodyPr>
          <a:lstStyle/>
          <a:p>
            <a:pPr eaLnBrk="1" hangingPunct="1">
              <a:spcBef>
                <a:spcPct val="50000"/>
              </a:spcBef>
              <a:defRPr/>
            </a:pPr>
            <a:r>
              <a:rPr lang="fr-CH" altLang="it-CH" sz="1800" b="1" kern="1200" dirty="0" err="1">
                <a:solidFill>
                  <a:schemeClr val="accent4">
                    <a:lumMod val="10000"/>
                  </a:schemeClr>
                </a:solidFill>
                <a:ea typeface="+mn-ea"/>
                <a:cs typeface="Arial" panose="020B0604020202020204" pitchFamily="34" charset="0"/>
              </a:rPr>
              <a:t>Nablus</a:t>
            </a:r>
            <a:r>
              <a:rPr lang="fr-CH" altLang="it-CH" sz="1800" b="1" kern="1200" dirty="0">
                <a:solidFill>
                  <a:schemeClr val="accent4">
                    <a:lumMod val="10000"/>
                  </a:schemeClr>
                </a:solidFill>
                <a:ea typeface="+mn-ea"/>
                <a:cs typeface="Arial" panose="020B0604020202020204" pitchFamily="34" charset="0"/>
              </a:rPr>
              <a:t> en 1918</a:t>
            </a:r>
            <a:endParaRPr lang="it-IT" altLang="it-CH" sz="1800" b="1" kern="1200" dirty="0">
              <a:solidFill>
                <a:schemeClr val="accent4">
                  <a:lumMod val="10000"/>
                </a:schemeClr>
              </a:solidFill>
              <a:ea typeface="+mn-ea"/>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uk-promis-arabs-1915">
            <a:extLst>
              <a:ext uri="{FF2B5EF4-FFF2-40B4-BE49-F238E27FC236}">
                <a16:creationId xmlns:a16="http://schemas.microsoft.com/office/drawing/2014/main" id="{4A5879C9-DB38-E087-586C-7B92B1460FD4}"/>
              </a:ext>
            </a:extLst>
          </p:cNvPr>
          <p:cNvPicPr>
            <a:picLocks noChangeAspect="1" noChangeArrowheads="1"/>
          </p:cNvPicPr>
          <p:nvPr/>
        </p:nvPicPr>
        <p:blipFill>
          <a:blip r:embed="rId3"/>
          <a:srcRect/>
          <a:stretch>
            <a:fillRect/>
          </a:stretch>
        </p:blipFill>
        <p:spPr bwMode="auto">
          <a:xfrm>
            <a:off x="674688" y="404813"/>
            <a:ext cx="3178175" cy="6078537"/>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Text Box 3">
            <a:extLst>
              <a:ext uri="{FF2B5EF4-FFF2-40B4-BE49-F238E27FC236}">
                <a16:creationId xmlns:a16="http://schemas.microsoft.com/office/drawing/2014/main" id="{DDFD6A51-96CE-0CA5-8E68-C4CF5594E456}"/>
              </a:ext>
            </a:extLst>
          </p:cNvPr>
          <p:cNvSpPr txBox="1">
            <a:spLocks noChangeArrowheads="1"/>
          </p:cNvSpPr>
          <p:nvPr/>
        </p:nvSpPr>
        <p:spPr bwMode="auto">
          <a:xfrm>
            <a:off x="3878263" y="3829050"/>
            <a:ext cx="421163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800"/>
              <a:t>Avec cet accord entre la France et l’Angleterre, le même territoire fût                  attribué en majeur partie à la France.</a:t>
            </a:r>
            <a:endParaRPr lang="it-IT" altLang="it-CH" sz="1800"/>
          </a:p>
        </p:txBody>
      </p:sp>
      <p:sp>
        <p:nvSpPr>
          <p:cNvPr id="249860" name="Segnaposto numero diapositiva 1">
            <a:extLst>
              <a:ext uri="{FF2B5EF4-FFF2-40B4-BE49-F238E27FC236}">
                <a16:creationId xmlns:a16="http://schemas.microsoft.com/office/drawing/2014/main" id="{8DAC5601-9F2A-4225-1BA5-CF6610593CB4}"/>
              </a:ext>
            </a:extLst>
          </p:cNvPr>
          <p:cNvSpPr>
            <a:spLocks noGrp="1"/>
          </p:cNvSpPr>
          <p:nvPr>
            <p:ph type="sldNum" sz="quarter" idx="12"/>
          </p:nvPr>
        </p:nvSpPr>
        <p:spPr>
          <a:xfrm>
            <a:off x="8172450" y="5661025"/>
            <a:ext cx="5191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4679537-EBE8-4535-9605-859E1602E128}" type="slidenum">
              <a:rPr lang="it-IT" altLang="en-US" sz="1400" smtClean="0">
                <a:solidFill>
                  <a:srgbClr val="FFFFFF"/>
                </a:solidFill>
              </a:rPr>
              <a:pPr>
                <a:spcBef>
                  <a:spcPct val="0"/>
                </a:spcBef>
                <a:buFontTx/>
                <a:buNone/>
              </a:pPr>
              <a:t>37</a:t>
            </a:fld>
            <a:endParaRPr lang="it-IT" altLang="en-US" sz="1400">
              <a:solidFill>
                <a:srgbClr val="FFFFFF"/>
              </a:solidFill>
            </a:endParaRPr>
          </a:p>
        </p:txBody>
      </p:sp>
      <p:sp>
        <p:nvSpPr>
          <p:cNvPr id="7" name="Rettangolo 6">
            <a:extLst>
              <a:ext uri="{FF2B5EF4-FFF2-40B4-BE49-F238E27FC236}">
                <a16:creationId xmlns:a16="http://schemas.microsoft.com/office/drawing/2014/main" id="{6989CB09-637B-C995-0AEF-7453EE461EE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0C0341F-6A0B-3180-0758-FBEF44F77507}"/>
              </a:ext>
            </a:extLst>
          </p:cNvPr>
          <p:cNvSpPr txBox="1"/>
          <p:nvPr/>
        </p:nvSpPr>
        <p:spPr>
          <a:xfrm>
            <a:off x="4505325" y="404813"/>
            <a:ext cx="3455988" cy="708025"/>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18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FR" sz="2200" dirty="0"/>
              <a:t>1915                                            </a:t>
            </a:r>
            <a:r>
              <a:rPr lang="fr-FR" dirty="0"/>
              <a:t>Les promesses des Anglais</a:t>
            </a:r>
          </a:p>
        </p:txBody>
      </p:sp>
      <p:sp>
        <p:nvSpPr>
          <p:cNvPr id="249863" name="CasellaDiTesto 2">
            <a:extLst>
              <a:ext uri="{FF2B5EF4-FFF2-40B4-BE49-F238E27FC236}">
                <a16:creationId xmlns:a16="http://schemas.microsoft.com/office/drawing/2014/main" id="{FADF2D36-38EF-9159-D43D-72B6039C986D}"/>
              </a:ext>
            </a:extLst>
          </p:cNvPr>
          <p:cNvSpPr txBox="1">
            <a:spLocks noChangeArrowheads="1"/>
          </p:cNvSpPr>
          <p:nvPr/>
        </p:nvSpPr>
        <p:spPr bwMode="auto">
          <a:xfrm>
            <a:off x="4127500" y="1238250"/>
            <a:ext cx="42116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En échange pour l’aide des arabes dans la guerre contre la Turquie (il seront 200’000, les arabes tombés) l’Angleterre promet aux arabes une nation indépendante.</a:t>
            </a:r>
          </a:p>
        </p:txBody>
      </p:sp>
      <p:sp>
        <p:nvSpPr>
          <p:cNvPr id="10" name="CasellaDiTesto 9">
            <a:extLst>
              <a:ext uri="{FF2B5EF4-FFF2-40B4-BE49-F238E27FC236}">
                <a16:creationId xmlns:a16="http://schemas.microsoft.com/office/drawing/2014/main" id="{B89D9002-2910-F2B9-11C7-27168C65C927}"/>
              </a:ext>
            </a:extLst>
          </p:cNvPr>
          <p:cNvSpPr txBox="1"/>
          <p:nvPr/>
        </p:nvSpPr>
        <p:spPr>
          <a:xfrm>
            <a:off x="4546600" y="2895600"/>
            <a:ext cx="3454400" cy="769938"/>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1800" b="1">
                <a:solidFill>
                  <a:schemeClr val="accent4">
                    <a:lumMod val="10000"/>
                  </a:schemeClr>
                </a:solidFill>
                <a:latin typeface="+mj-lt"/>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FR" sz="2200" dirty="0"/>
              <a:t>1916                                      L’accord Sykes - Picot </a:t>
            </a:r>
            <a:endParaRPr lang="fr-FR" dirty="0"/>
          </a:p>
        </p:txBody>
      </p:sp>
      <p:sp>
        <p:nvSpPr>
          <p:cNvPr id="249865" name="Text Box 5">
            <a:extLst>
              <a:ext uri="{FF2B5EF4-FFF2-40B4-BE49-F238E27FC236}">
                <a16:creationId xmlns:a16="http://schemas.microsoft.com/office/drawing/2014/main" id="{B7E145A7-40BB-F547-C377-FCE59E7AF8DC}"/>
              </a:ext>
            </a:extLst>
          </p:cNvPr>
          <p:cNvSpPr txBox="1">
            <a:spLocks noChangeArrowheads="1"/>
          </p:cNvSpPr>
          <p:nvPr/>
        </p:nvSpPr>
        <p:spPr bwMode="auto">
          <a:xfrm>
            <a:off x="4156075" y="5037138"/>
            <a:ext cx="1582738"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500" b="1"/>
              <a:t>1917</a:t>
            </a:r>
            <a:r>
              <a:rPr lang="fr-CH" altLang="it-CH" sz="1200" b="1">
                <a:solidFill>
                  <a:srgbClr val="FFFFFF"/>
                </a:solidFill>
              </a:rPr>
              <a:t>  Les combattants arabes conduits par Lorence d’Arabie conquèrent Aqaba</a:t>
            </a:r>
            <a:endParaRPr lang="it-IT" altLang="it-CH" sz="1200" b="1">
              <a:solidFill>
                <a:srgbClr val="FFFFFF"/>
              </a:solidFill>
            </a:endParaRPr>
          </a:p>
        </p:txBody>
      </p:sp>
      <p:pic>
        <p:nvPicPr>
          <p:cNvPr id="249866" name="Picture 4" descr="1917 gli arabi entrano a akaba">
            <a:extLst>
              <a:ext uri="{FF2B5EF4-FFF2-40B4-BE49-F238E27FC236}">
                <a16:creationId xmlns:a16="http://schemas.microsoft.com/office/drawing/2014/main" id="{83844B2F-D067-56D3-C557-231990A6F8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725" y="4916488"/>
            <a:ext cx="2181225" cy="156686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Number Placeholder 3">
            <a:extLst>
              <a:ext uri="{FF2B5EF4-FFF2-40B4-BE49-F238E27FC236}">
                <a16:creationId xmlns:a16="http://schemas.microsoft.com/office/drawing/2014/main" id="{3AFACBB8-F5ED-65C6-992D-28F7371B8E8C}"/>
              </a:ext>
            </a:extLst>
          </p:cNvPr>
          <p:cNvSpPr txBox="1">
            <a:spLocks/>
          </p:cNvSpPr>
          <p:nvPr/>
        </p:nvSpPr>
        <p:spPr bwMode="auto">
          <a:xfrm>
            <a:off x="7669213" y="6232525"/>
            <a:ext cx="50323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F32ED5A0-84ED-43FB-82EC-8667853FF660}" type="slidenum">
              <a:rPr lang="it-IT" altLang="it-CH" sz="1400">
                <a:solidFill>
                  <a:srgbClr val="FFFFFF"/>
                </a:solidFill>
              </a:rPr>
              <a:pPr algn="r" eaLnBrk="1" hangingPunct="1">
                <a:spcBef>
                  <a:spcPct val="0"/>
                </a:spcBef>
                <a:buFontTx/>
                <a:buNone/>
              </a:pPr>
              <a:t>38</a:t>
            </a:fld>
            <a:endParaRPr lang="it-IT" altLang="it-CH" sz="1400">
              <a:solidFill>
                <a:srgbClr val="FFFFFF"/>
              </a:solidFill>
            </a:endParaRPr>
          </a:p>
        </p:txBody>
      </p:sp>
      <p:pic>
        <p:nvPicPr>
          <p:cNvPr id="4" name="Picture 3" descr="bandiera inglese">
            <a:extLst>
              <a:ext uri="{FF2B5EF4-FFF2-40B4-BE49-F238E27FC236}">
                <a16:creationId xmlns:a16="http://schemas.microsoft.com/office/drawing/2014/main" id="{4911680D-BA6B-A833-4E79-E3AFBFA1857F}"/>
              </a:ext>
            </a:extLst>
          </p:cNvPr>
          <p:cNvPicPr>
            <a:picLocks noChangeAspect="1" noChangeArrowheads="1"/>
          </p:cNvPicPr>
          <p:nvPr/>
        </p:nvPicPr>
        <p:blipFill>
          <a:blip r:embed="rId3"/>
          <a:srcRect/>
          <a:stretch>
            <a:fillRect/>
          </a:stretch>
        </p:blipFill>
        <p:spPr bwMode="auto">
          <a:xfrm>
            <a:off x="7313613" y="477838"/>
            <a:ext cx="1270000" cy="776287"/>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5" name="Text Box 4">
            <a:extLst>
              <a:ext uri="{FF2B5EF4-FFF2-40B4-BE49-F238E27FC236}">
                <a16:creationId xmlns:a16="http://schemas.microsoft.com/office/drawing/2014/main" id="{8EADC1F2-407C-E1FD-9EB0-E6E2B9CB19CE}"/>
              </a:ext>
            </a:extLst>
          </p:cNvPr>
          <p:cNvSpPr txBox="1">
            <a:spLocks noChangeArrowheads="1"/>
          </p:cNvSpPr>
          <p:nvPr/>
        </p:nvSpPr>
        <p:spPr bwMode="auto">
          <a:xfrm>
            <a:off x="430213" y="4811713"/>
            <a:ext cx="2295525" cy="954087"/>
          </a:xfrm>
          <a:prstGeom prst="rect">
            <a:avLst/>
          </a:prstGeom>
          <a:solidFill>
            <a:srgbClr val="FFFF00"/>
          </a:solidFill>
          <a:ln w="12700">
            <a:solidFill>
              <a:schemeClr val="accent4">
                <a:lumMod val="10000"/>
              </a:schemeClr>
            </a:solidFill>
          </a:ln>
        </p:spPr>
        <p:txBody>
          <a:bodyPr>
            <a:spAutoFit/>
          </a:bodyPr>
          <a:lstStyle>
            <a:defPPr>
              <a:defRPr lang="it-CH"/>
            </a:defPPr>
            <a:lvl1pPr marL="914400" indent="-914400">
              <a:tabLst>
                <a:tab pos="977900" algn="l"/>
              </a:tabLst>
              <a:defRPr sz="2000" b="1">
                <a:solidFill>
                  <a:schemeClr val="accent4">
                    <a:lumMod val="10000"/>
                  </a:schemeClr>
                </a:solidFill>
              </a:defRPr>
            </a:lvl1pPr>
          </a:lstStyle>
          <a:p>
            <a:pPr marL="0" indent="0" algn="ctr">
              <a:defRPr/>
            </a:pPr>
            <a:r>
              <a:rPr lang="fr-CH" altLang="it-CH" dirty="0"/>
              <a:t>1916 </a:t>
            </a:r>
          </a:p>
          <a:p>
            <a:pPr marL="0" indent="0" algn="ctr">
              <a:defRPr/>
            </a:pPr>
            <a:r>
              <a:rPr lang="fr-CH" altLang="it-CH" sz="1800" dirty="0"/>
              <a:t>L’accord secret</a:t>
            </a:r>
          </a:p>
          <a:p>
            <a:pPr marL="0" indent="0" algn="ctr">
              <a:defRPr/>
            </a:pPr>
            <a:r>
              <a:rPr lang="fr-CH" altLang="it-CH" sz="1800" dirty="0"/>
              <a:t>Sykes - Picot</a:t>
            </a:r>
            <a:endParaRPr lang="it-IT" altLang="it-CH" sz="1800" dirty="0"/>
          </a:p>
        </p:txBody>
      </p:sp>
      <p:pic>
        <p:nvPicPr>
          <p:cNvPr id="6" name="Picture 5" descr="FRAnce">
            <a:extLst>
              <a:ext uri="{FF2B5EF4-FFF2-40B4-BE49-F238E27FC236}">
                <a16:creationId xmlns:a16="http://schemas.microsoft.com/office/drawing/2014/main" id="{D05A6244-FBF4-654A-26ED-9E63174949DE}"/>
              </a:ext>
            </a:extLst>
          </p:cNvPr>
          <p:cNvPicPr>
            <a:picLocks noChangeAspect="1" noChangeArrowheads="1"/>
          </p:cNvPicPr>
          <p:nvPr/>
        </p:nvPicPr>
        <p:blipFill>
          <a:blip r:embed="rId4"/>
          <a:srcRect/>
          <a:stretch>
            <a:fillRect/>
          </a:stretch>
        </p:blipFill>
        <p:spPr bwMode="auto">
          <a:xfrm>
            <a:off x="7326313" y="5118100"/>
            <a:ext cx="1270000" cy="873125"/>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51910" name="Text Box 6">
            <a:extLst>
              <a:ext uri="{FF2B5EF4-FFF2-40B4-BE49-F238E27FC236}">
                <a16:creationId xmlns:a16="http://schemas.microsoft.com/office/drawing/2014/main" id="{DD9B2ECA-6E17-32CB-59FB-7805C8F4D95C}"/>
              </a:ext>
            </a:extLst>
          </p:cNvPr>
          <p:cNvSpPr txBox="1">
            <a:spLocks noChangeArrowheads="1"/>
          </p:cNvSpPr>
          <p:nvPr/>
        </p:nvSpPr>
        <p:spPr bwMode="auto">
          <a:xfrm>
            <a:off x="2859088" y="4718050"/>
            <a:ext cx="42259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400"/>
              <a:t>Avec cet accord secret, </a:t>
            </a:r>
            <a:r>
              <a:rPr lang="fr-FR" altLang="it-CH" sz="1400" b="1"/>
              <a:t>l'Angleterre et la France </a:t>
            </a:r>
            <a:r>
              <a:rPr lang="fr-FR" altLang="it-CH" sz="1400"/>
              <a:t>se partagent le Moyen-Orient. Cet accord doit être considéré dans le contexte de la politique anglaise de colonisation du M.O. et de la course au pétrole désormais devenu stratégique.</a:t>
            </a:r>
          </a:p>
        </p:txBody>
      </p:sp>
      <p:pic>
        <p:nvPicPr>
          <p:cNvPr id="8" name="Picture 7" descr="Sykes Mark (accordi Sykes Piccot)">
            <a:extLst>
              <a:ext uri="{FF2B5EF4-FFF2-40B4-BE49-F238E27FC236}">
                <a16:creationId xmlns:a16="http://schemas.microsoft.com/office/drawing/2014/main" id="{257E7368-C112-6384-C104-130D477673AF}"/>
              </a:ext>
            </a:extLst>
          </p:cNvPr>
          <p:cNvPicPr>
            <a:picLocks noChangeAspect="1" noChangeArrowheads="1"/>
          </p:cNvPicPr>
          <p:nvPr/>
        </p:nvPicPr>
        <p:blipFill>
          <a:blip r:embed="rId5"/>
          <a:srcRect/>
          <a:stretch>
            <a:fillRect/>
          </a:stretch>
        </p:blipFill>
        <p:spPr bwMode="auto">
          <a:xfrm>
            <a:off x="7545388" y="1687513"/>
            <a:ext cx="831850" cy="9255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 name="Picture 8" descr="picot">
            <a:extLst>
              <a:ext uri="{FF2B5EF4-FFF2-40B4-BE49-F238E27FC236}">
                <a16:creationId xmlns:a16="http://schemas.microsoft.com/office/drawing/2014/main" id="{B457D55E-8562-64B1-39D3-7A35C5D8F797}"/>
              </a:ext>
            </a:extLst>
          </p:cNvPr>
          <p:cNvPicPr>
            <a:picLocks noChangeAspect="1" noChangeArrowheads="1"/>
          </p:cNvPicPr>
          <p:nvPr/>
        </p:nvPicPr>
        <p:blipFill>
          <a:blip r:embed="rId6"/>
          <a:srcRect/>
          <a:stretch>
            <a:fillRect/>
          </a:stretch>
        </p:blipFill>
        <p:spPr bwMode="auto">
          <a:xfrm>
            <a:off x="7567613" y="3481388"/>
            <a:ext cx="831850" cy="1035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1913" name="Text Box 9">
            <a:extLst>
              <a:ext uri="{FF2B5EF4-FFF2-40B4-BE49-F238E27FC236}">
                <a16:creationId xmlns:a16="http://schemas.microsoft.com/office/drawing/2014/main" id="{5FECA21D-F19C-1617-36DB-E8962329F125}"/>
              </a:ext>
            </a:extLst>
          </p:cNvPr>
          <p:cNvSpPr txBox="1">
            <a:spLocks noChangeArrowheads="1"/>
          </p:cNvSpPr>
          <p:nvPr/>
        </p:nvSpPr>
        <p:spPr bwMode="auto">
          <a:xfrm>
            <a:off x="7645400" y="2717800"/>
            <a:ext cx="6064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Sykes</a:t>
            </a:r>
            <a:endParaRPr lang="it-IT" altLang="it-CH" sz="1000" b="1">
              <a:solidFill>
                <a:srgbClr val="FFFFFF"/>
              </a:solidFill>
            </a:endParaRPr>
          </a:p>
        </p:txBody>
      </p:sp>
      <p:sp>
        <p:nvSpPr>
          <p:cNvPr id="251914" name="Text Box 10">
            <a:extLst>
              <a:ext uri="{FF2B5EF4-FFF2-40B4-BE49-F238E27FC236}">
                <a16:creationId xmlns:a16="http://schemas.microsoft.com/office/drawing/2014/main" id="{22D0D936-A686-308C-D68D-75A19119ED07}"/>
              </a:ext>
            </a:extLst>
          </p:cNvPr>
          <p:cNvSpPr txBox="1">
            <a:spLocks noChangeArrowheads="1"/>
          </p:cNvSpPr>
          <p:nvPr/>
        </p:nvSpPr>
        <p:spPr bwMode="auto">
          <a:xfrm>
            <a:off x="7696200" y="4595813"/>
            <a:ext cx="5032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Picot</a:t>
            </a:r>
            <a:endParaRPr lang="it-IT" altLang="it-CH" sz="1000" b="1">
              <a:solidFill>
                <a:srgbClr val="FFFFFF"/>
              </a:solidFill>
            </a:endParaRPr>
          </a:p>
        </p:txBody>
      </p:sp>
      <p:sp>
        <p:nvSpPr>
          <p:cNvPr id="251915" name="Rettangolo 11">
            <a:extLst>
              <a:ext uri="{FF2B5EF4-FFF2-40B4-BE49-F238E27FC236}">
                <a16:creationId xmlns:a16="http://schemas.microsoft.com/office/drawing/2014/main" id="{A0E2AF3B-6FF1-14D4-8729-7B8940884FA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51916" name="CasellaDiTesto 2">
            <a:extLst>
              <a:ext uri="{FF2B5EF4-FFF2-40B4-BE49-F238E27FC236}">
                <a16:creationId xmlns:a16="http://schemas.microsoft.com/office/drawing/2014/main" id="{3EB9CB4C-DF9D-E17C-4142-FBFA3080C6A1}"/>
              </a:ext>
            </a:extLst>
          </p:cNvPr>
          <p:cNvSpPr txBox="1">
            <a:spLocks noChangeArrowheads="1"/>
          </p:cNvSpPr>
          <p:nvPr/>
        </p:nvSpPr>
        <p:spPr bwMode="auto">
          <a:xfrm>
            <a:off x="379413" y="5886450"/>
            <a:ext cx="66246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En 1934 a été construit l'oléoduc Kirkouk – Haïfa qui traversait la Transjordanie  et la Palestine jusqu'à Haïfa où avait lieu le raffinage et l'embarquement pour l'Angleterre.</a:t>
            </a:r>
            <a:endParaRPr lang="en-US" altLang="en-US" sz="1400"/>
          </a:p>
        </p:txBody>
      </p:sp>
      <p:pic>
        <p:nvPicPr>
          <p:cNvPr id="14" name="Picture 2" descr="After Sykes-Picot: Britain, France and the struggle for the Middle East">
            <a:extLst>
              <a:ext uri="{FF2B5EF4-FFF2-40B4-BE49-F238E27FC236}">
                <a16:creationId xmlns:a16="http://schemas.microsoft.com/office/drawing/2014/main" id="{BC102C1D-80CB-9CD4-0E3E-3094F46E281C}"/>
              </a:ext>
            </a:extLst>
          </p:cNvPr>
          <p:cNvPicPr>
            <a:picLocks noChangeAspect="1" noChangeArrowheads="1"/>
          </p:cNvPicPr>
          <p:nvPr/>
        </p:nvPicPr>
        <p:blipFill>
          <a:blip r:embed="rId7"/>
          <a:srcRect/>
          <a:stretch>
            <a:fillRect/>
          </a:stretch>
        </p:blipFill>
        <p:spPr bwMode="auto">
          <a:xfrm>
            <a:off x="471488" y="482600"/>
            <a:ext cx="6442075" cy="4033838"/>
          </a:xfrm>
          <a:prstGeom prst="rect">
            <a:avLst/>
          </a:prstGeom>
          <a:ln w="38100">
            <a:solidFill>
              <a:schemeClr val="tx1"/>
            </a:solidFill>
          </a:ln>
          <a:effectLst>
            <a:outerShdw blurRad="292100" dist="139700" dir="2700000" algn="tl" rotWithShape="0">
              <a:srgbClr val="333333">
                <a:alpha val="65000"/>
              </a:srgbClr>
            </a:outerShdw>
          </a:effectLst>
        </p:spPr>
      </p:pic>
      <p:sp>
        <p:nvSpPr>
          <p:cNvPr id="15" name="Figura a mano libera: forma 14">
            <a:extLst>
              <a:ext uri="{FF2B5EF4-FFF2-40B4-BE49-F238E27FC236}">
                <a16:creationId xmlns:a16="http://schemas.microsoft.com/office/drawing/2014/main" id="{F00129EC-5077-15FC-3B21-68BD6D007EE7}"/>
              </a:ext>
            </a:extLst>
          </p:cNvPr>
          <p:cNvSpPr/>
          <p:nvPr/>
        </p:nvSpPr>
        <p:spPr>
          <a:xfrm>
            <a:off x="444500" y="2540000"/>
            <a:ext cx="1384300" cy="431800"/>
          </a:xfrm>
          <a:custGeom>
            <a:avLst/>
            <a:gdLst>
              <a:gd name="connsiteX0" fmla="*/ 1384300 w 1384300"/>
              <a:gd name="connsiteY0" fmla="*/ 431800 h 431800"/>
              <a:gd name="connsiteX1" fmla="*/ 965200 w 1384300"/>
              <a:gd name="connsiteY1" fmla="*/ 355600 h 431800"/>
              <a:gd name="connsiteX2" fmla="*/ 635000 w 1384300"/>
              <a:gd name="connsiteY2" fmla="*/ 203200 h 431800"/>
              <a:gd name="connsiteX3" fmla="*/ 165100 w 1384300"/>
              <a:gd name="connsiteY3" fmla="*/ 63500 h 431800"/>
              <a:gd name="connsiteX4" fmla="*/ 0 w 1384300"/>
              <a:gd name="connsiteY4" fmla="*/ 0 h 431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4300" h="431800">
                <a:moveTo>
                  <a:pt x="1384300" y="431800"/>
                </a:moveTo>
                <a:cubicBezTo>
                  <a:pt x="1237191" y="412750"/>
                  <a:pt x="1090083" y="393700"/>
                  <a:pt x="965200" y="355600"/>
                </a:cubicBezTo>
                <a:cubicBezTo>
                  <a:pt x="840317" y="317500"/>
                  <a:pt x="768350" y="251883"/>
                  <a:pt x="635000" y="203200"/>
                </a:cubicBezTo>
                <a:cubicBezTo>
                  <a:pt x="501650" y="154517"/>
                  <a:pt x="270933" y="97367"/>
                  <a:pt x="165100" y="63500"/>
                </a:cubicBezTo>
                <a:cubicBezTo>
                  <a:pt x="59267" y="29633"/>
                  <a:pt x="29633" y="14816"/>
                  <a:pt x="0" y="0"/>
                </a:cubicBez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CasellaDiTesto 15">
            <a:extLst>
              <a:ext uri="{FF2B5EF4-FFF2-40B4-BE49-F238E27FC236}">
                <a16:creationId xmlns:a16="http://schemas.microsoft.com/office/drawing/2014/main" id="{894FBC93-C1D2-E923-A218-C001BE5331E9}"/>
              </a:ext>
            </a:extLst>
          </p:cNvPr>
          <p:cNvSpPr txBox="1"/>
          <p:nvPr/>
        </p:nvSpPr>
        <p:spPr>
          <a:xfrm>
            <a:off x="1119188" y="2752725"/>
            <a:ext cx="663575" cy="277813"/>
          </a:xfrm>
          <a:prstGeom prst="rect">
            <a:avLst/>
          </a:prstGeom>
          <a:solidFill>
            <a:srgbClr val="D6D8AC"/>
          </a:solidFill>
        </p:spPr>
        <p:txBody>
          <a:bodyPr>
            <a:spAutoFit/>
          </a:bodyPr>
          <a:lstStyle/>
          <a:p>
            <a:pPr>
              <a:defRPr/>
            </a:pPr>
            <a:r>
              <a:rPr lang="en-US" sz="1200" dirty="0">
                <a:solidFill>
                  <a:schemeClr val="accent4">
                    <a:lumMod val="10000"/>
                  </a:schemeClr>
                </a:solidFill>
                <a:latin typeface="Baskerville Old Face" panose="02020602080505020303" pitchFamily="18" charset="0"/>
              </a:rPr>
              <a:t>HAIFA</a:t>
            </a:r>
          </a:p>
        </p:txBody>
      </p:sp>
      <p:sp>
        <p:nvSpPr>
          <p:cNvPr id="17" name="Figura a mano libera: forma 16">
            <a:extLst>
              <a:ext uri="{FF2B5EF4-FFF2-40B4-BE49-F238E27FC236}">
                <a16:creationId xmlns:a16="http://schemas.microsoft.com/office/drawing/2014/main" id="{346F9DD9-B35A-C146-C13E-366A6E555CFD}"/>
              </a:ext>
            </a:extLst>
          </p:cNvPr>
          <p:cNvSpPr/>
          <p:nvPr/>
        </p:nvSpPr>
        <p:spPr>
          <a:xfrm>
            <a:off x="1892300" y="1743075"/>
            <a:ext cx="3317875" cy="1458913"/>
          </a:xfrm>
          <a:custGeom>
            <a:avLst/>
            <a:gdLst>
              <a:gd name="connsiteX0" fmla="*/ 0 w 3317992"/>
              <a:gd name="connsiteY0" fmla="*/ 1266485 h 1458396"/>
              <a:gd name="connsiteX1" fmla="*/ 190500 w 3317992"/>
              <a:gd name="connsiteY1" fmla="*/ 1355385 h 1458396"/>
              <a:gd name="connsiteX2" fmla="*/ 342900 w 3317992"/>
              <a:gd name="connsiteY2" fmla="*/ 1444285 h 1458396"/>
              <a:gd name="connsiteX3" fmla="*/ 520700 w 3317992"/>
              <a:gd name="connsiteY3" fmla="*/ 1444285 h 1458396"/>
              <a:gd name="connsiteX4" fmla="*/ 800100 w 3317992"/>
              <a:gd name="connsiteY4" fmla="*/ 1444285 h 1458396"/>
              <a:gd name="connsiteX5" fmla="*/ 1104900 w 3317992"/>
              <a:gd name="connsiteY5" fmla="*/ 1253785 h 1458396"/>
              <a:gd name="connsiteX6" fmla="*/ 1587500 w 3317992"/>
              <a:gd name="connsiteY6" fmla="*/ 1050585 h 1458396"/>
              <a:gd name="connsiteX7" fmla="*/ 2552700 w 3317992"/>
              <a:gd name="connsiteY7" fmla="*/ 504485 h 1458396"/>
              <a:gd name="connsiteX8" fmla="*/ 3086100 w 3317992"/>
              <a:gd name="connsiteY8" fmla="*/ 250485 h 1458396"/>
              <a:gd name="connsiteX9" fmla="*/ 3302000 w 3317992"/>
              <a:gd name="connsiteY9" fmla="*/ 21885 h 1458396"/>
              <a:gd name="connsiteX10" fmla="*/ 3302000 w 3317992"/>
              <a:gd name="connsiteY10" fmla="*/ 9185 h 1458396"/>
              <a:gd name="connsiteX11" fmla="*/ 3302000 w 3317992"/>
              <a:gd name="connsiteY11" fmla="*/ 9185 h 145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7992" h="1458396">
                <a:moveTo>
                  <a:pt x="0" y="1266485"/>
                </a:moveTo>
                <a:cubicBezTo>
                  <a:pt x="66675" y="1296118"/>
                  <a:pt x="133350" y="1325752"/>
                  <a:pt x="190500" y="1355385"/>
                </a:cubicBezTo>
                <a:cubicBezTo>
                  <a:pt x="247650" y="1385018"/>
                  <a:pt x="287867" y="1429468"/>
                  <a:pt x="342900" y="1444285"/>
                </a:cubicBezTo>
                <a:cubicBezTo>
                  <a:pt x="397933" y="1459102"/>
                  <a:pt x="520700" y="1444285"/>
                  <a:pt x="520700" y="1444285"/>
                </a:cubicBezTo>
                <a:cubicBezTo>
                  <a:pt x="596900" y="1444285"/>
                  <a:pt x="702733" y="1476035"/>
                  <a:pt x="800100" y="1444285"/>
                </a:cubicBezTo>
                <a:cubicBezTo>
                  <a:pt x="897467" y="1412535"/>
                  <a:pt x="973667" y="1319402"/>
                  <a:pt x="1104900" y="1253785"/>
                </a:cubicBezTo>
                <a:cubicBezTo>
                  <a:pt x="1236133" y="1188168"/>
                  <a:pt x="1346200" y="1175468"/>
                  <a:pt x="1587500" y="1050585"/>
                </a:cubicBezTo>
                <a:cubicBezTo>
                  <a:pt x="1828800" y="925702"/>
                  <a:pt x="2302933" y="637835"/>
                  <a:pt x="2552700" y="504485"/>
                </a:cubicBezTo>
                <a:cubicBezTo>
                  <a:pt x="2802467" y="371135"/>
                  <a:pt x="2961217" y="330918"/>
                  <a:pt x="3086100" y="250485"/>
                </a:cubicBezTo>
                <a:cubicBezTo>
                  <a:pt x="3210983" y="170052"/>
                  <a:pt x="3302000" y="21885"/>
                  <a:pt x="3302000" y="21885"/>
                </a:cubicBezTo>
                <a:cubicBezTo>
                  <a:pt x="3337983" y="-18332"/>
                  <a:pt x="3302000" y="9185"/>
                  <a:pt x="3302000" y="9185"/>
                </a:cubicBezTo>
                <a:lnTo>
                  <a:pt x="3302000" y="9185"/>
                </a:lnTo>
              </a:path>
            </a:pathLst>
          </a:custGeom>
          <a:noFill/>
          <a:ln>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3E6A00DF-5567-3FF6-AE08-130FA064F3BA}"/>
              </a:ext>
            </a:extLst>
          </p:cNvPr>
          <p:cNvSpPr>
            <a:spLocks noGrp="1" noChangeArrowheads="1"/>
          </p:cNvSpPr>
          <p:nvPr>
            <p:ph type="body" sz="half" idx="1"/>
          </p:nvPr>
        </p:nvSpPr>
        <p:spPr>
          <a:xfrm>
            <a:off x="-1062038" y="3146425"/>
            <a:ext cx="3168651" cy="2520950"/>
          </a:xfrm>
        </p:spPr>
        <p:txBody>
          <a:bodyPr/>
          <a:lstStyle/>
          <a:p>
            <a:pPr eaLnBrk="1" hangingPunct="1">
              <a:buFontTx/>
              <a:buNone/>
            </a:pPr>
            <a:r>
              <a:rPr lang="fr-CH" altLang="it-CH" sz="4400" b="1">
                <a:solidFill>
                  <a:srgbClr val="FF0066"/>
                </a:solidFill>
              </a:rPr>
              <a:t>  </a:t>
            </a:r>
            <a:endParaRPr lang="fr-CH" altLang="it-CH" sz="2800"/>
          </a:p>
        </p:txBody>
      </p:sp>
      <p:pic>
        <p:nvPicPr>
          <p:cNvPr id="208899" name="Picture 4" descr="bandiera inglese">
            <a:extLst>
              <a:ext uri="{FF2B5EF4-FFF2-40B4-BE49-F238E27FC236}">
                <a16:creationId xmlns:a16="http://schemas.microsoft.com/office/drawing/2014/main" id="{F8782557-1B6B-DBCB-9E92-03FC3D75CA57}"/>
              </a:ext>
            </a:extLst>
          </p:cNvPr>
          <p:cNvPicPr>
            <a:picLocks noGrp="1" noChangeAspect="1" noChangeArrowheads="1"/>
          </p:cNvPicPr>
          <p:nvPr>
            <p:ph sz="quarter" idx="3"/>
          </p:nvPr>
        </p:nvPicPr>
        <p:blipFill>
          <a:blip r:embed="rId3"/>
          <a:srcRect/>
          <a:stretch>
            <a:fillRect/>
          </a:stretch>
        </p:blipFill>
        <p:spPr>
          <a:xfrm>
            <a:off x="6084888" y="223838"/>
            <a:ext cx="1870075" cy="936625"/>
          </a:xfrm>
          <a:ln>
            <a:solidFill>
              <a:schemeClr val="accent4">
                <a:lumMod val="10000"/>
              </a:schemeClr>
            </a:solidFill>
          </a:ln>
          <a:effectLst>
            <a:outerShdw blurRad="292100" dist="139700" dir="2700000" algn="tl" rotWithShape="0">
              <a:srgbClr val="333333">
                <a:alpha val="65000"/>
              </a:srgbClr>
            </a:outerShdw>
          </a:effectLst>
        </p:spPr>
      </p:pic>
      <p:sp>
        <p:nvSpPr>
          <p:cNvPr id="253956" name="Text Box 7">
            <a:extLst>
              <a:ext uri="{FF2B5EF4-FFF2-40B4-BE49-F238E27FC236}">
                <a16:creationId xmlns:a16="http://schemas.microsoft.com/office/drawing/2014/main" id="{06843BE2-7D6D-5E02-3802-42771483450C}"/>
              </a:ext>
            </a:extLst>
          </p:cNvPr>
          <p:cNvSpPr txBox="1">
            <a:spLocks noChangeArrowheads="1"/>
          </p:cNvSpPr>
          <p:nvPr/>
        </p:nvSpPr>
        <p:spPr bwMode="auto">
          <a:xfrm>
            <a:off x="5940425" y="4189413"/>
            <a:ext cx="10795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Décembre 1917                    La ville de Jérusalem se rend aux troupes anglaises</a:t>
            </a:r>
            <a:endParaRPr lang="it-IT" altLang="it-CH" sz="1000" b="1">
              <a:solidFill>
                <a:srgbClr val="FFFFFF"/>
              </a:solidFill>
            </a:endParaRPr>
          </a:p>
        </p:txBody>
      </p:sp>
      <p:pic>
        <p:nvPicPr>
          <p:cNvPr id="208902" name="Picture 9">
            <a:extLst>
              <a:ext uri="{FF2B5EF4-FFF2-40B4-BE49-F238E27FC236}">
                <a16:creationId xmlns:a16="http://schemas.microsoft.com/office/drawing/2014/main" id="{EE029E90-C264-0774-1A88-6A1E2104F135}"/>
              </a:ext>
            </a:extLst>
          </p:cNvPr>
          <p:cNvPicPr>
            <a:picLocks noChangeAspect="1" noChangeArrowheads="1"/>
          </p:cNvPicPr>
          <p:nvPr/>
        </p:nvPicPr>
        <p:blipFill>
          <a:blip r:embed="rId4"/>
          <a:srcRect/>
          <a:stretch>
            <a:fillRect/>
          </a:stretch>
        </p:blipFill>
        <p:spPr bwMode="auto">
          <a:xfrm>
            <a:off x="7019925" y="4214813"/>
            <a:ext cx="1854200" cy="23844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3" name="Picture 9" descr="C:\Users\Enrico\Desktop\Allenby jpeg.jpg">
            <a:extLst>
              <a:ext uri="{FF2B5EF4-FFF2-40B4-BE49-F238E27FC236}">
                <a16:creationId xmlns:a16="http://schemas.microsoft.com/office/drawing/2014/main" id="{5B32EB40-2377-00D1-0DAB-F72A45107D32}"/>
              </a:ext>
            </a:extLst>
          </p:cNvPr>
          <p:cNvPicPr>
            <a:picLocks noChangeAspect="1" noChangeArrowheads="1"/>
          </p:cNvPicPr>
          <p:nvPr/>
        </p:nvPicPr>
        <p:blipFill>
          <a:blip r:embed="rId5"/>
          <a:srcRect l="462"/>
          <a:stretch>
            <a:fillRect/>
          </a:stretch>
        </p:blipFill>
        <p:spPr bwMode="auto">
          <a:xfrm>
            <a:off x="628650" y="3757613"/>
            <a:ext cx="4997450" cy="2855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08904" name="Picture 10" descr="C:\Users\Enrico\Desktop\Truppe inglesi 1918 jpeg.jpg">
            <a:extLst>
              <a:ext uri="{FF2B5EF4-FFF2-40B4-BE49-F238E27FC236}">
                <a16:creationId xmlns:a16="http://schemas.microsoft.com/office/drawing/2014/main" id="{9545B88C-737F-37D1-FC8C-48B9C4CBD572}"/>
              </a:ext>
            </a:extLst>
          </p:cNvPr>
          <p:cNvPicPr>
            <a:picLocks noChangeAspect="1" noChangeArrowheads="1"/>
          </p:cNvPicPr>
          <p:nvPr/>
        </p:nvPicPr>
        <p:blipFill>
          <a:blip r:embed="rId6"/>
          <a:srcRect/>
          <a:stretch>
            <a:fillRect/>
          </a:stretch>
        </p:blipFill>
        <p:spPr bwMode="auto">
          <a:xfrm>
            <a:off x="628650" y="195263"/>
            <a:ext cx="4997450" cy="3424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53960" name="Segnaposto numero diapositiva 1">
            <a:extLst>
              <a:ext uri="{FF2B5EF4-FFF2-40B4-BE49-F238E27FC236}">
                <a16:creationId xmlns:a16="http://schemas.microsoft.com/office/drawing/2014/main" id="{F4CC1D02-8E41-1507-5095-C94ADD98B81F}"/>
              </a:ext>
            </a:extLst>
          </p:cNvPr>
          <p:cNvSpPr>
            <a:spLocks noGrp="1"/>
          </p:cNvSpPr>
          <p:nvPr>
            <p:ph type="sldNum" sz="quarter" idx="12"/>
          </p:nvPr>
        </p:nvSpPr>
        <p:spPr>
          <a:xfrm>
            <a:off x="8224838" y="2492375"/>
            <a:ext cx="5794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839CC3-F497-4139-8403-B6D429799E7C}" type="slidenum">
              <a:rPr lang="it-IT" altLang="en-US" sz="1400" smtClean="0">
                <a:solidFill>
                  <a:srgbClr val="FFFFFF"/>
                </a:solidFill>
              </a:rPr>
              <a:pPr>
                <a:spcBef>
                  <a:spcPct val="0"/>
                </a:spcBef>
                <a:buFontTx/>
                <a:buNone/>
              </a:pPr>
              <a:t>39</a:t>
            </a:fld>
            <a:endParaRPr lang="it-IT" altLang="en-US" sz="1400">
              <a:solidFill>
                <a:srgbClr val="FFFFFF"/>
              </a:solidFill>
            </a:endParaRPr>
          </a:p>
        </p:txBody>
      </p:sp>
      <p:sp>
        <p:nvSpPr>
          <p:cNvPr id="10" name="Rettangolo 9">
            <a:extLst>
              <a:ext uri="{FF2B5EF4-FFF2-40B4-BE49-F238E27FC236}">
                <a16:creationId xmlns:a16="http://schemas.microsoft.com/office/drawing/2014/main" id="{22C1704F-ED3A-D067-35CA-40F69F86DD2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CasellaDiTesto 10">
            <a:extLst>
              <a:ext uri="{FF2B5EF4-FFF2-40B4-BE49-F238E27FC236}">
                <a16:creationId xmlns:a16="http://schemas.microsoft.com/office/drawing/2014/main" id="{FC64AA1F-8314-01E0-F74D-D68601E864B1}"/>
              </a:ext>
            </a:extLst>
          </p:cNvPr>
          <p:cNvSpPr txBox="1"/>
          <p:nvPr/>
        </p:nvSpPr>
        <p:spPr>
          <a:xfrm>
            <a:off x="6084888" y="1882775"/>
            <a:ext cx="2238375" cy="1538288"/>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1917 - 1918   </a:t>
            </a:r>
          </a:p>
          <a:p>
            <a:pPr algn="ctr">
              <a:defRPr/>
            </a:pPr>
            <a:r>
              <a:rPr lang="fr-FR" b="1" dirty="0">
                <a:solidFill>
                  <a:schemeClr val="accent4">
                    <a:lumMod val="10000"/>
                  </a:schemeClr>
                </a:solidFill>
              </a:rPr>
              <a:t>Les troupes britanniques conquièrent la Palestine</a:t>
            </a:r>
            <a:endParaRPr lang="en-US" b="1" dirty="0">
              <a:solidFill>
                <a:schemeClr val="accent4">
                  <a:lumMod val="10000"/>
                </a:schemeClr>
              </a:solidFill>
            </a:endParaRPr>
          </a:p>
        </p:txBody>
      </p:sp>
      <p:sp>
        <p:nvSpPr>
          <p:cNvPr id="253963" name="Text Box 5">
            <a:extLst>
              <a:ext uri="{FF2B5EF4-FFF2-40B4-BE49-F238E27FC236}">
                <a16:creationId xmlns:a16="http://schemas.microsoft.com/office/drawing/2014/main" id="{B6462B8D-8728-8C10-18E8-06F3353C6E90}"/>
              </a:ext>
            </a:extLst>
          </p:cNvPr>
          <p:cNvSpPr txBox="1">
            <a:spLocks noChangeArrowheads="1"/>
          </p:cNvSpPr>
          <p:nvPr/>
        </p:nvSpPr>
        <p:spPr bwMode="auto">
          <a:xfrm>
            <a:off x="5697538" y="5516563"/>
            <a:ext cx="12954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0000"/>
              </a:lnSpc>
              <a:buFontTx/>
              <a:buNone/>
            </a:pPr>
            <a:r>
              <a:rPr lang="fr-CH" altLang="it-CH" sz="1200">
                <a:solidFill>
                  <a:srgbClr val="FFFFFF"/>
                </a:solidFill>
              </a:rPr>
              <a:t>Photo :                 les troupes anglaises, à la tête le général Allenby, entrent à Jérusalem.</a:t>
            </a:r>
            <a:endParaRPr lang="it-IT" altLang="it-CH" sz="1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29608C2C-9FD5-407F-E586-226616380DA0}"/>
              </a:ext>
            </a:extLst>
          </p:cNvPr>
          <p:cNvSpPr>
            <a:spLocks noGrp="1" noChangeArrowheads="1"/>
          </p:cNvSpPr>
          <p:nvPr>
            <p:ph type="body" sz="half" idx="1"/>
          </p:nvPr>
        </p:nvSpPr>
        <p:spPr>
          <a:xfrm>
            <a:off x="5540375" y="2889250"/>
            <a:ext cx="3455988" cy="2465388"/>
          </a:xfrm>
        </p:spPr>
        <p:txBody>
          <a:bodyPr/>
          <a:lstStyle/>
          <a:p>
            <a:pPr eaLnBrk="1" hangingPunct="1">
              <a:buFontTx/>
              <a:buNone/>
            </a:pPr>
            <a:r>
              <a:rPr lang="fr-CH" altLang="it-CH" sz="2400"/>
              <a:t>passage obligé entre</a:t>
            </a:r>
          </a:p>
          <a:p>
            <a:pPr eaLnBrk="1" hangingPunct="1"/>
            <a:r>
              <a:rPr lang="fr-CH" altLang="it-CH" sz="2400"/>
              <a:t>Afrique  et  Asie</a:t>
            </a:r>
          </a:p>
          <a:p>
            <a:pPr eaLnBrk="1" hangingPunct="1"/>
            <a:r>
              <a:rPr lang="fr-CH" altLang="it-CH" sz="2400"/>
              <a:t>Afrique et  Europe</a:t>
            </a:r>
          </a:p>
          <a:p>
            <a:pPr eaLnBrk="1" hangingPunct="1"/>
            <a:r>
              <a:rPr lang="fr-CH" altLang="it-CH" sz="2400"/>
              <a:t>la Méditerranée       et l’Orient </a:t>
            </a:r>
            <a:endParaRPr lang="it-IT" altLang="it-CH" sz="2400"/>
          </a:p>
        </p:txBody>
      </p:sp>
      <p:pic>
        <p:nvPicPr>
          <p:cNvPr id="136195" name="Picture 3" descr="medio oriente in b e n 2">
            <a:extLst>
              <a:ext uri="{FF2B5EF4-FFF2-40B4-BE49-F238E27FC236}">
                <a16:creationId xmlns:a16="http://schemas.microsoft.com/office/drawing/2014/main" id="{5C36DA85-F227-5605-6165-F5E9FCF32F11}"/>
              </a:ext>
            </a:extLst>
          </p:cNvPr>
          <p:cNvPicPr>
            <a:picLocks noGrp="1" noChangeAspect="1" noChangeArrowheads="1"/>
          </p:cNvPicPr>
          <p:nvPr>
            <p:ph sz="half" idx="2"/>
          </p:nvPr>
        </p:nvPicPr>
        <p:blipFill>
          <a:blip r:embed="rId3">
            <a:lum bright="-8000" contrast="8000"/>
          </a:blip>
          <a:srcRect/>
          <a:stretch>
            <a:fillRect/>
          </a:stretch>
        </p:blipFill>
        <p:spPr>
          <a:xfrm>
            <a:off x="539750" y="755650"/>
            <a:ext cx="4859338" cy="4824413"/>
          </a:xfrm>
          <a:ln w="38100">
            <a:solidFill>
              <a:schemeClr val="tx1"/>
            </a:solidFill>
          </a:ln>
          <a:effectLst>
            <a:outerShdw blurRad="292100" dist="139700" dir="2700000" algn="tl" rotWithShape="0">
              <a:srgbClr val="333333">
                <a:alpha val="65000"/>
              </a:srgbClr>
            </a:outerShdw>
          </a:effectLst>
        </p:spPr>
      </p:pic>
      <p:sp>
        <p:nvSpPr>
          <p:cNvPr id="182276" name="Segnaposto numero diapositiva 1">
            <a:extLst>
              <a:ext uri="{FF2B5EF4-FFF2-40B4-BE49-F238E27FC236}">
                <a16:creationId xmlns:a16="http://schemas.microsoft.com/office/drawing/2014/main" id="{A9BCBEE3-EBC5-AAFD-E476-299E933644DF}"/>
              </a:ext>
            </a:extLst>
          </p:cNvPr>
          <p:cNvSpPr>
            <a:spLocks noGrp="1"/>
          </p:cNvSpPr>
          <p:nvPr>
            <p:ph type="sldNum" sz="quarter" idx="12"/>
          </p:nvPr>
        </p:nvSpPr>
        <p:spPr>
          <a:xfrm>
            <a:off x="8026400" y="5494338"/>
            <a:ext cx="5778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7D6C42F-02C3-42B8-B939-F74BFD89F59E}" type="slidenum">
              <a:rPr lang="it-IT" altLang="en-US" sz="1400" b="1" smtClean="0">
                <a:solidFill>
                  <a:srgbClr val="FFFFFF"/>
                </a:solidFill>
              </a:rPr>
              <a:pPr>
                <a:spcBef>
                  <a:spcPct val="0"/>
                </a:spcBef>
                <a:buFontTx/>
                <a:buNone/>
              </a:pPr>
              <a:t>4</a:t>
            </a:fld>
            <a:endParaRPr lang="it-IT" altLang="en-US" sz="1400" b="1">
              <a:solidFill>
                <a:srgbClr val="FFFFFF"/>
              </a:solidFill>
            </a:endParaRPr>
          </a:p>
        </p:txBody>
      </p:sp>
      <p:sp>
        <p:nvSpPr>
          <p:cNvPr id="5" name="Rettangolo 4">
            <a:extLst>
              <a:ext uri="{FF2B5EF4-FFF2-40B4-BE49-F238E27FC236}">
                <a16:creationId xmlns:a16="http://schemas.microsoft.com/office/drawing/2014/main" id="{90200846-B06A-14BA-9668-2B3E3DDF630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6">
            <a:extLst>
              <a:ext uri="{FF2B5EF4-FFF2-40B4-BE49-F238E27FC236}">
                <a16:creationId xmlns:a16="http://schemas.microsoft.com/office/drawing/2014/main" id="{E4994418-7C5D-CC83-635D-E727D9FA9F26}"/>
              </a:ext>
            </a:extLst>
          </p:cNvPr>
          <p:cNvSpPr txBox="1">
            <a:spLocks noChangeArrowheads="1"/>
          </p:cNvSpPr>
          <p:nvPr/>
        </p:nvSpPr>
        <p:spPr bwMode="auto">
          <a:xfrm>
            <a:off x="5938838" y="1784350"/>
            <a:ext cx="2087562" cy="43021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La Palestine</a:t>
            </a:r>
            <a:endParaRPr lang="it-IT" altLang="it-CH" sz="2200" dirty="0"/>
          </a:p>
        </p:txBody>
      </p:sp>
      <p:sp>
        <p:nvSpPr>
          <p:cNvPr id="182279" name="CasellaDiTesto 1">
            <a:extLst>
              <a:ext uri="{FF2B5EF4-FFF2-40B4-BE49-F238E27FC236}">
                <a16:creationId xmlns:a16="http://schemas.microsoft.com/office/drawing/2014/main" id="{DBDD6C49-8B3E-8E9B-A98F-307AEF44B820}"/>
              </a:ext>
            </a:extLst>
          </p:cNvPr>
          <p:cNvSpPr txBox="1">
            <a:spLocks noChangeArrowheads="1"/>
          </p:cNvSpPr>
          <p:nvPr/>
        </p:nvSpPr>
        <p:spPr bwMode="auto">
          <a:xfrm>
            <a:off x="539750" y="5972175"/>
            <a:ext cx="4859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800"/>
              <a:t>Il est à noter que dans cette partie de la présentation le mot Palestine définit une région géographique et que certains des paysages représentés se trouvent aujourd'hui dans cette partie de la Palestine appelée Israël.</a:t>
            </a:r>
            <a:endParaRPr lang="en-US" altLang="en-US" sz="8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Text Box 4">
            <a:extLst>
              <a:ext uri="{FF2B5EF4-FFF2-40B4-BE49-F238E27FC236}">
                <a16:creationId xmlns:a16="http://schemas.microsoft.com/office/drawing/2014/main" id="{28FEEA06-C06B-1E1A-941D-13291F4ADB48}"/>
              </a:ext>
            </a:extLst>
          </p:cNvPr>
          <p:cNvSpPr txBox="1">
            <a:spLocks noChangeArrowheads="1"/>
          </p:cNvSpPr>
          <p:nvPr/>
        </p:nvSpPr>
        <p:spPr bwMode="auto">
          <a:xfrm>
            <a:off x="5526088" y="2081213"/>
            <a:ext cx="30972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Le gouvernement britannique se déclare favorable à la création en Palestine d’un « foyer juif »  à condition que soient sauvegardés les droits civils et religieux des communautés non juives de la Palestine.       </a:t>
            </a:r>
            <a:endParaRPr lang="it-IT" altLang="it-CH" sz="1400">
              <a:solidFill>
                <a:srgbClr val="FFFFFF"/>
              </a:solidFill>
            </a:endParaRPr>
          </a:p>
        </p:txBody>
      </p:sp>
      <p:pic>
        <p:nvPicPr>
          <p:cNvPr id="212996" name="Picture 6" descr="bandiera inglese">
            <a:extLst>
              <a:ext uri="{FF2B5EF4-FFF2-40B4-BE49-F238E27FC236}">
                <a16:creationId xmlns:a16="http://schemas.microsoft.com/office/drawing/2014/main" id="{F42A323A-6973-EDD0-679C-4C7249AE2794}"/>
              </a:ext>
            </a:extLst>
          </p:cNvPr>
          <p:cNvPicPr>
            <a:picLocks noGrp="1" noChangeAspect="1" noChangeArrowheads="1"/>
          </p:cNvPicPr>
          <p:nvPr>
            <p:ph sz="half" idx="1"/>
          </p:nvPr>
        </p:nvPicPr>
        <p:blipFill>
          <a:blip r:embed="rId3"/>
          <a:srcRect/>
          <a:stretch>
            <a:fillRect/>
          </a:stretch>
        </p:blipFill>
        <p:spPr>
          <a:xfrm>
            <a:off x="5715000" y="401638"/>
            <a:ext cx="1090613" cy="546100"/>
          </a:xfrm>
          <a:effectLst>
            <a:outerShdw blurRad="292100" dist="139700" dir="2700000" algn="tl" rotWithShape="0">
              <a:srgbClr val="333333">
                <a:alpha val="65000"/>
              </a:srgbClr>
            </a:outerShdw>
          </a:effectLst>
        </p:spPr>
      </p:pic>
      <p:pic>
        <p:nvPicPr>
          <p:cNvPr id="209925" name="Picture 2" descr="JamesBalfour-1848-1930">
            <a:extLst>
              <a:ext uri="{FF2B5EF4-FFF2-40B4-BE49-F238E27FC236}">
                <a16:creationId xmlns:a16="http://schemas.microsoft.com/office/drawing/2014/main" id="{8640ADBF-E64D-980C-9EDC-7BAB9E289D4F}"/>
              </a:ext>
            </a:extLst>
          </p:cNvPr>
          <p:cNvPicPr>
            <a:picLocks noGrp="1" noChangeAspect="1" noChangeArrowheads="1"/>
          </p:cNvPicPr>
          <p:nvPr>
            <p:ph sz="quarter" idx="2"/>
          </p:nvPr>
        </p:nvPicPr>
        <p:blipFill>
          <a:blip r:embed="rId4"/>
          <a:srcRect/>
          <a:stretch>
            <a:fillRect/>
          </a:stretch>
        </p:blipFill>
        <p:spPr>
          <a:xfrm>
            <a:off x="6870700" y="4108450"/>
            <a:ext cx="1781175" cy="2447925"/>
          </a:xfrm>
          <a:ln w="28575">
            <a:solidFill>
              <a:schemeClr val="tx1"/>
            </a:solidFill>
          </a:ln>
          <a:effectLst>
            <a:outerShdw blurRad="292100" dist="139700" dir="2700000" algn="tl" rotWithShape="0">
              <a:srgbClr val="333333">
                <a:alpha val="65000"/>
              </a:srgbClr>
            </a:outerShdw>
          </a:effectLst>
        </p:spPr>
      </p:pic>
      <p:sp>
        <p:nvSpPr>
          <p:cNvPr id="256005" name="Text Box 5">
            <a:extLst>
              <a:ext uri="{FF2B5EF4-FFF2-40B4-BE49-F238E27FC236}">
                <a16:creationId xmlns:a16="http://schemas.microsoft.com/office/drawing/2014/main" id="{31A0B02C-32B4-2CD3-D230-9A320696492A}"/>
              </a:ext>
            </a:extLst>
          </p:cNvPr>
          <p:cNvSpPr txBox="1">
            <a:spLocks noChangeArrowheads="1"/>
          </p:cNvSpPr>
          <p:nvPr/>
        </p:nvSpPr>
        <p:spPr bwMode="auto">
          <a:xfrm>
            <a:off x="5856288" y="6369050"/>
            <a:ext cx="1079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Lord Balfour</a:t>
            </a:r>
            <a:endParaRPr lang="it-IT" altLang="it-CH" sz="1200">
              <a:solidFill>
                <a:srgbClr val="FFFFFF"/>
              </a:solidFill>
            </a:endParaRPr>
          </a:p>
        </p:txBody>
      </p:sp>
      <p:sp>
        <p:nvSpPr>
          <p:cNvPr id="256006" name="CasellaDiTesto 9">
            <a:extLst>
              <a:ext uri="{FF2B5EF4-FFF2-40B4-BE49-F238E27FC236}">
                <a16:creationId xmlns:a16="http://schemas.microsoft.com/office/drawing/2014/main" id="{03D6A5A3-B7A1-192F-0550-C08E75BEECC8}"/>
              </a:ext>
            </a:extLst>
          </p:cNvPr>
          <p:cNvSpPr txBox="1">
            <a:spLocks noChangeArrowheads="1"/>
          </p:cNvSpPr>
          <p:nvPr/>
        </p:nvSpPr>
        <p:spPr bwMode="auto">
          <a:xfrm>
            <a:off x="5578475" y="4192588"/>
            <a:ext cx="10795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000"/>
              <a:t>La Déclaration Balfour est le prix que la Grande-Bretagne a payé aux sionistes pour avoir convaincu les États-Unis à entrer en guerre contre l'Allemagne.</a:t>
            </a:r>
            <a:endParaRPr lang="it-CH" altLang="it-CH" sz="1000"/>
          </a:p>
        </p:txBody>
      </p:sp>
      <p:sp>
        <p:nvSpPr>
          <p:cNvPr id="256007" name="Segnaposto numero diapositiva 1">
            <a:extLst>
              <a:ext uri="{FF2B5EF4-FFF2-40B4-BE49-F238E27FC236}">
                <a16:creationId xmlns:a16="http://schemas.microsoft.com/office/drawing/2014/main" id="{81F7C150-37C6-CAD5-07A7-5224C7468516}"/>
              </a:ext>
            </a:extLst>
          </p:cNvPr>
          <p:cNvSpPr>
            <a:spLocks noGrp="1"/>
          </p:cNvSpPr>
          <p:nvPr>
            <p:ph type="sldNum" sz="quarter" idx="12"/>
          </p:nvPr>
        </p:nvSpPr>
        <p:spPr>
          <a:xfrm>
            <a:off x="7899400" y="3756025"/>
            <a:ext cx="784225"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AD75AB8-8D0F-47A1-AC88-5B3D1E924A06}" type="slidenum">
              <a:rPr lang="it-IT" altLang="en-US" sz="1400" smtClean="0">
                <a:solidFill>
                  <a:srgbClr val="FFFFFF"/>
                </a:solidFill>
              </a:rPr>
              <a:pPr>
                <a:spcBef>
                  <a:spcPct val="0"/>
                </a:spcBef>
                <a:buFontTx/>
                <a:buNone/>
              </a:pPr>
              <a:t>40</a:t>
            </a:fld>
            <a:endParaRPr lang="it-IT" altLang="en-US" sz="1400">
              <a:solidFill>
                <a:srgbClr val="FFFFFF"/>
              </a:solidFill>
            </a:endParaRPr>
          </a:p>
        </p:txBody>
      </p:sp>
      <p:pic>
        <p:nvPicPr>
          <p:cNvPr id="12" name="Immagine 11">
            <a:extLst>
              <a:ext uri="{FF2B5EF4-FFF2-40B4-BE49-F238E27FC236}">
                <a16:creationId xmlns:a16="http://schemas.microsoft.com/office/drawing/2014/main" id="{BEDDF232-1648-6E06-51D3-8BA81CBEF4C1}"/>
              </a:ext>
            </a:extLst>
          </p:cNvPr>
          <p:cNvPicPr>
            <a:picLocks noChangeAspect="1"/>
          </p:cNvPicPr>
          <p:nvPr/>
        </p:nvPicPr>
        <p:blipFill>
          <a:blip r:embed="rId5"/>
          <a:stretch>
            <a:fillRect/>
          </a:stretch>
        </p:blipFill>
        <p:spPr>
          <a:xfrm>
            <a:off x="492125" y="323850"/>
            <a:ext cx="4727575" cy="6235700"/>
          </a:xfrm>
          <a:prstGeom prst="rect">
            <a:avLst/>
          </a:prstGeom>
          <a:ln>
            <a:no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7719ED4C-E27A-0EED-3A6C-8456DC67218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C148C161-499E-9762-3501-9AB339E07CCA}"/>
              </a:ext>
            </a:extLst>
          </p:cNvPr>
          <p:cNvSpPr txBox="1"/>
          <p:nvPr/>
        </p:nvSpPr>
        <p:spPr>
          <a:xfrm>
            <a:off x="5711825" y="1223963"/>
            <a:ext cx="2911475" cy="708025"/>
          </a:xfrm>
          <a:prstGeom prst="rect">
            <a:avLst/>
          </a:prstGeom>
          <a:solidFill>
            <a:srgbClr val="FFFF00"/>
          </a:solidFill>
        </p:spPr>
        <p:txBody>
          <a:bodyPr>
            <a:spAutoFit/>
          </a:bodyPr>
          <a:lstStyle/>
          <a:p>
            <a:pPr>
              <a:defRPr/>
            </a:pPr>
            <a:r>
              <a:rPr lang="en-US" sz="2200" b="1" dirty="0">
                <a:solidFill>
                  <a:schemeClr val="accent4">
                    <a:lumMod val="10000"/>
                  </a:schemeClr>
                </a:solidFill>
              </a:rPr>
              <a:t>1917 </a:t>
            </a:r>
            <a:r>
              <a:rPr lang="en-US" b="1" dirty="0">
                <a:solidFill>
                  <a:schemeClr val="accent4">
                    <a:lumMod val="10000"/>
                  </a:schemeClr>
                </a:solidFill>
              </a:rPr>
              <a:t>                                        La </a:t>
            </a:r>
            <a:r>
              <a:rPr lang="en-US" b="1" dirty="0" err="1">
                <a:solidFill>
                  <a:schemeClr val="accent4">
                    <a:lumMod val="10000"/>
                  </a:schemeClr>
                </a:solidFill>
              </a:rPr>
              <a:t>déclaration</a:t>
            </a:r>
            <a:r>
              <a:rPr lang="en-US" b="1" dirty="0">
                <a:solidFill>
                  <a:schemeClr val="accent4">
                    <a:lumMod val="10000"/>
                  </a:schemeClr>
                </a:solidFill>
              </a:rPr>
              <a:t> Balfour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9">
            <a:extLst>
              <a:ext uri="{FF2B5EF4-FFF2-40B4-BE49-F238E27FC236}">
                <a16:creationId xmlns:a16="http://schemas.microsoft.com/office/drawing/2014/main" id="{A14C54FA-0030-252B-7CDC-B7EAE1DBFB05}"/>
              </a:ext>
            </a:extLst>
          </p:cNvPr>
          <p:cNvSpPr txBox="1">
            <a:spLocks noChangeArrowheads="1"/>
          </p:cNvSpPr>
          <p:nvPr/>
        </p:nvSpPr>
        <p:spPr bwMode="auto">
          <a:xfrm>
            <a:off x="4822825" y="5773738"/>
            <a:ext cx="900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Kibboutzin   </a:t>
            </a:r>
            <a:r>
              <a:rPr lang="fr-CH" altLang="it-CH" sz="1000" b="1">
                <a:solidFill>
                  <a:srgbClr val="FFFF99"/>
                </a:solidFill>
              </a:rPr>
              <a:t>1935</a:t>
            </a:r>
            <a:endParaRPr lang="it-IT" altLang="it-CH" sz="1000" b="1">
              <a:solidFill>
                <a:srgbClr val="FFFF99"/>
              </a:solidFill>
            </a:endParaRPr>
          </a:p>
        </p:txBody>
      </p:sp>
      <p:sp>
        <p:nvSpPr>
          <p:cNvPr id="258051" name="Text Box 10">
            <a:extLst>
              <a:ext uri="{FF2B5EF4-FFF2-40B4-BE49-F238E27FC236}">
                <a16:creationId xmlns:a16="http://schemas.microsoft.com/office/drawing/2014/main" id="{D0541D85-C34A-37F5-F608-65E77585AF4D}"/>
              </a:ext>
            </a:extLst>
          </p:cNvPr>
          <p:cNvSpPr txBox="1">
            <a:spLocks noChangeArrowheads="1"/>
          </p:cNvSpPr>
          <p:nvPr/>
        </p:nvSpPr>
        <p:spPr bwMode="auto">
          <a:xfrm>
            <a:off x="4786313" y="1252538"/>
            <a:ext cx="8651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99"/>
                </a:solidFill>
              </a:rPr>
              <a:t>1920</a:t>
            </a:r>
            <a:r>
              <a:rPr lang="fr-CH" altLang="it-CH" sz="1000" b="1">
                <a:solidFill>
                  <a:srgbClr val="FFFFFF"/>
                </a:solidFill>
              </a:rPr>
              <a:t> Colonie dans la vallée de Jezreel</a:t>
            </a:r>
            <a:endParaRPr lang="it-IT" altLang="it-CH" sz="1000" b="1">
              <a:solidFill>
                <a:srgbClr val="FFFFFF"/>
              </a:solidFill>
            </a:endParaRPr>
          </a:p>
        </p:txBody>
      </p:sp>
      <p:sp>
        <p:nvSpPr>
          <p:cNvPr id="258052" name="Segnaposto numero diapositiva 1">
            <a:extLst>
              <a:ext uri="{FF2B5EF4-FFF2-40B4-BE49-F238E27FC236}">
                <a16:creationId xmlns:a16="http://schemas.microsoft.com/office/drawing/2014/main" id="{23705244-D7ED-D275-229A-D2EE51523568}"/>
              </a:ext>
            </a:extLst>
          </p:cNvPr>
          <p:cNvSpPr>
            <a:spLocks noGrp="1"/>
          </p:cNvSpPr>
          <p:nvPr>
            <p:ph type="sldNum" sz="quarter" idx="12"/>
          </p:nvPr>
        </p:nvSpPr>
        <p:spPr>
          <a:xfrm>
            <a:off x="8432800" y="3594100"/>
            <a:ext cx="531813" cy="333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81F1361-40FF-4045-B54C-FB73D6318B7E}" type="slidenum">
              <a:rPr lang="it-IT" altLang="en-US" sz="1400" smtClean="0">
                <a:solidFill>
                  <a:srgbClr val="FFFFFF"/>
                </a:solidFill>
              </a:rPr>
              <a:pPr>
                <a:spcBef>
                  <a:spcPct val="0"/>
                </a:spcBef>
                <a:buFontTx/>
                <a:buNone/>
              </a:pPr>
              <a:t>41</a:t>
            </a:fld>
            <a:endParaRPr lang="it-IT" altLang="en-US" sz="1400">
              <a:solidFill>
                <a:srgbClr val="FFFFFF"/>
              </a:solidFill>
            </a:endParaRPr>
          </a:p>
        </p:txBody>
      </p:sp>
      <p:sp>
        <p:nvSpPr>
          <p:cNvPr id="12" name="Rettangolo 11">
            <a:extLst>
              <a:ext uri="{FF2B5EF4-FFF2-40B4-BE49-F238E27FC236}">
                <a16:creationId xmlns:a16="http://schemas.microsoft.com/office/drawing/2014/main" id="{7840C8F4-F6C4-13D2-5405-B2D673E66A65}"/>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 name="Picture 2" descr="i1lavori di bonifica 1920 ebrei palestina">
            <a:extLst>
              <a:ext uri="{FF2B5EF4-FFF2-40B4-BE49-F238E27FC236}">
                <a16:creationId xmlns:a16="http://schemas.microsoft.com/office/drawing/2014/main" id="{CC9BA6E7-1749-9C9E-7653-0491981CA7D1}"/>
              </a:ext>
            </a:extLst>
          </p:cNvPr>
          <p:cNvPicPr>
            <a:picLocks noChangeAspect="1" noChangeArrowheads="1"/>
          </p:cNvPicPr>
          <p:nvPr/>
        </p:nvPicPr>
        <p:blipFill rotWithShape="1">
          <a:blip r:embed="rId3"/>
          <a:srcRect b="3094"/>
          <a:stretch/>
        </p:blipFill>
        <p:spPr bwMode="auto">
          <a:xfrm>
            <a:off x="179388" y="188913"/>
            <a:ext cx="4465637"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3" descr="una brigata di kibbuzzim al lavoro">
            <a:extLst>
              <a:ext uri="{FF2B5EF4-FFF2-40B4-BE49-F238E27FC236}">
                <a16:creationId xmlns:a16="http://schemas.microsoft.com/office/drawing/2014/main" id="{A782F263-EEAC-F7B9-42AD-75F8814DCB6C}"/>
              </a:ext>
            </a:extLst>
          </p:cNvPr>
          <p:cNvPicPr>
            <a:picLocks noChangeAspect="1" noChangeArrowheads="1"/>
          </p:cNvPicPr>
          <p:nvPr/>
        </p:nvPicPr>
        <p:blipFill>
          <a:blip r:embed="rId4">
            <a:lum bright="-12000" contrast="22000"/>
          </a:blip>
          <a:srcRect/>
          <a:stretch>
            <a:fillRect/>
          </a:stretch>
        </p:blipFill>
        <p:spPr bwMode="auto">
          <a:xfrm>
            <a:off x="179388" y="3724275"/>
            <a:ext cx="4464050" cy="29543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6" name="Picture 7" descr="1920 zionist pioneer settlemen Jezreel Valley">
            <a:extLst>
              <a:ext uri="{FF2B5EF4-FFF2-40B4-BE49-F238E27FC236}">
                <a16:creationId xmlns:a16="http://schemas.microsoft.com/office/drawing/2014/main" id="{3275F05A-C41B-C2DF-3641-6A38DF8C2DB1}"/>
              </a:ext>
            </a:extLst>
          </p:cNvPr>
          <p:cNvPicPr>
            <a:picLocks noChangeAspect="1" noChangeArrowheads="1"/>
          </p:cNvPicPr>
          <p:nvPr/>
        </p:nvPicPr>
        <p:blipFill>
          <a:blip r:embed="rId5"/>
          <a:srcRect/>
          <a:stretch>
            <a:fillRect/>
          </a:stretch>
        </p:blipFill>
        <p:spPr bwMode="auto">
          <a:xfrm>
            <a:off x="5651500" y="188913"/>
            <a:ext cx="3313113"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8">
            <a:extLst>
              <a:ext uri="{FF2B5EF4-FFF2-40B4-BE49-F238E27FC236}">
                <a16:creationId xmlns:a16="http://schemas.microsoft.com/office/drawing/2014/main" id="{E066FDF0-C1E6-DC40-680A-FA94D29A8924}"/>
              </a:ext>
            </a:extLst>
          </p:cNvPr>
          <p:cNvPicPr>
            <a:picLocks noChangeAspect="1" noChangeArrowheads="1"/>
          </p:cNvPicPr>
          <p:nvPr/>
        </p:nvPicPr>
        <p:blipFill>
          <a:blip r:embed="rId6">
            <a:lum bright="-12000" contrast="22000"/>
          </a:blip>
          <a:srcRect/>
          <a:stretch>
            <a:fillRect/>
          </a:stretch>
        </p:blipFill>
        <p:spPr bwMode="auto">
          <a:xfrm>
            <a:off x="5724525" y="4165600"/>
            <a:ext cx="3240088" cy="25273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58058" name="Text Box 4">
            <a:extLst>
              <a:ext uri="{FF2B5EF4-FFF2-40B4-BE49-F238E27FC236}">
                <a16:creationId xmlns:a16="http://schemas.microsoft.com/office/drawing/2014/main" id="{E298ABBE-03C2-94A1-15F9-02476D80F31F}"/>
              </a:ext>
            </a:extLst>
          </p:cNvPr>
          <p:cNvSpPr txBox="1">
            <a:spLocks noChangeArrowheads="1"/>
          </p:cNvSpPr>
          <p:nvPr/>
        </p:nvSpPr>
        <p:spPr bwMode="auto">
          <a:xfrm>
            <a:off x="4683125" y="4243388"/>
            <a:ext cx="7921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Brigade du travail dans un kibboutz années ‘20</a:t>
            </a:r>
            <a:endParaRPr lang="it-IT" altLang="it-CH" sz="1000" b="1">
              <a:solidFill>
                <a:srgbClr val="FFFFFF"/>
              </a:solidFill>
            </a:endParaRPr>
          </a:p>
        </p:txBody>
      </p:sp>
      <p:sp>
        <p:nvSpPr>
          <p:cNvPr id="13" name="CasellaDiTesto 12">
            <a:extLst>
              <a:ext uri="{FF2B5EF4-FFF2-40B4-BE49-F238E27FC236}">
                <a16:creationId xmlns:a16="http://schemas.microsoft.com/office/drawing/2014/main" id="{C9F3AEA6-04C3-F3FC-1D30-F03500FF313B}"/>
              </a:ext>
            </a:extLst>
          </p:cNvPr>
          <p:cNvSpPr txBox="1"/>
          <p:nvPr/>
        </p:nvSpPr>
        <p:spPr>
          <a:xfrm>
            <a:off x="2921000" y="3133725"/>
            <a:ext cx="1722438"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en-US" sz="1800" dirty="0" err="1"/>
              <a:t>Colonisation</a:t>
            </a:r>
            <a:endParaRPr lang="en-US" sz="1800" dirty="0"/>
          </a:p>
        </p:txBody>
      </p:sp>
      <p:sp>
        <p:nvSpPr>
          <p:cNvPr id="258060" name="Text Box 6">
            <a:extLst>
              <a:ext uri="{FF2B5EF4-FFF2-40B4-BE49-F238E27FC236}">
                <a16:creationId xmlns:a16="http://schemas.microsoft.com/office/drawing/2014/main" id="{6A0C56CF-A086-2309-6C42-C6788F70843B}"/>
              </a:ext>
            </a:extLst>
          </p:cNvPr>
          <p:cNvSpPr txBox="1">
            <a:spLocks noChangeArrowheads="1"/>
          </p:cNvSpPr>
          <p:nvPr/>
        </p:nvSpPr>
        <p:spPr bwMode="auto">
          <a:xfrm>
            <a:off x="4986338" y="3070225"/>
            <a:ext cx="38211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a:solidFill>
                  <a:srgbClr val="FFFFFF"/>
                </a:solidFill>
              </a:rPr>
              <a:t>Depuis le début les sionistes sont très actifs     et  jouissent du puissant soutien du Fond national juif (créé en 1901) et de l’administration pro-sioniste anglaise.</a:t>
            </a:r>
            <a:endParaRPr lang="it-IT" altLang="it-CH" sz="1400">
              <a:solidFill>
                <a:srgbClr val="FFFFFF"/>
              </a:solidFill>
            </a:endParaRPr>
          </a:p>
        </p:txBody>
      </p:sp>
      <p:sp>
        <p:nvSpPr>
          <p:cNvPr id="258061" name="Text Box 5">
            <a:extLst>
              <a:ext uri="{FF2B5EF4-FFF2-40B4-BE49-F238E27FC236}">
                <a16:creationId xmlns:a16="http://schemas.microsoft.com/office/drawing/2014/main" id="{7F29BB9F-EF20-CA00-0A23-2DC712323C6E}"/>
              </a:ext>
            </a:extLst>
          </p:cNvPr>
          <p:cNvSpPr txBox="1">
            <a:spLocks noChangeArrowheads="1"/>
          </p:cNvSpPr>
          <p:nvPr/>
        </p:nvSpPr>
        <p:spPr bwMode="auto">
          <a:xfrm>
            <a:off x="565150" y="3028950"/>
            <a:ext cx="1738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Début années ’20 : travaux de assèchement</a:t>
            </a:r>
            <a:endParaRPr lang="it-IT" altLang="it-CH" sz="1000" b="1">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5" descr="C:\Users\Enrico\Desktop\Jaffa 1890.jpg">
            <a:extLst>
              <a:ext uri="{FF2B5EF4-FFF2-40B4-BE49-F238E27FC236}">
                <a16:creationId xmlns:a16="http://schemas.microsoft.com/office/drawing/2014/main" id="{A3740CD2-EDC5-5372-880B-EE6EF691DD3D}"/>
              </a:ext>
            </a:extLst>
          </p:cNvPr>
          <p:cNvPicPr>
            <a:picLocks noChangeAspect="1" noChangeArrowheads="1"/>
          </p:cNvPicPr>
          <p:nvPr/>
        </p:nvPicPr>
        <p:blipFill>
          <a:blip r:embed="rId3"/>
          <a:srcRect/>
          <a:stretch>
            <a:fillRect/>
          </a:stretch>
        </p:blipFill>
        <p:spPr bwMode="auto">
          <a:xfrm>
            <a:off x="5386388" y="561975"/>
            <a:ext cx="3538537" cy="2281238"/>
          </a:xfrm>
          <a:prstGeom prst="rect">
            <a:avLst/>
          </a:prstGeom>
          <a:ln w="38100">
            <a:solidFill>
              <a:schemeClr val="tx1"/>
            </a:solidFill>
          </a:ln>
          <a:effectLst>
            <a:outerShdw blurRad="292100" dist="139700" dir="2700000" algn="tl" rotWithShape="0">
              <a:srgbClr val="333333">
                <a:alpha val="65000"/>
              </a:srgbClr>
            </a:outerShdw>
          </a:effectLst>
        </p:spPr>
      </p:pic>
      <p:sp>
        <p:nvSpPr>
          <p:cNvPr id="260099" name="Text Box 5">
            <a:extLst>
              <a:ext uri="{FF2B5EF4-FFF2-40B4-BE49-F238E27FC236}">
                <a16:creationId xmlns:a16="http://schemas.microsoft.com/office/drawing/2014/main" id="{6A4DFF87-0FA7-A944-6776-0E9F6A5812DC}"/>
              </a:ext>
            </a:extLst>
          </p:cNvPr>
          <p:cNvSpPr txBox="1">
            <a:spLocks noChangeArrowheads="1"/>
          </p:cNvSpPr>
          <p:nvPr/>
        </p:nvSpPr>
        <p:spPr bwMode="auto">
          <a:xfrm>
            <a:off x="6351588" y="141288"/>
            <a:ext cx="1582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Jaffa </a:t>
            </a:r>
            <a:r>
              <a:rPr lang="fr-CH" altLang="it-CH" sz="1400" b="1">
                <a:solidFill>
                  <a:srgbClr val="FFFFFF"/>
                </a:solidFill>
              </a:rPr>
              <a:t>1900-1920</a:t>
            </a:r>
            <a:endParaRPr lang="it-IT" altLang="it-CH" sz="1400" b="1">
              <a:solidFill>
                <a:srgbClr val="FFFFFF"/>
              </a:solidFill>
            </a:endParaRPr>
          </a:p>
        </p:txBody>
      </p:sp>
      <p:pic>
        <p:nvPicPr>
          <p:cNvPr id="197639" name="Picture 6" descr="Centro Jaffa 1918">
            <a:extLst>
              <a:ext uri="{FF2B5EF4-FFF2-40B4-BE49-F238E27FC236}">
                <a16:creationId xmlns:a16="http://schemas.microsoft.com/office/drawing/2014/main" id="{E20F9F41-2345-2478-4C4D-EAAB95B9C740}"/>
              </a:ext>
            </a:extLst>
          </p:cNvPr>
          <p:cNvPicPr>
            <a:picLocks noChangeAspect="1" noChangeArrowheads="1"/>
          </p:cNvPicPr>
          <p:nvPr/>
        </p:nvPicPr>
        <p:blipFill>
          <a:blip r:embed="rId4">
            <a:lum bright="-16000" contrast="18000"/>
          </a:blip>
          <a:srcRect/>
          <a:stretch>
            <a:fillRect/>
          </a:stretch>
        </p:blipFill>
        <p:spPr bwMode="auto">
          <a:xfrm>
            <a:off x="5378450" y="3074988"/>
            <a:ext cx="3546475" cy="2660650"/>
          </a:xfrm>
          <a:prstGeom prst="rect">
            <a:avLst/>
          </a:prstGeom>
          <a:ln w="38100">
            <a:solidFill>
              <a:schemeClr val="tx1"/>
            </a:solidFill>
          </a:ln>
          <a:effectLst>
            <a:outerShdw blurRad="292100" dist="139700" dir="2700000" algn="tl" rotWithShape="0">
              <a:srgbClr val="333333">
                <a:alpha val="65000"/>
              </a:srgbClr>
            </a:outerShdw>
          </a:effectLst>
        </p:spPr>
      </p:pic>
      <p:sp>
        <p:nvSpPr>
          <p:cNvPr id="260101" name="Text Box 7">
            <a:extLst>
              <a:ext uri="{FF2B5EF4-FFF2-40B4-BE49-F238E27FC236}">
                <a16:creationId xmlns:a16="http://schemas.microsoft.com/office/drawing/2014/main" id="{D581BA3A-5247-7F25-324F-282D0DFCE628}"/>
              </a:ext>
            </a:extLst>
          </p:cNvPr>
          <p:cNvSpPr txBox="1">
            <a:spLocks noChangeArrowheads="1"/>
          </p:cNvSpPr>
          <p:nvPr/>
        </p:nvSpPr>
        <p:spPr bwMode="auto">
          <a:xfrm>
            <a:off x="6904038" y="5856288"/>
            <a:ext cx="2174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1918 </a:t>
            </a:r>
            <a:r>
              <a:rPr lang="fr-CH" altLang="it-CH" sz="1400">
                <a:solidFill>
                  <a:srgbClr val="FFFFFF"/>
                </a:solidFill>
              </a:rPr>
              <a:t>Le centre de Jaffa</a:t>
            </a:r>
            <a:endParaRPr lang="it-IT" altLang="it-CH" sz="1400" b="1"/>
          </a:p>
        </p:txBody>
      </p:sp>
      <p:sp>
        <p:nvSpPr>
          <p:cNvPr id="260102" name="Slide Number Placeholder 3">
            <a:extLst>
              <a:ext uri="{FF2B5EF4-FFF2-40B4-BE49-F238E27FC236}">
                <a16:creationId xmlns:a16="http://schemas.microsoft.com/office/drawing/2014/main" id="{B975A27D-AC1C-CEC0-F52C-6BE3814AFA07}"/>
              </a:ext>
            </a:extLst>
          </p:cNvPr>
          <p:cNvSpPr>
            <a:spLocks noGrp="1"/>
          </p:cNvSpPr>
          <p:nvPr>
            <p:ph type="sldNum" sz="quarter" idx="12"/>
          </p:nvPr>
        </p:nvSpPr>
        <p:spPr>
          <a:xfrm>
            <a:off x="8201025" y="6249988"/>
            <a:ext cx="458788" cy="346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222C44C-5CF6-42DD-BA66-7BB4F5E3711E}" type="slidenum">
              <a:rPr lang="it-IT" altLang="it-CH" sz="1400" b="1" smtClean="0">
                <a:solidFill>
                  <a:srgbClr val="FFFFFF"/>
                </a:solidFill>
              </a:rPr>
              <a:pPr>
                <a:spcBef>
                  <a:spcPct val="0"/>
                </a:spcBef>
                <a:buFontTx/>
                <a:buNone/>
              </a:pPr>
              <a:t>42</a:t>
            </a:fld>
            <a:endParaRPr lang="it-IT" altLang="it-CH" sz="1400" b="1">
              <a:solidFill>
                <a:srgbClr val="FFFFFF"/>
              </a:solidFill>
            </a:endParaRPr>
          </a:p>
        </p:txBody>
      </p:sp>
      <p:pic>
        <p:nvPicPr>
          <p:cNvPr id="3" name="Immagine 2">
            <a:extLst>
              <a:ext uri="{FF2B5EF4-FFF2-40B4-BE49-F238E27FC236}">
                <a16:creationId xmlns:a16="http://schemas.microsoft.com/office/drawing/2014/main" id="{BFE27D29-D825-A790-8989-8DE36003FC6A}"/>
              </a:ext>
            </a:extLst>
          </p:cNvPr>
          <p:cNvPicPr>
            <a:picLocks noChangeAspect="1"/>
          </p:cNvPicPr>
          <p:nvPr/>
        </p:nvPicPr>
        <p:blipFill>
          <a:blip r:embed="rId5"/>
          <a:stretch>
            <a:fillRect/>
          </a:stretch>
        </p:blipFill>
        <p:spPr>
          <a:xfrm>
            <a:off x="277813" y="561975"/>
            <a:ext cx="4956175" cy="5178425"/>
          </a:xfrm>
          <a:prstGeom prst="rect">
            <a:avLst/>
          </a:prstGeom>
          <a:ln w="38100">
            <a:solidFill>
              <a:schemeClr val="tx1"/>
            </a:solidFill>
          </a:ln>
          <a:effectLst>
            <a:outerShdw blurRad="292100" dist="139700" dir="2700000" algn="tl" rotWithShape="0">
              <a:srgbClr val="333333">
                <a:alpha val="65000"/>
              </a:srgbClr>
            </a:outerShdw>
          </a:effectLst>
        </p:spPr>
      </p:pic>
      <p:sp>
        <p:nvSpPr>
          <p:cNvPr id="260104" name="CasellaDiTesto 4">
            <a:extLst>
              <a:ext uri="{FF2B5EF4-FFF2-40B4-BE49-F238E27FC236}">
                <a16:creationId xmlns:a16="http://schemas.microsoft.com/office/drawing/2014/main" id="{A2F807E2-01AC-472B-ED6E-CC1CF265FCA2}"/>
              </a:ext>
            </a:extLst>
          </p:cNvPr>
          <p:cNvSpPr txBox="1">
            <a:spLocks noChangeArrowheads="1"/>
          </p:cNvSpPr>
          <p:nvPr/>
        </p:nvSpPr>
        <p:spPr bwMode="auto">
          <a:xfrm>
            <a:off x="350838" y="5824538"/>
            <a:ext cx="18002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solidFill>
                  <a:srgbClr val="FFFFFF"/>
                </a:solidFill>
              </a:rPr>
              <a:t>Jaffa, environ </a:t>
            </a:r>
            <a:r>
              <a:rPr lang="en-US" altLang="en-US" sz="1400" b="1">
                <a:solidFill>
                  <a:srgbClr val="FFFFFF"/>
                </a:solidFill>
              </a:rPr>
              <a:t>1900</a:t>
            </a:r>
          </a:p>
        </p:txBody>
      </p:sp>
      <p:sp>
        <p:nvSpPr>
          <p:cNvPr id="10" name="Rettangolo 9">
            <a:extLst>
              <a:ext uri="{FF2B5EF4-FFF2-40B4-BE49-F238E27FC236}">
                <a16:creationId xmlns:a16="http://schemas.microsoft.com/office/drawing/2014/main" id="{A60B8EAE-0889-E95D-4CDB-B5DDAF9649A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0106" name="CasellaDiTesto 1">
            <a:extLst>
              <a:ext uri="{FF2B5EF4-FFF2-40B4-BE49-F238E27FC236}">
                <a16:creationId xmlns:a16="http://schemas.microsoft.com/office/drawing/2014/main" id="{DF270735-3B21-AA5A-0A0A-7E4E2B06E2CB}"/>
              </a:ext>
            </a:extLst>
          </p:cNvPr>
          <p:cNvSpPr txBox="1">
            <a:spLocks noChangeArrowheads="1"/>
          </p:cNvSpPr>
          <p:nvPr/>
        </p:nvSpPr>
        <p:spPr bwMode="auto">
          <a:xfrm>
            <a:off x="3954463" y="6642100"/>
            <a:ext cx="18002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https://fr.wikipedia.org/wiki/Jaffa</a:t>
            </a:r>
          </a:p>
        </p:txBody>
      </p:sp>
      <p:sp>
        <p:nvSpPr>
          <p:cNvPr id="2" name="Text Box 8">
            <a:extLst>
              <a:ext uri="{FF2B5EF4-FFF2-40B4-BE49-F238E27FC236}">
                <a16:creationId xmlns:a16="http://schemas.microsoft.com/office/drawing/2014/main" id="{DF9A83DE-16E0-AF06-9FB0-869EADBB72D9}"/>
              </a:ext>
            </a:extLst>
          </p:cNvPr>
          <p:cNvSpPr txBox="1">
            <a:spLocks noChangeArrowheads="1"/>
          </p:cNvSpPr>
          <p:nvPr/>
        </p:nvSpPr>
        <p:spPr bwMode="auto">
          <a:xfrm>
            <a:off x="2455863" y="5907088"/>
            <a:ext cx="4383087"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FR" altLang="it-CH" dirty="0"/>
              <a:t>Palestine :  « Une terre sans peuple? »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2146" name="Picture 2" descr="tel aviv 1914">
            <a:extLst>
              <a:ext uri="{FF2B5EF4-FFF2-40B4-BE49-F238E27FC236}">
                <a16:creationId xmlns:a16="http://schemas.microsoft.com/office/drawing/2014/main" id="{1DC95843-3A4C-51D3-60EC-69C5217A1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00175"/>
            <a:ext cx="2339975" cy="13763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2147" name="Text Box 3">
            <a:extLst>
              <a:ext uri="{FF2B5EF4-FFF2-40B4-BE49-F238E27FC236}">
                <a16:creationId xmlns:a16="http://schemas.microsoft.com/office/drawing/2014/main" id="{3B658341-DCBE-C0A7-FB57-F0D80DC5183D}"/>
              </a:ext>
            </a:extLst>
          </p:cNvPr>
          <p:cNvSpPr txBox="1">
            <a:spLocks noChangeArrowheads="1"/>
          </p:cNvSpPr>
          <p:nvPr/>
        </p:nvSpPr>
        <p:spPr bwMode="auto">
          <a:xfrm>
            <a:off x="6156325" y="6553200"/>
            <a:ext cx="2305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Tel Aviv 1914</a:t>
            </a:r>
            <a:endParaRPr lang="it-IT" altLang="it-CH" sz="1400" b="1">
              <a:solidFill>
                <a:srgbClr val="000000"/>
              </a:solidFill>
            </a:endParaRPr>
          </a:p>
        </p:txBody>
      </p:sp>
      <p:pic>
        <p:nvPicPr>
          <p:cNvPr id="262148" name="Picture 4" descr="tel aviv beginners large">
            <a:extLst>
              <a:ext uri="{FF2B5EF4-FFF2-40B4-BE49-F238E27FC236}">
                <a16:creationId xmlns:a16="http://schemas.microsoft.com/office/drawing/2014/main" id="{6D540197-D8BD-333F-49AA-8E6F991EB5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445125"/>
            <a:ext cx="2339975" cy="14128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49" name="Picture 6" descr="tel aviv 1920 rotschild boulevard">
            <a:extLst>
              <a:ext uri="{FF2B5EF4-FFF2-40B4-BE49-F238E27FC236}">
                <a16:creationId xmlns:a16="http://schemas.microsoft.com/office/drawing/2014/main" id="{132D844F-3BB4-B53D-8BE1-67A1E8A5E1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339975" cy="13414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50" name="Picture 7" descr="livellamento tel aviv 1909">
            <a:extLst>
              <a:ext uri="{FF2B5EF4-FFF2-40B4-BE49-F238E27FC236}">
                <a16:creationId xmlns:a16="http://schemas.microsoft.com/office/drawing/2014/main" id="{5CF38C40-E1E2-7BC7-0113-43C5082DFE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005263"/>
            <a:ext cx="2339975" cy="14049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62151" name="Picture 8" descr="tel aviv rotschild boulevard 1910 ">
            <a:extLst>
              <a:ext uri="{FF2B5EF4-FFF2-40B4-BE49-F238E27FC236}">
                <a16:creationId xmlns:a16="http://schemas.microsoft.com/office/drawing/2014/main" id="{0750AEF9-C3BC-1E96-27A2-0B7F2F5E1C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852738"/>
            <a:ext cx="2339975" cy="10620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217097" name="Picture 9" descr="tel aviv 2">
            <a:extLst>
              <a:ext uri="{FF2B5EF4-FFF2-40B4-BE49-F238E27FC236}">
                <a16:creationId xmlns:a16="http://schemas.microsoft.com/office/drawing/2014/main" id="{9A9F853D-1CDC-F537-DDD6-C7C0C5594C52}"/>
              </a:ext>
            </a:extLst>
          </p:cNvPr>
          <p:cNvPicPr>
            <a:picLocks noChangeAspect="1" noChangeArrowheads="1"/>
          </p:cNvPicPr>
          <p:nvPr/>
        </p:nvPicPr>
        <p:blipFill>
          <a:blip r:embed="rId9">
            <a:lum contrast="14000"/>
          </a:blip>
          <a:srcRect/>
          <a:stretch>
            <a:fillRect/>
          </a:stretch>
        </p:blipFill>
        <p:spPr bwMode="auto">
          <a:xfrm>
            <a:off x="2916238" y="2763838"/>
            <a:ext cx="6227762" cy="4094162"/>
          </a:xfrm>
          <a:prstGeom prst="rect">
            <a:avLst/>
          </a:prstGeom>
          <a:noFill/>
          <a:ln w="12700">
            <a:solidFill>
              <a:schemeClr val="accent4">
                <a:lumMod val="95000"/>
                <a:lumOff val="5000"/>
              </a:schemeClr>
            </a:solidFill>
            <a:miter lim="800000"/>
            <a:headEnd/>
            <a:tailEnd/>
          </a:ln>
          <a:effectLst/>
        </p:spPr>
      </p:pic>
      <p:sp>
        <p:nvSpPr>
          <p:cNvPr id="262153" name="Text Box 10">
            <a:extLst>
              <a:ext uri="{FF2B5EF4-FFF2-40B4-BE49-F238E27FC236}">
                <a16:creationId xmlns:a16="http://schemas.microsoft.com/office/drawing/2014/main" id="{869F882A-2AEE-965D-FA8B-2786BAF2BB7D}"/>
              </a:ext>
            </a:extLst>
          </p:cNvPr>
          <p:cNvSpPr txBox="1">
            <a:spLocks noChangeArrowheads="1"/>
          </p:cNvSpPr>
          <p:nvPr/>
        </p:nvSpPr>
        <p:spPr bwMode="auto">
          <a:xfrm>
            <a:off x="179388" y="1125538"/>
            <a:ext cx="2232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1920  </a:t>
            </a:r>
            <a:r>
              <a:rPr lang="fr-CH" altLang="it-CH" sz="1200" b="1">
                <a:solidFill>
                  <a:srgbClr val="FFFFD9"/>
                </a:solidFill>
              </a:rPr>
              <a:t> </a:t>
            </a:r>
            <a:r>
              <a:rPr lang="fr-CH" altLang="it-CH" sz="1200" b="1">
                <a:solidFill>
                  <a:srgbClr val="000000"/>
                </a:solidFill>
              </a:rPr>
              <a:t>Rots</a:t>
            </a:r>
            <a:r>
              <a:rPr lang="fr-CH" altLang="it-CH" sz="1200" b="1">
                <a:solidFill>
                  <a:srgbClr val="FFFFD9"/>
                </a:solidFill>
              </a:rPr>
              <a:t>child Boulevard</a:t>
            </a:r>
            <a:endParaRPr lang="it-IT" altLang="it-CH" sz="1200" b="1">
              <a:solidFill>
                <a:srgbClr val="FFFFD9"/>
              </a:solidFill>
            </a:endParaRPr>
          </a:p>
        </p:txBody>
      </p:sp>
      <p:sp>
        <p:nvSpPr>
          <p:cNvPr id="262154" name="Text Box 12">
            <a:extLst>
              <a:ext uri="{FF2B5EF4-FFF2-40B4-BE49-F238E27FC236}">
                <a16:creationId xmlns:a16="http://schemas.microsoft.com/office/drawing/2014/main" id="{5BD6DF07-BE01-798E-0885-F822B49B62BC}"/>
              </a:ext>
            </a:extLst>
          </p:cNvPr>
          <p:cNvSpPr txBox="1">
            <a:spLocks noChangeArrowheads="1"/>
          </p:cNvSpPr>
          <p:nvPr/>
        </p:nvSpPr>
        <p:spPr bwMode="auto">
          <a:xfrm>
            <a:off x="179388" y="5445125"/>
            <a:ext cx="1655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1909 Fondation</a:t>
            </a:r>
            <a:endParaRPr lang="it-IT" altLang="it-CH" sz="1200" b="1">
              <a:solidFill>
                <a:srgbClr val="000000"/>
              </a:solidFill>
            </a:endParaRPr>
          </a:p>
        </p:txBody>
      </p:sp>
      <p:sp>
        <p:nvSpPr>
          <p:cNvPr id="262155" name="Text Box 13">
            <a:extLst>
              <a:ext uri="{FF2B5EF4-FFF2-40B4-BE49-F238E27FC236}">
                <a16:creationId xmlns:a16="http://schemas.microsoft.com/office/drawing/2014/main" id="{72204050-8E3D-5434-DD8E-31A182D31992}"/>
              </a:ext>
            </a:extLst>
          </p:cNvPr>
          <p:cNvSpPr txBox="1">
            <a:spLocks noChangeArrowheads="1"/>
          </p:cNvSpPr>
          <p:nvPr/>
        </p:nvSpPr>
        <p:spPr bwMode="auto">
          <a:xfrm>
            <a:off x="179388" y="2852738"/>
            <a:ext cx="7921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1910</a:t>
            </a:r>
            <a:endParaRPr lang="it-IT" altLang="it-CH" sz="1400" b="1">
              <a:solidFill>
                <a:srgbClr val="000000"/>
              </a:solidFill>
            </a:endParaRPr>
          </a:p>
        </p:txBody>
      </p:sp>
      <p:sp>
        <p:nvSpPr>
          <p:cNvPr id="262156" name="Text Box 14">
            <a:extLst>
              <a:ext uri="{FF2B5EF4-FFF2-40B4-BE49-F238E27FC236}">
                <a16:creationId xmlns:a16="http://schemas.microsoft.com/office/drawing/2014/main" id="{7C6421E5-16AC-2859-406B-1D652971BFE6}"/>
              </a:ext>
            </a:extLst>
          </p:cNvPr>
          <p:cNvSpPr txBox="1">
            <a:spLocks noChangeArrowheads="1"/>
          </p:cNvSpPr>
          <p:nvPr/>
        </p:nvSpPr>
        <p:spPr bwMode="auto">
          <a:xfrm>
            <a:off x="179388" y="1341438"/>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1914</a:t>
            </a:r>
            <a:endParaRPr lang="it-IT" altLang="it-CH" sz="1400" b="1">
              <a:solidFill>
                <a:srgbClr val="000000"/>
              </a:solidFill>
            </a:endParaRPr>
          </a:p>
        </p:txBody>
      </p:sp>
      <p:sp>
        <p:nvSpPr>
          <p:cNvPr id="262157" name="Text Box 15">
            <a:extLst>
              <a:ext uri="{FF2B5EF4-FFF2-40B4-BE49-F238E27FC236}">
                <a16:creationId xmlns:a16="http://schemas.microsoft.com/office/drawing/2014/main" id="{F6C75678-C6EE-AC8C-41EB-BED2155D7C19}"/>
              </a:ext>
            </a:extLst>
          </p:cNvPr>
          <p:cNvSpPr txBox="1">
            <a:spLocks noChangeArrowheads="1"/>
          </p:cNvSpPr>
          <p:nvPr/>
        </p:nvSpPr>
        <p:spPr bwMode="auto">
          <a:xfrm>
            <a:off x="2233613" y="428625"/>
            <a:ext cx="790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b="1">
                <a:solidFill>
                  <a:srgbClr val="000000"/>
                </a:solidFill>
              </a:rPr>
              <a:t>1926 Allenby      Street</a:t>
            </a:r>
            <a:endParaRPr lang="it-IT" altLang="it-CH" sz="1200" b="1">
              <a:solidFill>
                <a:srgbClr val="000000"/>
              </a:solidFill>
            </a:endParaRPr>
          </a:p>
        </p:txBody>
      </p:sp>
      <p:pic>
        <p:nvPicPr>
          <p:cNvPr id="262158" name="Picture 16" descr="tel aviv allenby street 1926">
            <a:extLst>
              <a:ext uri="{FF2B5EF4-FFF2-40B4-BE49-F238E27FC236}">
                <a16:creationId xmlns:a16="http://schemas.microsoft.com/office/drawing/2014/main" id="{9CA2FF3E-F942-806D-7E35-8EB26293F4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16238" y="0"/>
            <a:ext cx="3024187" cy="211613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62159" name="Text Box 17">
            <a:extLst>
              <a:ext uri="{FF2B5EF4-FFF2-40B4-BE49-F238E27FC236}">
                <a16:creationId xmlns:a16="http://schemas.microsoft.com/office/drawing/2014/main" id="{E2DA3A0D-BF56-63EE-066C-9F8D01CDB463}"/>
              </a:ext>
            </a:extLst>
          </p:cNvPr>
          <p:cNvSpPr txBox="1">
            <a:spLocks noChangeArrowheads="1"/>
          </p:cNvSpPr>
          <p:nvPr/>
        </p:nvSpPr>
        <p:spPr bwMode="auto">
          <a:xfrm>
            <a:off x="0" y="4005263"/>
            <a:ext cx="1403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  1909 travaux</a:t>
            </a:r>
            <a:endParaRPr lang="it-IT" altLang="it-CH" sz="1400" b="1">
              <a:solidFill>
                <a:srgbClr val="000000"/>
              </a:solidFill>
            </a:endParaRPr>
          </a:p>
        </p:txBody>
      </p:sp>
      <p:sp>
        <p:nvSpPr>
          <p:cNvPr id="262160" name="Text Box 19">
            <a:extLst>
              <a:ext uri="{FF2B5EF4-FFF2-40B4-BE49-F238E27FC236}">
                <a16:creationId xmlns:a16="http://schemas.microsoft.com/office/drawing/2014/main" id="{A5A71884-C709-E372-CBE6-115F29D3340B}"/>
              </a:ext>
            </a:extLst>
          </p:cNvPr>
          <p:cNvSpPr txBox="1">
            <a:spLocks noChangeArrowheads="1"/>
          </p:cNvSpPr>
          <p:nvPr/>
        </p:nvSpPr>
        <p:spPr bwMode="auto">
          <a:xfrm>
            <a:off x="3276600" y="2997200"/>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2000</a:t>
            </a:r>
            <a:endParaRPr lang="it-IT" altLang="it-CH" sz="1400" b="1">
              <a:solidFill>
                <a:srgbClr val="000000"/>
              </a:solidFill>
            </a:endParaRPr>
          </a:p>
        </p:txBody>
      </p:sp>
      <p:sp>
        <p:nvSpPr>
          <p:cNvPr id="649234" name="Segnaposto numero diapositiva 1">
            <a:extLst>
              <a:ext uri="{FF2B5EF4-FFF2-40B4-BE49-F238E27FC236}">
                <a16:creationId xmlns:a16="http://schemas.microsoft.com/office/drawing/2014/main" id="{336A650A-0E79-DC27-4157-24037560051B}"/>
              </a:ext>
            </a:extLst>
          </p:cNvPr>
          <p:cNvSpPr>
            <a:spLocks noGrp="1"/>
          </p:cNvSpPr>
          <p:nvPr>
            <p:ph type="sldNum" sz="quarter" idx="12"/>
          </p:nvPr>
        </p:nvSpPr>
        <p:spPr>
          <a:xfrm>
            <a:off x="2308225" y="5899150"/>
            <a:ext cx="628650" cy="669925"/>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fld id="{8EC7779F-301D-4012-B746-967E430F1E23}" type="slidenum">
              <a:rPr lang="it-IT" altLang="en-US" sz="2000" b="1" smtClean="0">
                <a:solidFill>
                  <a:schemeClr val="accent4">
                    <a:lumMod val="10000"/>
                  </a:schemeClr>
                </a:solidFill>
              </a:rPr>
              <a:pPr algn="ctr">
                <a:spcBef>
                  <a:spcPct val="0"/>
                </a:spcBef>
                <a:buFontTx/>
                <a:buNone/>
                <a:defRPr/>
              </a:pPr>
              <a:t>43</a:t>
            </a:fld>
            <a:endParaRPr lang="it-IT" altLang="en-US" sz="2000" b="1" dirty="0">
              <a:solidFill>
                <a:schemeClr val="accent4">
                  <a:lumMod val="10000"/>
                </a:schemeClr>
              </a:solidFill>
            </a:endParaRPr>
          </a:p>
        </p:txBody>
      </p:sp>
      <p:pic>
        <p:nvPicPr>
          <p:cNvPr id="21" name="Immagine 20">
            <a:extLst>
              <a:ext uri="{FF2B5EF4-FFF2-40B4-BE49-F238E27FC236}">
                <a16:creationId xmlns:a16="http://schemas.microsoft.com/office/drawing/2014/main" id="{6CBB2D0A-274C-67AD-557C-709706F8C200}"/>
              </a:ext>
            </a:extLst>
          </p:cNvPr>
          <p:cNvPicPr>
            <a:picLocks noChangeAspect="1"/>
          </p:cNvPicPr>
          <p:nvPr/>
        </p:nvPicPr>
        <p:blipFill>
          <a:blip r:embed="rId11"/>
          <a:stretch>
            <a:fillRect/>
          </a:stretch>
        </p:blipFill>
        <p:spPr>
          <a:xfrm>
            <a:off x="6135688" y="-15875"/>
            <a:ext cx="3024187" cy="2149475"/>
          </a:xfrm>
          <a:prstGeom prst="rect">
            <a:avLst/>
          </a:prstGeom>
          <a:ln>
            <a:noFill/>
          </a:ln>
          <a:effectLst>
            <a:outerShdw blurRad="292100" dist="139700" dir="2700000" algn="tl" rotWithShape="0">
              <a:srgbClr val="333333">
                <a:alpha val="65000"/>
              </a:srgbClr>
            </a:outerShdw>
          </a:effectLst>
        </p:spPr>
      </p:pic>
      <p:sp>
        <p:nvSpPr>
          <p:cNvPr id="262163" name="CasellaDiTesto 21">
            <a:extLst>
              <a:ext uri="{FF2B5EF4-FFF2-40B4-BE49-F238E27FC236}">
                <a16:creationId xmlns:a16="http://schemas.microsoft.com/office/drawing/2014/main" id="{CD6FB91B-A4F4-CDF6-279C-650DABF180F3}"/>
              </a:ext>
            </a:extLst>
          </p:cNvPr>
          <p:cNvSpPr txBox="1">
            <a:spLocks noChangeArrowheads="1"/>
          </p:cNvSpPr>
          <p:nvPr/>
        </p:nvSpPr>
        <p:spPr bwMode="auto">
          <a:xfrm>
            <a:off x="6084888" y="374650"/>
            <a:ext cx="863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solidFill>
                  <a:srgbClr val="FFFFFF"/>
                </a:solidFill>
              </a:rPr>
              <a:t>1940</a:t>
            </a:r>
          </a:p>
        </p:txBody>
      </p:sp>
      <p:sp>
        <p:nvSpPr>
          <p:cNvPr id="22" name="Rettangolo 21">
            <a:extLst>
              <a:ext uri="{FF2B5EF4-FFF2-40B4-BE49-F238E27FC236}">
                <a16:creationId xmlns:a16="http://schemas.microsoft.com/office/drawing/2014/main" id="{C7897045-8D8F-1928-3312-E56E2255413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18">
            <a:extLst>
              <a:ext uri="{FF2B5EF4-FFF2-40B4-BE49-F238E27FC236}">
                <a16:creationId xmlns:a16="http://schemas.microsoft.com/office/drawing/2014/main" id="{654C67EA-A6B6-844C-FDF0-14DA0F5DD983}"/>
              </a:ext>
            </a:extLst>
          </p:cNvPr>
          <p:cNvSpPr txBox="1">
            <a:spLocks noChangeArrowheads="1"/>
          </p:cNvSpPr>
          <p:nvPr/>
        </p:nvSpPr>
        <p:spPr bwMode="auto">
          <a:xfrm>
            <a:off x="2916238" y="2236788"/>
            <a:ext cx="6227762"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800" b="1">
                <a:solidFill>
                  <a:schemeClr val="accent4">
                    <a:lumMod val="10000"/>
                  </a:schemeClr>
                </a:solidFill>
              </a:defRPr>
            </a:lvl1pPr>
          </a:lstStyle>
          <a:p>
            <a:pPr>
              <a:defRPr/>
            </a:pPr>
            <a:r>
              <a:rPr lang="fr-CH" altLang="it-CH" dirty="0"/>
              <a:t> </a:t>
            </a:r>
            <a:r>
              <a:rPr lang="fr-CH" altLang="it-CH" sz="2000" dirty="0"/>
              <a:t>L’incroyable croissance de Tel Aviv</a:t>
            </a:r>
            <a:endParaRPr lang="it-IT" altLang="it-CH" sz="2000" dirty="0"/>
          </a:p>
        </p:txBody>
      </p:sp>
    </p:spTree>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a:extLst>
              <a:ext uri="{FF2B5EF4-FFF2-40B4-BE49-F238E27FC236}">
                <a16:creationId xmlns:a16="http://schemas.microsoft.com/office/drawing/2014/main" id="{7B179A5C-C6C4-4A2D-260E-8C6C114F7DD0}"/>
              </a:ext>
            </a:extLst>
          </p:cNvPr>
          <p:cNvSpPr txBox="1">
            <a:spLocks noChangeArrowheads="1"/>
          </p:cNvSpPr>
          <p:nvPr/>
        </p:nvSpPr>
        <p:spPr bwMode="auto">
          <a:xfrm>
            <a:off x="2974975" y="401638"/>
            <a:ext cx="3286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Après la conférence </a:t>
            </a:r>
            <a:r>
              <a:rPr lang="fr-CH" altLang="it-CH" sz="1400" b="1">
                <a:solidFill>
                  <a:srgbClr val="FFFFFF"/>
                </a:solidFill>
              </a:rPr>
              <a:t>de San Remo du 1920, la Société des Nations (précurseur de l’ONU) confie à la Grande Bretagne l’administration  de la Palestine.</a:t>
            </a:r>
          </a:p>
          <a:p>
            <a:pPr eaLnBrk="1" hangingPunct="1">
              <a:spcBef>
                <a:spcPct val="0"/>
              </a:spcBef>
              <a:buFontTx/>
              <a:buNone/>
            </a:pPr>
            <a:r>
              <a:rPr lang="fr-CH" altLang="it-CH" sz="1400" b="1">
                <a:solidFill>
                  <a:srgbClr val="FFFFFF"/>
                </a:solidFill>
              </a:rPr>
              <a:t>Premier Commissaire envoyé           par l’Angleterre en Palestine est     </a:t>
            </a:r>
            <a:r>
              <a:rPr lang="fr-CH" altLang="it-CH" sz="1600" b="1" u="sng"/>
              <a:t>Samuel Herbert</a:t>
            </a:r>
          </a:p>
          <a:p>
            <a:pPr eaLnBrk="1" hangingPunct="1">
              <a:spcBef>
                <a:spcPct val="0"/>
              </a:spcBef>
              <a:buFontTx/>
              <a:buNone/>
            </a:pPr>
            <a:r>
              <a:rPr lang="fr-CH" altLang="it-CH" sz="1400" b="1">
                <a:solidFill>
                  <a:srgbClr val="FFFFFF"/>
                </a:solidFill>
              </a:rPr>
              <a:t>libéral, juif, sioniste, secrétaire                de Lord Balfour et inspirateur de             la déclaration Balfour </a:t>
            </a:r>
          </a:p>
        </p:txBody>
      </p:sp>
      <p:pic>
        <p:nvPicPr>
          <p:cNvPr id="223237" name="Picture 5">
            <a:extLst>
              <a:ext uri="{FF2B5EF4-FFF2-40B4-BE49-F238E27FC236}">
                <a16:creationId xmlns:a16="http://schemas.microsoft.com/office/drawing/2014/main" id="{BF1BE0D1-9363-7401-076E-EA19B393F533}"/>
              </a:ext>
            </a:extLst>
          </p:cNvPr>
          <p:cNvPicPr>
            <a:picLocks noChangeAspect="1" noChangeArrowheads="1"/>
          </p:cNvPicPr>
          <p:nvPr/>
        </p:nvPicPr>
        <p:blipFill>
          <a:blip r:embed="rId3"/>
          <a:srcRect/>
          <a:stretch>
            <a:fillRect/>
          </a:stretch>
        </p:blipFill>
        <p:spPr bwMode="auto">
          <a:xfrm>
            <a:off x="839788" y="490538"/>
            <a:ext cx="1974850" cy="2736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64196" name="Text Box 7">
            <a:extLst>
              <a:ext uri="{FF2B5EF4-FFF2-40B4-BE49-F238E27FC236}">
                <a16:creationId xmlns:a16="http://schemas.microsoft.com/office/drawing/2014/main" id="{3C27FF49-BE7F-8571-1315-A6865605AA46}"/>
              </a:ext>
            </a:extLst>
          </p:cNvPr>
          <p:cNvSpPr txBox="1">
            <a:spLocks noChangeArrowheads="1"/>
          </p:cNvSpPr>
          <p:nvPr/>
        </p:nvSpPr>
        <p:spPr bwMode="auto">
          <a:xfrm>
            <a:off x="922338" y="3624263"/>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La désignation de Samuel Herbert               comme Commissaire pour la Palestine</a:t>
            </a:r>
            <a:endParaRPr lang="it-IT" altLang="it-CH" sz="1000" b="1">
              <a:solidFill>
                <a:srgbClr val="FFFFFF"/>
              </a:solidFill>
            </a:endParaRPr>
          </a:p>
        </p:txBody>
      </p:sp>
      <p:sp>
        <p:nvSpPr>
          <p:cNvPr id="264197" name="Text Box 9">
            <a:extLst>
              <a:ext uri="{FF2B5EF4-FFF2-40B4-BE49-F238E27FC236}">
                <a16:creationId xmlns:a16="http://schemas.microsoft.com/office/drawing/2014/main" id="{113C4882-9BDC-9153-DEE7-4FE53320725B}"/>
              </a:ext>
            </a:extLst>
          </p:cNvPr>
          <p:cNvSpPr txBox="1">
            <a:spLocks noChangeArrowheads="1"/>
          </p:cNvSpPr>
          <p:nvPr/>
        </p:nvSpPr>
        <p:spPr bwMode="auto">
          <a:xfrm>
            <a:off x="5635625" y="3719513"/>
            <a:ext cx="3286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1922  Genève - Session de la Société des Nations</a:t>
            </a:r>
            <a:endParaRPr lang="it-IT" altLang="it-CH" sz="1000" b="1">
              <a:solidFill>
                <a:srgbClr val="FFFFFF"/>
              </a:solidFill>
            </a:endParaRPr>
          </a:p>
        </p:txBody>
      </p:sp>
      <p:sp>
        <p:nvSpPr>
          <p:cNvPr id="264198" name="Segnaposto numero diapositiva 1">
            <a:extLst>
              <a:ext uri="{FF2B5EF4-FFF2-40B4-BE49-F238E27FC236}">
                <a16:creationId xmlns:a16="http://schemas.microsoft.com/office/drawing/2014/main" id="{166188EE-3541-AFCA-5A09-DC7EDF7F5F95}"/>
              </a:ext>
            </a:extLst>
          </p:cNvPr>
          <p:cNvSpPr>
            <a:spLocks noGrp="1"/>
          </p:cNvSpPr>
          <p:nvPr>
            <p:ph type="sldNum" sz="quarter" idx="12"/>
          </p:nvPr>
        </p:nvSpPr>
        <p:spPr>
          <a:xfrm>
            <a:off x="4497388" y="5272088"/>
            <a:ext cx="530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C5F352-9199-4DA8-8043-F60FBBB36D09}" type="slidenum">
              <a:rPr lang="it-IT" altLang="en-US" sz="1400" b="1" smtClean="0">
                <a:solidFill>
                  <a:srgbClr val="FFFFFF"/>
                </a:solidFill>
              </a:rPr>
              <a:pPr>
                <a:spcBef>
                  <a:spcPct val="0"/>
                </a:spcBef>
                <a:buFontTx/>
                <a:buNone/>
              </a:pPr>
              <a:t>44</a:t>
            </a:fld>
            <a:endParaRPr lang="it-IT" altLang="en-US" sz="1400" b="1">
              <a:solidFill>
                <a:srgbClr val="FFFFFF"/>
              </a:solidFill>
            </a:endParaRPr>
          </a:p>
        </p:txBody>
      </p:sp>
      <p:pic>
        <p:nvPicPr>
          <p:cNvPr id="12" name="Immagine 11">
            <a:extLst>
              <a:ext uri="{FF2B5EF4-FFF2-40B4-BE49-F238E27FC236}">
                <a16:creationId xmlns:a16="http://schemas.microsoft.com/office/drawing/2014/main" id="{0496545C-F2B8-8DF6-2F02-35CCDAB0861A}"/>
              </a:ext>
            </a:extLst>
          </p:cNvPr>
          <p:cNvPicPr>
            <a:picLocks noChangeAspect="1"/>
          </p:cNvPicPr>
          <p:nvPr/>
        </p:nvPicPr>
        <p:blipFill>
          <a:blip r:embed="rId4"/>
          <a:stretch>
            <a:fillRect/>
          </a:stretch>
        </p:blipFill>
        <p:spPr>
          <a:xfrm>
            <a:off x="6524625" y="452438"/>
            <a:ext cx="2087563" cy="308292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13" name="Rettangolo 12">
            <a:extLst>
              <a:ext uri="{FF2B5EF4-FFF2-40B4-BE49-F238E27FC236}">
                <a16:creationId xmlns:a16="http://schemas.microsoft.com/office/drawing/2014/main" id="{0AD092BF-C4A0-02EA-C9E9-9A11C32D771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201" name="Text Box 3">
            <a:extLst>
              <a:ext uri="{FF2B5EF4-FFF2-40B4-BE49-F238E27FC236}">
                <a16:creationId xmlns:a16="http://schemas.microsoft.com/office/drawing/2014/main" id="{D0B8D23D-0B99-C47A-8615-03C0A171CFEA}"/>
              </a:ext>
            </a:extLst>
          </p:cNvPr>
          <p:cNvSpPr txBox="1">
            <a:spLocks noChangeArrowheads="1"/>
          </p:cNvSpPr>
          <p:nvPr/>
        </p:nvSpPr>
        <p:spPr bwMode="auto">
          <a:xfrm>
            <a:off x="904875" y="3227388"/>
            <a:ext cx="1706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000" b="1">
                <a:solidFill>
                  <a:srgbClr val="FFFFFF"/>
                </a:solidFill>
              </a:rPr>
              <a:t>Samuel Herbert,  l'ange protecteur des sionistes</a:t>
            </a:r>
            <a:endParaRPr lang="it-IT" altLang="it-CH" sz="1000" b="1">
              <a:solidFill>
                <a:srgbClr val="FFFFFF"/>
              </a:solidFill>
            </a:endParaRPr>
          </a:p>
        </p:txBody>
      </p:sp>
      <p:pic>
        <p:nvPicPr>
          <p:cNvPr id="14" name="Picture 6" descr="1920 samuel herbert nominato alto commissario pe la Palestina">
            <a:extLst>
              <a:ext uri="{FF2B5EF4-FFF2-40B4-BE49-F238E27FC236}">
                <a16:creationId xmlns:a16="http://schemas.microsoft.com/office/drawing/2014/main" id="{E817A391-8615-E5F2-E643-AA3F87447E2E}"/>
              </a:ext>
            </a:extLst>
          </p:cNvPr>
          <p:cNvPicPr>
            <a:picLocks noChangeAspect="1" noChangeArrowheads="1"/>
          </p:cNvPicPr>
          <p:nvPr/>
        </p:nvPicPr>
        <p:blipFill>
          <a:blip r:embed="rId5"/>
          <a:srcRect/>
          <a:stretch>
            <a:fillRect/>
          </a:stretch>
        </p:blipFill>
        <p:spPr bwMode="auto">
          <a:xfrm>
            <a:off x="590550" y="4068763"/>
            <a:ext cx="3316288" cy="2347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64203" name="CasellaDiTesto 3">
            <a:extLst>
              <a:ext uri="{FF2B5EF4-FFF2-40B4-BE49-F238E27FC236}">
                <a16:creationId xmlns:a16="http://schemas.microsoft.com/office/drawing/2014/main" id="{0C337D8C-3C51-3C06-3F57-B2F097A8EAD5}"/>
              </a:ext>
            </a:extLst>
          </p:cNvPr>
          <p:cNvSpPr txBox="1">
            <a:spLocks noChangeArrowheads="1"/>
          </p:cNvSpPr>
          <p:nvPr/>
        </p:nvSpPr>
        <p:spPr bwMode="auto">
          <a:xfrm>
            <a:off x="1011238" y="6584950"/>
            <a:ext cx="74882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http://en.wikipedia.org/wiki/San_Remo_conference      http://en.wikipedia.org/wiki/Herbert_Samuel       http://en.wikipedia.org/wiki/British_Mandate_of_Palestine</a:t>
            </a:r>
          </a:p>
        </p:txBody>
      </p:sp>
      <p:sp>
        <p:nvSpPr>
          <p:cNvPr id="16" name="CasellaDiTesto 15">
            <a:extLst>
              <a:ext uri="{FF2B5EF4-FFF2-40B4-BE49-F238E27FC236}">
                <a16:creationId xmlns:a16="http://schemas.microsoft.com/office/drawing/2014/main" id="{D90F2C6F-B5D5-B277-C75C-4C2AC2653DD7}"/>
              </a:ext>
            </a:extLst>
          </p:cNvPr>
          <p:cNvSpPr txBox="1"/>
          <p:nvPr/>
        </p:nvSpPr>
        <p:spPr>
          <a:xfrm>
            <a:off x="3078163" y="2941638"/>
            <a:ext cx="3286125"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1920 - La Conference de                 San Remo</a:t>
            </a:r>
          </a:p>
        </p:txBody>
      </p:sp>
      <p:pic>
        <p:nvPicPr>
          <p:cNvPr id="264205" name="Picture 15" descr="Società delle Nazioni - Wikipedia">
            <a:extLst>
              <a:ext uri="{FF2B5EF4-FFF2-40B4-BE49-F238E27FC236}">
                <a16:creationId xmlns:a16="http://schemas.microsoft.com/office/drawing/2014/main" id="{C3314360-6C79-BB70-A695-FE9CFF7F97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138" r="16138"/>
          <a:stretch>
            <a:fillRect/>
          </a:stretch>
        </p:blipFill>
        <p:spPr bwMode="auto">
          <a:xfrm>
            <a:off x="4141788" y="4041775"/>
            <a:ext cx="137795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9A5CA5A-1BF1-6644-4A81-ABCEE2623322}"/>
              </a:ext>
            </a:extLst>
          </p:cNvPr>
          <p:cNvPicPr>
            <a:picLocks noChangeAspect="1" noChangeArrowheads="1"/>
          </p:cNvPicPr>
          <p:nvPr/>
        </p:nvPicPr>
        <p:blipFill>
          <a:blip r:embed="rId7"/>
          <a:srcRect/>
          <a:stretch>
            <a:fillRect/>
          </a:stretch>
        </p:blipFill>
        <p:spPr bwMode="auto">
          <a:xfrm>
            <a:off x="5754688" y="4049713"/>
            <a:ext cx="3014662" cy="23764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 name="CasellaDiTesto 14">
            <a:extLst>
              <a:ext uri="{FF2B5EF4-FFF2-40B4-BE49-F238E27FC236}">
                <a16:creationId xmlns:a16="http://schemas.microsoft.com/office/drawing/2014/main" id="{461FB176-75C5-B22E-3E0F-4E3BB3708B38}"/>
              </a:ext>
            </a:extLst>
          </p:cNvPr>
          <p:cNvSpPr txBox="1"/>
          <p:nvPr/>
        </p:nvSpPr>
        <p:spPr>
          <a:xfrm>
            <a:off x="4141788" y="5583238"/>
            <a:ext cx="1377950" cy="830262"/>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sz="1600" dirty="0"/>
              <a:t>1922 - La Société des Nations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kibbutz">
            <a:extLst>
              <a:ext uri="{FF2B5EF4-FFF2-40B4-BE49-F238E27FC236}">
                <a16:creationId xmlns:a16="http://schemas.microsoft.com/office/drawing/2014/main" id="{80FE6210-766D-48AC-E915-E92BE8F39796}"/>
              </a:ext>
            </a:extLst>
          </p:cNvPr>
          <p:cNvPicPr>
            <a:picLocks noChangeAspect="1" noChangeArrowheads="1"/>
          </p:cNvPicPr>
          <p:nvPr/>
        </p:nvPicPr>
        <p:blipFill>
          <a:blip r:embed="rId3"/>
          <a:srcRect/>
          <a:stretch>
            <a:fillRect/>
          </a:stretch>
        </p:blipFill>
        <p:spPr bwMode="auto">
          <a:xfrm>
            <a:off x="179388" y="188913"/>
            <a:ext cx="2808287" cy="2514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1" name="Picture 3" descr="kibbutz%20dalia%20dreissiger%20jahre">
            <a:extLst>
              <a:ext uri="{FF2B5EF4-FFF2-40B4-BE49-F238E27FC236}">
                <a16:creationId xmlns:a16="http://schemas.microsoft.com/office/drawing/2014/main" id="{DE804252-9BBF-C518-D58B-28F2CEE488A2}"/>
              </a:ext>
            </a:extLst>
          </p:cNvPr>
          <p:cNvPicPr>
            <a:picLocks noChangeAspect="1" noChangeArrowheads="1"/>
          </p:cNvPicPr>
          <p:nvPr/>
        </p:nvPicPr>
        <p:blipFill>
          <a:blip r:embed="rId4"/>
          <a:srcRect/>
          <a:stretch>
            <a:fillRect/>
          </a:stretch>
        </p:blipFill>
        <p:spPr bwMode="auto">
          <a:xfrm>
            <a:off x="179388" y="2781300"/>
            <a:ext cx="2808287" cy="2103438"/>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2" name="Picture 4" descr="kibbuz Beit Hashita 1928">
            <a:extLst>
              <a:ext uri="{FF2B5EF4-FFF2-40B4-BE49-F238E27FC236}">
                <a16:creationId xmlns:a16="http://schemas.microsoft.com/office/drawing/2014/main" id="{0581EE1A-6F4B-A53E-6349-C514479BA17B}"/>
              </a:ext>
            </a:extLst>
          </p:cNvPr>
          <p:cNvPicPr>
            <a:picLocks noChangeAspect="1" noChangeArrowheads="1"/>
          </p:cNvPicPr>
          <p:nvPr/>
        </p:nvPicPr>
        <p:blipFill>
          <a:blip r:embed="rId5"/>
          <a:srcRect/>
          <a:stretch>
            <a:fillRect/>
          </a:stretch>
        </p:blipFill>
        <p:spPr bwMode="auto">
          <a:xfrm>
            <a:off x="5003800" y="4265613"/>
            <a:ext cx="3916363" cy="24685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3" name="Picture 5" descr="Bet Alfa 1921">
            <a:extLst>
              <a:ext uri="{FF2B5EF4-FFF2-40B4-BE49-F238E27FC236}">
                <a16:creationId xmlns:a16="http://schemas.microsoft.com/office/drawing/2014/main" id="{A931BC33-9B54-ECB3-057E-98C4B59045D4}"/>
              </a:ext>
            </a:extLst>
          </p:cNvPr>
          <p:cNvPicPr>
            <a:picLocks noChangeAspect="1" noChangeArrowheads="1"/>
          </p:cNvPicPr>
          <p:nvPr/>
        </p:nvPicPr>
        <p:blipFill>
          <a:blip r:embed="rId6"/>
          <a:srcRect/>
          <a:stretch>
            <a:fillRect/>
          </a:stretch>
        </p:blipFill>
        <p:spPr bwMode="auto">
          <a:xfrm>
            <a:off x="179388" y="5026025"/>
            <a:ext cx="2808287" cy="16891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7334" name="Picture 6" descr="torre di guardia  e palizzata">
            <a:extLst>
              <a:ext uri="{FF2B5EF4-FFF2-40B4-BE49-F238E27FC236}">
                <a16:creationId xmlns:a16="http://schemas.microsoft.com/office/drawing/2014/main" id="{D396DF9B-2055-AF6C-A19F-F5671D6C494A}"/>
              </a:ext>
            </a:extLst>
          </p:cNvPr>
          <p:cNvPicPr>
            <a:picLocks noChangeAspect="1" noChangeArrowheads="1"/>
          </p:cNvPicPr>
          <p:nvPr/>
        </p:nvPicPr>
        <p:blipFill>
          <a:blip r:embed="rId7"/>
          <a:srcRect/>
          <a:stretch>
            <a:fillRect/>
          </a:stretch>
        </p:blipFill>
        <p:spPr bwMode="auto">
          <a:xfrm>
            <a:off x="3132138" y="188913"/>
            <a:ext cx="1852612" cy="25146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47" name="Text Box 7">
            <a:extLst>
              <a:ext uri="{FF2B5EF4-FFF2-40B4-BE49-F238E27FC236}">
                <a16:creationId xmlns:a16="http://schemas.microsoft.com/office/drawing/2014/main" id="{411DD185-AEF8-7BA1-CD82-14A1070CD56E}"/>
              </a:ext>
            </a:extLst>
          </p:cNvPr>
          <p:cNvSpPr txBox="1">
            <a:spLocks noChangeArrowheads="1"/>
          </p:cNvSpPr>
          <p:nvPr/>
        </p:nvSpPr>
        <p:spPr bwMode="auto">
          <a:xfrm>
            <a:off x="3111500" y="5870575"/>
            <a:ext cx="73818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Kibboutz Bet Alfa 1921</a:t>
            </a:r>
            <a:endParaRPr lang="it-IT" altLang="it-CH" sz="1000" b="1">
              <a:solidFill>
                <a:srgbClr val="FFFFFF"/>
              </a:solidFill>
            </a:endParaRPr>
          </a:p>
        </p:txBody>
      </p:sp>
      <p:sp>
        <p:nvSpPr>
          <p:cNvPr id="266248" name="Text Box 8">
            <a:extLst>
              <a:ext uri="{FF2B5EF4-FFF2-40B4-BE49-F238E27FC236}">
                <a16:creationId xmlns:a16="http://schemas.microsoft.com/office/drawing/2014/main" id="{DF464008-FD52-3A12-D474-20FB0CDB8703}"/>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Kibboutz Beit Hashita</a:t>
            </a:r>
            <a:endParaRPr lang="it-IT" altLang="it-CH" sz="1000" b="1">
              <a:solidFill>
                <a:srgbClr val="FFFFFF"/>
              </a:solidFill>
            </a:endParaRPr>
          </a:p>
        </p:txBody>
      </p:sp>
      <p:sp>
        <p:nvSpPr>
          <p:cNvPr id="266249" name="Text Box 9">
            <a:extLst>
              <a:ext uri="{FF2B5EF4-FFF2-40B4-BE49-F238E27FC236}">
                <a16:creationId xmlns:a16="http://schemas.microsoft.com/office/drawing/2014/main" id="{CFFDED76-D16D-1E59-0B45-B32AB1DE48CD}"/>
              </a:ext>
            </a:extLst>
          </p:cNvPr>
          <p:cNvSpPr txBox="1">
            <a:spLocks noChangeArrowheads="1"/>
          </p:cNvSpPr>
          <p:nvPr/>
        </p:nvSpPr>
        <p:spPr bwMode="auto">
          <a:xfrm>
            <a:off x="3022600" y="2849563"/>
            <a:ext cx="9366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Kibboutz Dalia  années ‘30</a:t>
            </a:r>
            <a:endParaRPr lang="it-IT" altLang="it-CH" sz="1000" b="1">
              <a:solidFill>
                <a:srgbClr val="FFFFFF"/>
              </a:solidFill>
            </a:endParaRPr>
          </a:p>
        </p:txBody>
      </p:sp>
      <p:pic>
        <p:nvPicPr>
          <p:cNvPr id="227339" name="Picture 11" descr="Kibbutz">
            <a:extLst>
              <a:ext uri="{FF2B5EF4-FFF2-40B4-BE49-F238E27FC236}">
                <a16:creationId xmlns:a16="http://schemas.microsoft.com/office/drawing/2014/main" id="{51F87C19-5D79-08C0-1077-0C065FBE8FC0}"/>
              </a:ext>
            </a:extLst>
          </p:cNvPr>
          <p:cNvPicPr>
            <a:picLocks noChangeAspect="1" noChangeArrowheads="1"/>
          </p:cNvPicPr>
          <p:nvPr/>
        </p:nvPicPr>
        <p:blipFill>
          <a:blip r:embed="rId8"/>
          <a:srcRect/>
          <a:stretch>
            <a:fillRect/>
          </a:stretch>
        </p:blipFill>
        <p:spPr bwMode="auto">
          <a:xfrm>
            <a:off x="5148263" y="188913"/>
            <a:ext cx="3781425" cy="25209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51" name="Text Box 12">
            <a:extLst>
              <a:ext uri="{FF2B5EF4-FFF2-40B4-BE49-F238E27FC236}">
                <a16:creationId xmlns:a16="http://schemas.microsoft.com/office/drawing/2014/main" id="{42A6821E-5AA2-965E-CBAE-2201A19DEE11}"/>
              </a:ext>
            </a:extLst>
          </p:cNvPr>
          <p:cNvSpPr txBox="1">
            <a:spLocks noChangeArrowheads="1"/>
          </p:cNvSpPr>
          <p:nvPr/>
        </p:nvSpPr>
        <p:spPr bwMode="auto">
          <a:xfrm>
            <a:off x="4932363" y="2781300"/>
            <a:ext cx="10795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Kibboutz  Degania Alef</a:t>
            </a:r>
            <a:endParaRPr lang="it-IT" altLang="it-CH" sz="1000" b="1">
              <a:solidFill>
                <a:srgbClr val="FFFFFF"/>
              </a:solidFill>
            </a:endParaRPr>
          </a:p>
        </p:txBody>
      </p:sp>
      <p:pic>
        <p:nvPicPr>
          <p:cNvPr id="227341" name="Picture 13">
            <a:extLst>
              <a:ext uri="{FF2B5EF4-FFF2-40B4-BE49-F238E27FC236}">
                <a16:creationId xmlns:a16="http://schemas.microsoft.com/office/drawing/2014/main" id="{16C20F28-09EB-3873-175F-C4CF344D7925}"/>
              </a:ext>
            </a:extLst>
          </p:cNvPr>
          <p:cNvPicPr>
            <a:picLocks noChangeAspect="1" noChangeArrowheads="1"/>
          </p:cNvPicPr>
          <p:nvPr/>
        </p:nvPicPr>
        <p:blipFill>
          <a:blip r:embed="rId9"/>
          <a:srcRect/>
          <a:stretch>
            <a:fillRect/>
          </a:stretch>
        </p:blipFill>
        <p:spPr bwMode="auto">
          <a:xfrm>
            <a:off x="6399213" y="2768600"/>
            <a:ext cx="2520950" cy="14335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66253" name="Text Box 14">
            <a:extLst>
              <a:ext uri="{FF2B5EF4-FFF2-40B4-BE49-F238E27FC236}">
                <a16:creationId xmlns:a16="http://schemas.microsoft.com/office/drawing/2014/main" id="{5D065D53-852D-0974-CA97-DED8CD82636E}"/>
              </a:ext>
            </a:extLst>
          </p:cNvPr>
          <p:cNvSpPr txBox="1">
            <a:spLocks noChangeArrowheads="1"/>
          </p:cNvSpPr>
          <p:nvPr/>
        </p:nvSpPr>
        <p:spPr bwMode="auto">
          <a:xfrm>
            <a:off x="5480050" y="3284538"/>
            <a:ext cx="936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Soins dentaires ambulantes</a:t>
            </a:r>
            <a:endParaRPr lang="it-IT" altLang="it-CH" sz="1000" b="1">
              <a:solidFill>
                <a:srgbClr val="FFFFFF"/>
              </a:solidFill>
            </a:endParaRPr>
          </a:p>
        </p:txBody>
      </p:sp>
      <p:sp>
        <p:nvSpPr>
          <p:cNvPr id="266254" name="Segnaposto numero diapositiva 1">
            <a:extLst>
              <a:ext uri="{FF2B5EF4-FFF2-40B4-BE49-F238E27FC236}">
                <a16:creationId xmlns:a16="http://schemas.microsoft.com/office/drawing/2014/main" id="{3F0986E3-80E4-101F-A212-62CC35D946FE}"/>
              </a:ext>
            </a:extLst>
          </p:cNvPr>
          <p:cNvSpPr>
            <a:spLocks noGrp="1"/>
          </p:cNvSpPr>
          <p:nvPr>
            <p:ph type="sldNum" sz="quarter" idx="12"/>
          </p:nvPr>
        </p:nvSpPr>
        <p:spPr>
          <a:xfrm>
            <a:off x="4152900" y="5889625"/>
            <a:ext cx="5413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9D07A54-7169-4BC7-8D86-895DEEBB17C5}" type="slidenum">
              <a:rPr lang="it-IT" altLang="en-US" sz="1400" b="1" smtClean="0">
                <a:solidFill>
                  <a:srgbClr val="FFFFFF"/>
                </a:solidFill>
              </a:rPr>
              <a:pPr>
                <a:spcBef>
                  <a:spcPct val="0"/>
                </a:spcBef>
                <a:buFontTx/>
                <a:buNone/>
              </a:pPr>
              <a:t>45</a:t>
            </a:fld>
            <a:endParaRPr lang="it-IT" altLang="en-US" sz="1400" b="1">
              <a:solidFill>
                <a:srgbClr val="FFFFFF"/>
              </a:solidFill>
            </a:endParaRPr>
          </a:p>
        </p:txBody>
      </p:sp>
      <p:sp>
        <p:nvSpPr>
          <p:cNvPr id="16" name="Rettangolo 15">
            <a:extLst>
              <a:ext uri="{FF2B5EF4-FFF2-40B4-BE49-F238E27FC236}">
                <a16:creationId xmlns:a16="http://schemas.microsoft.com/office/drawing/2014/main" id="{4B2533C7-F24A-BA77-22F8-43DE48BCCEC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 Box 10">
            <a:extLst>
              <a:ext uri="{FF2B5EF4-FFF2-40B4-BE49-F238E27FC236}">
                <a16:creationId xmlns:a16="http://schemas.microsoft.com/office/drawing/2014/main" id="{E21FD2C9-64A3-BFBF-7263-5FCE991DC90A}"/>
              </a:ext>
            </a:extLst>
          </p:cNvPr>
          <p:cNvSpPr txBox="1">
            <a:spLocks noChangeArrowheads="1"/>
          </p:cNvSpPr>
          <p:nvPr/>
        </p:nvSpPr>
        <p:spPr bwMode="auto">
          <a:xfrm>
            <a:off x="3157538" y="4251325"/>
            <a:ext cx="1657350" cy="13239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solidFill>
                  <a:schemeClr val="accent4">
                    <a:lumMod val="10000"/>
                  </a:schemeClr>
                </a:solidFill>
              </a:rPr>
              <a:t>En Palestine  les kibboutz poussent comme des champignons</a:t>
            </a:r>
          </a:p>
        </p:txBody>
      </p:sp>
      <p:sp>
        <p:nvSpPr>
          <p:cNvPr id="266257" name="CasellaDiTesto 1">
            <a:extLst>
              <a:ext uri="{FF2B5EF4-FFF2-40B4-BE49-F238E27FC236}">
                <a16:creationId xmlns:a16="http://schemas.microsoft.com/office/drawing/2014/main" id="{104262D7-A586-8F9D-E18E-915DD597A094}"/>
              </a:ext>
            </a:extLst>
          </p:cNvPr>
          <p:cNvSpPr txBox="1">
            <a:spLocks noChangeArrowheads="1"/>
          </p:cNvSpPr>
          <p:nvPr/>
        </p:nvSpPr>
        <p:spPr bwMode="auto">
          <a:xfrm>
            <a:off x="2987675" y="6505575"/>
            <a:ext cx="2016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https://fr.wikipedia.org/wiki/Kibboutz</a:t>
            </a:r>
          </a:p>
        </p:txBody>
      </p:sp>
      <p:sp>
        <p:nvSpPr>
          <p:cNvPr id="266258" name="CasellaDiTesto 1">
            <a:extLst>
              <a:ext uri="{FF2B5EF4-FFF2-40B4-BE49-F238E27FC236}">
                <a16:creationId xmlns:a16="http://schemas.microsoft.com/office/drawing/2014/main" id="{26405F7A-4B24-9B81-3039-EB4A22B69D21}"/>
              </a:ext>
            </a:extLst>
          </p:cNvPr>
          <p:cNvSpPr txBox="1">
            <a:spLocks noChangeArrowheads="1"/>
          </p:cNvSpPr>
          <p:nvPr/>
        </p:nvSpPr>
        <p:spPr bwMode="auto">
          <a:xfrm>
            <a:off x="3230563" y="3522663"/>
            <a:ext cx="15668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000" b="1"/>
              <a:t>Au début les kibboutzim avaient                 une base idéologique socialiste</a:t>
            </a:r>
            <a:endParaRPr lang="en-US" altLang="en-US" sz="1000" b="1"/>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2" descr="Scan20002">
            <a:extLst>
              <a:ext uri="{FF2B5EF4-FFF2-40B4-BE49-F238E27FC236}">
                <a16:creationId xmlns:a16="http://schemas.microsoft.com/office/drawing/2014/main" id="{AD70B4DC-E361-33E1-F32E-B931A225B2E2}"/>
              </a:ext>
            </a:extLst>
          </p:cNvPr>
          <p:cNvPicPr>
            <a:picLocks noChangeAspect="1" noChangeArrowheads="1"/>
          </p:cNvPicPr>
          <p:nvPr/>
        </p:nvPicPr>
        <p:blipFill>
          <a:blip r:embed="rId3"/>
          <a:srcRect/>
          <a:stretch>
            <a:fillRect/>
          </a:stretch>
        </p:blipFill>
        <p:spPr bwMode="auto">
          <a:xfrm>
            <a:off x="404813" y="476250"/>
            <a:ext cx="8334375" cy="4930775"/>
          </a:xfrm>
          <a:prstGeom prst="rect">
            <a:avLst/>
          </a:prstGeom>
          <a:ln w="28575">
            <a:solidFill>
              <a:schemeClr val="tx1"/>
            </a:solidFill>
          </a:ln>
          <a:effectLst>
            <a:outerShdw blurRad="292100" dist="139700" dir="2700000" algn="tl" rotWithShape="0">
              <a:srgbClr val="333333">
                <a:alpha val="65000"/>
              </a:srgbClr>
            </a:outerShdw>
          </a:effectLst>
        </p:spPr>
      </p:pic>
      <p:sp>
        <p:nvSpPr>
          <p:cNvPr id="681987" name="Text Box 3">
            <a:extLst>
              <a:ext uri="{FF2B5EF4-FFF2-40B4-BE49-F238E27FC236}">
                <a16:creationId xmlns:a16="http://schemas.microsoft.com/office/drawing/2014/main" id="{D66F2346-151A-B68C-0A2D-FAB17F4136DA}"/>
              </a:ext>
            </a:extLst>
          </p:cNvPr>
          <p:cNvSpPr txBox="1">
            <a:spLocks noChangeArrowheads="1"/>
          </p:cNvSpPr>
          <p:nvPr/>
        </p:nvSpPr>
        <p:spPr bwMode="auto">
          <a:xfrm>
            <a:off x="1619250" y="5519738"/>
            <a:ext cx="5905500" cy="701675"/>
          </a:xfrm>
          <a:prstGeom prst="rect">
            <a:avLst/>
          </a:prstGeom>
          <a:solidFill>
            <a:srgbClr val="FFFF00"/>
          </a:solidFill>
          <a:ln w="12700">
            <a:solidFill>
              <a:schemeClr val="accent4">
                <a:lumMod val="10000"/>
              </a:schemeClr>
            </a:solidFill>
          </a:ln>
        </p:spPr>
        <p:txBody>
          <a:bodyPr>
            <a:spAutoFit/>
          </a:bodyPr>
          <a:lstStyle>
            <a:lvl1pPr marL="1438275" indent="-1438275">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err="1">
                <a:solidFill>
                  <a:schemeClr val="accent4">
                    <a:lumMod val="10000"/>
                  </a:schemeClr>
                </a:solidFill>
              </a:rPr>
              <a:t>Tirat</a:t>
            </a:r>
            <a:r>
              <a:rPr lang="fr-CH" altLang="it-CH" sz="2000" b="1" dirty="0">
                <a:solidFill>
                  <a:schemeClr val="accent4">
                    <a:lumMod val="10000"/>
                  </a:schemeClr>
                </a:solidFill>
              </a:rPr>
              <a:t> </a:t>
            </a:r>
            <a:r>
              <a:rPr lang="fr-CH" altLang="it-CH" sz="2000" b="1" dirty="0" err="1">
                <a:solidFill>
                  <a:schemeClr val="accent4">
                    <a:lumMod val="10000"/>
                  </a:schemeClr>
                </a:solidFill>
              </a:rPr>
              <a:t>Zvi</a:t>
            </a:r>
            <a:r>
              <a:rPr lang="fr-CH" altLang="it-CH" sz="2000" b="1" dirty="0">
                <a:solidFill>
                  <a:schemeClr val="accent4">
                    <a:lumMod val="10000"/>
                  </a:schemeClr>
                </a:solidFill>
              </a:rPr>
              <a:t>:  </a:t>
            </a:r>
            <a:r>
              <a:rPr lang="fr-CH" altLang="it-CH" sz="1800" b="1" dirty="0">
                <a:solidFill>
                  <a:schemeClr val="accent4">
                    <a:lumMod val="10000"/>
                  </a:schemeClr>
                </a:solidFill>
              </a:rPr>
              <a:t>ferme communautaire sioniste (</a:t>
            </a:r>
            <a:r>
              <a:rPr lang="fr-CH" altLang="it-CH" sz="1800" b="1" dirty="0" err="1">
                <a:solidFill>
                  <a:schemeClr val="accent4">
                    <a:lumMod val="10000"/>
                  </a:schemeClr>
                </a:solidFill>
              </a:rPr>
              <a:t>kibbouz</a:t>
            </a:r>
            <a:r>
              <a:rPr lang="fr-CH" altLang="it-CH" sz="1800" b="1" dirty="0">
                <a:solidFill>
                  <a:schemeClr val="accent4">
                    <a:lumMod val="10000"/>
                  </a:schemeClr>
                </a:solidFill>
              </a:rPr>
              <a:t>)      fortifiée, dans les années trente</a:t>
            </a:r>
            <a:endParaRPr lang="it-IT" altLang="it-CH" sz="1800" b="1" dirty="0">
              <a:solidFill>
                <a:schemeClr val="accent4">
                  <a:lumMod val="10000"/>
                </a:schemeClr>
              </a:solidFill>
            </a:endParaRPr>
          </a:p>
        </p:txBody>
      </p:sp>
      <p:sp>
        <p:nvSpPr>
          <p:cNvPr id="268292" name="Segnaposto numero diapositiva 1">
            <a:extLst>
              <a:ext uri="{FF2B5EF4-FFF2-40B4-BE49-F238E27FC236}">
                <a16:creationId xmlns:a16="http://schemas.microsoft.com/office/drawing/2014/main" id="{FCBED81D-85EB-923D-0B50-B34484687059}"/>
              </a:ext>
            </a:extLst>
          </p:cNvPr>
          <p:cNvSpPr>
            <a:spLocks noGrp="1"/>
          </p:cNvSpPr>
          <p:nvPr>
            <p:ph type="sldNum" sz="quarter" idx="12"/>
          </p:nvPr>
        </p:nvSpPr>
        <p:spPr>
          <a:xfrm>
            <a:off x="7667625" y="5656263"/>
            <a:ext cx="71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71E2612-7B23-4860-A859-CF0A4206A641}" type="slidenum">
              <a:rPr lang="it-IT" altLang="en-US" sz="1400" b="1" smtClean="0">
                <a:solidFill>
                  <a:srgbClr val="FFFFFF"/>
                </a:solidFill>
              </a:rPr>
              <a:pPr>
                <a:spcBef>
                  <a:spcPct val="0"/>
                </a:spcBef>
                <a:buFontTx/>
                <a:buNone/>
              </a:pPr>
              <a:t>46</a:t>
            </a:fld>
            <a:endParaRPr lang="it-IT" altLang="en-US" sz="1400" b="1">
              <a:solidFill>
                <a:srgbClr val="FFFFFF"/>
              </a:solidFill>
            </a:endParaRPr>
          </a:p>
        </p:txBody>
      </p:sp>
      <p:sp>
        <p:nvSpPr>
          <p:cNvPr id="5" name="Rettangolo 4">
            <a:extLst>
              <a:ext uri="{FF2B5EF4-FFF2-40B4-BE49-F238E27FC236}">
                <a16:creationId xmlns:a16="http://schemas.microsoft.com/office/drawing/2014/main" id="{C2306436-1A74-D113-1589-BDAA35E1BF7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8" name="Picture 2" descr="4">
            <a:extLst>
              <a:ext uri="{FF2B5EF4-FFF2-40B4-BE49-F238E27FC236}">
                <a16:creationId xmlns:a16="http://schemas.microsoft.com/office/drawing/2014/main" id="{66838691-044C-F691-2652-56BC84721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549275"/>
            <a:ext cx="5216525" cy="56927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0339" name="Segnaposto numero diapositiva 1">
            <a:extLst>
              <a:ext uri="{FF2B5EF4-FFF2-40B4-BE49-F238E27FC236}">
                <a16:creationId xmlns:a16="http://schemas.microsoft.com/office/drawing/2014/main" id="{BBED7B3E-31C2-F643-3E6A-D6D64D25E940}"/>
              </a:ext>
            </a:extLst>
          </p:cNvPr>
          <p:cNvSpPr>
            <a:spLocks noGrp="1"/>
          </p:cNvSpPr>
          <p:nvPr>
            <p:ph type="sldNum" sz="quarter" idx="12"/>
          </p:nvPr>
        </p:nvSpPr>
        <p:spPr>
          <a:xfrm>
            <a:off x="7186613" y="5167313"/>
            <a:ext cx="7651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94C7E6D-A7C2-4007-86B2-D45C94EF0B1E}" type="slidenum">
              <a:rPr lang="it-IT" altLang="en-US" sz="1400" smtClean="0">
                <a:solidFill>
                  <a:srgbClr val="FFFFFF"/>
                </a:solidFill>
              </a:rPr>
              <a:pPr>
                <a:spcBef>
                  <a:spcPct val="0"/>
                </a:spcBef>
                <a:buFontTx/>
                <a:buNone/>
              </a:pPr>
              <a:t>47</a:t>
            </a:fld>
            <a:endParaRPr lang="it-IT" altLang="en-US" sz="1400">
              <a:solidFill>
                <a:srgbClr val="FFFFFF"/>
              </a:solidFill>
            </a:endParaRPr>
          </a:p>
        </p:txBody>
      </p:sp>
      <p:sp>
        <p:nvSpPr>
          <p:cNvPr id="5" name="Rettangolo 4">
            <a:extLst>
              <a:ext uri="{FF2B5EF4-FFF2-40B4-BE49-F238E27FC236}">
                <a16:creationId xmlns:a16="http://schemas.microsoft.com/office/drawing/2014/main" id="{FF879CAD-CBBD-B641-171D-86C95564AA9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ext Box 2">
            <a:extLst>
              <a:ext uri="{FF2B5EF4-FFF2-40B4-BE49-F238E27FC236}">
                <a16:creationId xmlns:a16="http://schemas.microsoft.com/office/drawing/2014/main" id="{4DD1A2A0-1A60-E833-47CC-A527096C125A}"/>
              </a:ext>
            </a:extLst>
          </p:cNvPr>
          <p:cNvSpPr txBox="1">
            <a:spLocks noChangeArrowheads="1"/>
          </p:cNvSpPr>
          <p:nvPr/>
        </p:nvSpPr>
        <p:spPr bwMode="auto">
          <a:xfrm>
            <a:off x="6489700" y="1636713"/>
            <a:ext cx="2159000" cy="222567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2000" b="1" dirty="0">
                <a:solidFill>
                  <a:schemeClr val="accent4">
                    <a:lumMod val="10000"/>
                  </a:schemeClr>
                </a:solidFill>
              </a:rPr>
              <a:t>Typique </a:t>
            </a:r>
            <a:r>
              <a:rPr lang="fr-FR" altLang="it-CH" sz="2000" b="1" dirty="0" err="1">
                <a:solidFill>
                  <a:schemeClr val="accent4">
                    <a:lumMod val="10000"/>
                  </a:schemeClr>
                </a:solidFill>
              </a:rPr>
              <a:t>moschaw</a:t>
            </a:r>
            <a:r>
              <a:rPr lang="fr-FR" altLang="it-CH" sz="2000" b="1" dirty="0">
                <a:solidFill>
                  <a:schemeClr val="accent4">
                    <a:lumMod val="10000"/>
                  </a:schemeClr>
                </a:solidFill>
              </a:rPr>
              <a:t>,              village communautaire sioniste,     années    quarante</a:t>
            </a:r>
          </a:p>
        </p:txBody>
      </p:sp>
      <p:sp>
        <p:nvSpPr>
          <p:cNvPr id="270342" name="CasellaDiTesto 1">
            <a:extLst>
              <a:ext uri="{FF2B5EF4-FFF2-40B4-BE49-F238E27FC236}">
                <a16:creationId xmlns:a16="http://schemas.microsoft.com/office/drawing/2014/main" id="{9FC2867C-8E87-69FB-54ED-636A7173E5F9}"/>
              </a:ext>
            </a:extLst>
          </p:cNvPr>
          <p:cNvSpPr txBox="1">
            <a:spLocks noChangeArrowheads="1"/>
          </p:cNvSpPr>
          <p:nvPr/>
        </p:nvSpPr>
        <p:spPr bwMode="auto">
          <a:xfrm>
            <a:off x="6765925" y="6134100"/>
            <a:ext cx="18716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https://fr.wikipedia.org/wiki/Moshav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Jaffa 1930">
            <a:extLst>
              <a:ext uri="{FF2B5EF4-FFF2-40B4-BE49-F238E27FC236}">
                <a16:creationId xmlns:a16="http://schemas.microsoft.com/office/drawing/2014/main" id="{FA9DEF3C-D0BE-6057-E0FD-FEAEF237015F}"/>
              </a:ext>
            </a:extLst>
          </p:cNvPr>
          <p:cNvPicPr>
            <a:picLocks noChangeAspect="1" noChangeArrowheads="1"/>
          </p:cNvPicPr>
          <p:nvPr/>
        </p:nvPicPr>
        <p:blipFill>
          <a:blip r:embed="rId3">
            <a:lum bright="-12000" contrast="32000"/>
          </a:blip>
          <a:srcRect/>
          <a:stretch>
            <a:fillRect/>
          </a:stretch>
        </p:blipFill>
        <p:spPr bwMode="auto">
          <a:xfrm>
            <a:off x="900113" y="692150"/>
            <a:ext cx="7523162" cy="5162550"/>
          </a:xfrm>
          <a:prstGeom prst="rect">
            <a:avLst/>
          </a:prstGeom>
          <a:ln w="57150">
            <a:solidFill>
              <a:schemeClr val="tx1"/>
            </a:solidFill>
            <a:miter lim="800000"/>
            <a:headEnd/>
            <a:tailEnd/>
          </a:ln>
          <a:effectLst>
            <a:outerShdw blurRad="292100" dist="139700" dir="2700000" algn="tl" rotWithShape="0">
              <a:srgbClr val="333333">
                <a:alpha val="65000"/>
              </a:srgbClr>
            </a:outerShdw>
          </a:effectLst>
        </p:spPr>
      </p:pic>
      <p:sp>
        <p:nvSpPr>
          <p:cNvPr id="700419" name="Text Box 3">
            <a:extLst>
              <a:ext uri="{FF2B5EF4-FFF2-40B4-BE49-F238E27FC236}">
                <a16:creationId xmlns:a16="http://schemas.microsoft.com/office/drawing/2014/main" id="{F873F89F-BCCF-AB30-FC3C-A99F415D8A2A}"/>
              </a:ext>
            </a:extLst>
          </p:cNvPr>
          <p:cNvSpPr txBox="1">
            <a:spLocks noChangeArrowheads="1"/>
          </p:cNvSpPr>
          <p:nvPr/>
        </p:nvSpPr>
        <p:spPr bwMode="auto">
          <a:xfrm>
            <a:off x="3833813" y="6021388"/>
            <a:ext cx="1655762"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Jaffa  1930</a:t>
            </a:r>
            <a:endParaRPr lang="it-IT" altLang="it-CH" dirty="0"/>
          </a:p>
        </p:txBody>
      </p:sp>
      <p:sp>
        <p:nvSpPr>
          <p:cNvPr id="272388" name="Segnaposto numero diapositiva 1">
            <a:extLst>
              <a:ext uri="{FF2B5EF4-FFF2-40B4-BE49-F238E27FC236}">
                <a16:creationId xmlns:a16="http://schemas.microsoft.com/office/drawing/2014/main" id="{815EC147-F4E1-0725-0F56-62DD7E82D232}"/>
              </a:ext>
            </a:extLst>
          </p:cNvPr>
          <p:cNvSpPr>
            <a:spLocks noGrp="1"/>
          </p:cNvSpPr>
          <p:nvPr>
            <p:ph type="sldNum" sz="quarter" idx="12"/>
          </p:nvPr>
        </p:nvSpPr>
        <p:spPr>
          <a:xfrm>
            <a:off x="6267450" y="6021388"/>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DCCF967-7D03-4B42-8093-9162D8A4355D}" type="slidenum">
              <a:rPr lang="it-IT" altLang="en-US" sz="1400" b="1" smtClean="0">
                <a:solidFill>
                  <a:srgbClr val="FFFFFF"/>
                </a:solidFill>
              </a:rPr>
              <a:pPr>
                <a:spcBef>
                  <a:spcPct val="0"/>
                </a:spcBef>
                <a:buFontTx/>
                <a:buNone/>
              </a:pPr>
              <a:t>48</a:t>
            </a:fld>
            <a:endParaRPr lang="it-IT" altLang="en-US" sz="1400" b="1">
              <a:solidFill>
                <a:srgbClr val="FFFFFF"/>
              </a:solidFill>
            </a:endParaRPr>
          </a:p>
        </p:txBody>
      </p:sp>
      <p:sp>
        <p:nvSpPr>
          <p:cNvPr id="5" name="Rettangolo 4">
            <a:extLst>
              <a:ext uri="{FF2B5EF4-FFF2-40B4-BE49-F238E27FC236}">
                <a16:creationId xmlns:a16="http://schemas.microsoft.com/office/drawing/2014/main" id="{10967C04-D4CF-FFA4-2C83-F8E3E76E89C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Number Placeholder 3">
            <a:extLst>
              <a:ext uri="{FF2B5EF4-FFF2-40B4-BE49-F238E27FC236}">
                <a16:creationId xmlns:a16="http://schemas.microsoft.com/office/drawing/2014/main" id="{84C7D585-260F-3D01-5396-11197D0A9180}"/>
              </a:ext>
            </a:extLst>
          </p:cNvPr>
          <p:cNvSpPr>
            <a:spLocks noGrp="1"/>
          </p:cNvSpPr>
          <p:nvPr>
            <p:ph type="sldNum" sz="quarter" idx="12"/>
          </p:nvPr>
        </p:nvSpPr>
        <p:spPr>
          <a:xfrm>
            <a:off x="4787900" y="6251575"/>
            <a:ext cx="714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0FBE6C-8CA5-44D6-BC26-97D96F40BD1F}" type="slidenum">
              <a:rPr lang="it-IT" altLang="it-CH" sz="1400" smtClean="0">
                <a:solidFill>
                  <a:srgbClr val="FFFFFF"/>
                </a:solidFill>
              </a:rPr>
              <a:pPr>
                <a:spcBef>
                  <a:spcPct val="0"/>
                </a:spcBef>
                <a:buFontTx/>
                <a:buNone/>
              </a:pPr>
              <a:t>49</a:t>
            </a:fld>
            <a:endParaRPr lang="it-IT" altLang="it-CH" sz="1400">
              <a:solidFill>
                <a:srgbClr val="FFFFFF"/>
              </a:solidFill>
            </a:endParaRPr>
          </a:p>
        </p:txBody>
      </p:sp>
      <p:sp>
        <p:nvSpPr>
          <p:cNvPr id="274435" name="Text Box 3">
            <a:extLst>
              <a:ext uri="{FF2B5EF4-FFF2-40B4-BE49-F238E27FC236}">
                <a16:creationId xmlns:a16="http://schemas.microsoft.com/office/drawing/2014/main" id="{40BD9C2A-397F-5D91-5DF6-DA20DB4C02EF}"/>
              </a:ext>
            </a:extLst>
          </p:cNvPr>
          <p:cNvSpPr txBox="1">
            <a:spLocks noChangeArrowheads="1"/>
          </p:cNvSpPr>
          <p:nvPr/>
        </p:nvSpPr>
        <p:spPr bwMode="auto">
          <a:xfrm>
            <a:off x="1970088" y="5011738"/>
            <a:ext cx="21717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200">
                <a:solidFill>
                  <a:srgbClr val="FFFFFF"/>
                </a:solidFill>
              </a:rPr>
              <a:t>En Palestine, les Arabes ont développé la culture des agrumes et en possédaient  12’000 hectares, soit le 52 % du total.  </a:t>
            </a:r>
          </a:p>
          <a:p>
            <a:pPr eaLnBrk="1" hangingPunct="1">
              <a:spcBef>
                <a:spcPct val="50000"/>
              </a:spcBef>
              <a:buFontTx/>
              <a:buNone/>
            </a:pPr>
            <a:r>
              <a:rPr lang="fr-FR" altLang="it-CH" sz="1200">
                <a:solidFill>
                  <a:srgbClr val="FFFFFF"/>
                </a:solidFill>
              </a:rPr>
              <a:t>Par la suite presque tout fût confisqué par les Juifs.</a:t>
            </a:r>
          </a:p>
        </p:txBody>
      </p:sp>
      <p:sp>
        <p:nvSpPr>
          <p:cNvPr id="12" name="Rettangolo 11">
            <a:extLst>
              <a:ext uri="{FF2B5EF4-FFF2-40B4-BE49-F238E27FC236}">
                <a16:creationId xmlns:a16="http://schemas.microsoft.com/office/drawing/2014/main" id="{4AF9697A-231A-2471-F741-DF4BA95CA7E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3" name="Picture 6" descr="C:\Users\Enrico\Desktop\Agrumeti Jaffa jpeg.jpg">
            <a:extLst>
              <a:ext uri="{FF2B5EF4-FFF2-40B4-BE49-F238E27FC236}">
                <a16:creationId xmlns:a16="http://schemas.microsoft.com/office/drawing/2014/main" id="{C2AA6758-BB79-1BEA-F89D-1A97B88C9E2E}"/>
              </a:ext>
            </a:extLst>
          </p:cNvPr>
          <p:cNvPicPr>
            <a:picLocks noChangeAspect="1" noChangeArrowheads="1"/>
          </p:cNvPicPr>
          <p:nvPr/>
        </p:nvPicPr>
        <p:blipFill rotWithShape="1">
          <a:blip r:embed="rId3"/>
          <a:srcRect/>
          <a:stretch/>
        </p:blipFill>
        <p:spPr bwMode="auto">
          <a:xfrm>
            <a:off x="3890963" y="225425"/>
            <a:ext cx="4576762" cy="29035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74438" name="Picture 8">
            <a:extLst>
              <a:ext uri="{FF2B5EF4-FFF2-40B4-BE49-F238E27FC236}">
                <a16:creationId xmlns:a16="http://schemas.microsoft.com/office/drawing/2014/main" id="{A72AC9D2-4A92-E37A-9979-E589350F13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5" y="5019675"/>
            <a:ext cx="1296988" cy="1433513"/>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descr="C:\Users\Enrico\Desktop\Arance jpeg.jpg">
            <a:extLst>
              <a:ext uri="{FF2B5EF4-FFF2-40B4-BE49-F238E27FC236}">
                <a16:creationId xmlns:a16="http://schemas.microsoft.com/office/drawing/2014/main" id="{1E24FBDC-2E4F-A0F3-22E3-9AB8361D925C}"/>
              </a:ext>
            </a:extLst>
          </p:cNvPr>
          <p:cNvPicPr>
            <a:picLocks noChangeAspect="1" noChangeArrowheads="1"/>
          </p:cNvPicPr>
          <p:nvPr/>
        </p:nvPicPr>
        <p:blipFill>
          <a:blip r:embed="rId5"/>
          <a:srcRect/>
          <a:stretch>
            <a:fillRect/>
          </a:stretch>
        </p:blipFill>
        <p:spPr bwMode="auto">
          <a:xfrm>
            <a:off x="4297363" y="3584575"/>
            <a:ext cx="4195762" cy="30749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Picture 5" descr="C:\Users\Enrico\Desktop\Raccolta agrumi jpeg.jpg">
            <a:extLst>
              <a:ext uri="{FF2B5EF4-FFF2-40B4-BE49-F238E27FC236}">
                <a16:creationId xmlns:a16="http://schemas.microsoft.com/office/drawing/2014/main" id="{184140C6-814F-C3EE-B5EE-F451681207AC}"/>
              </a:ext>
            </a:extLst>
          </p:cNvPr>
          <p:cNvPicPr>
            <a:picLocks noChangeAspect="1" noChangeArrowheads="1"/>
          </p:cNvPicPr>
          <p:nvPr/>
        </p:nvPicPr>
        <p:blipFill>
          <a:blip r:embed="rId6"/>
          <a:srcRect b="6116"/>
          <a:stretch>
            <a:fillRect/>
          </a:stretch>
        </p:blipFill>
        <p:spPr bwMode="auto">
          <a:xfrm>
            <a:off x="517525" y="225425"/>
            <a:ext cx="3197225" cy="3960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687114" name="CasellaDiTesto 1">
            <a:extLst>
              <a:ext uri="{FF2B5EF4-FFF2-40B4-BE49-F238E27FC236}">
                <a16:creationId xmlns:a16="http://schemas.microsoft.com/office/drawing/2014/main" id="{E4B8E172-2A83-1135-1577-93D13257CCC4}"/>
              </a:ext>
            </a:extLst>
          </p:cNvPr>
          <p:cNvSpPr txBox="1">
            <a:spLocks noChangeArrowheads="1"/>
          </p:cNvSpPr>
          <p:nvPr/>
        </p:nvSpPr>
        <p:spPr bwMode="auto">
          <a:xfrm>
            <a:off x="517525" y="4422775"/>
            <a:ext cx="3197225"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sz="1800" dirty="0" err="1"/>
              <a:t>Plantation</a:t>
            </a:r>
            <a:r>
              <a:rPr lang="it-CH" altLang="it-CH" sz="1800" dirty="0"/>
              <a:t> arabe d’</a:t>
            </a:r>
            <a:r>
              <a:rPr lang="it-CH" altLang="it-CH" sz="1800" dirty="0" err="1"/>
              <a:t>agrumes</a:t>
            </a:r>
            <a:endParaRPr lang="it-CH" altLang="it-CH" sz="1800" dirty="0"/>
          </a:p>
        </p:txBody>
      </p:sp>
      <p:sp>
        <p:nvSpPr>
          <p:cNvPr id="274442" name="CasellaDiTesto 1">
            <a:extLst>
              <a:ext uri="{FF2B5EF4-FFF2-40B4-BE49-F238E27FC236}">
                <a16:creationId xmlns:a16="http://schemas.microsoft.com/office/drawing/2014/main" id="{72492D4C-A251-71D9-7C11-C618150A4E97}"/>
              </a:ext>
            </a:extLst>
          </p:cNvPr>
          <p:cNvSpPr txBox="1">
            <a:spLocks noChangeArrowheads="1"/>
          </p:cNvSpPr>
          <p:nvPr/>
        </p:nvSpPr>
        <p:spPr bwMode="auto">
          <a:xfrm>
            <a:off x="517525" y="3487738"/>
            <a:ext cx="9699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t>La récolte des agrumes</a:t>
            </a:r>
          </a:p>
        </p:txBody>
      </p:sp>
      <p:sp>
        <p:nvSpPr>
          <p:cNvPr id="274443" name="CasellaDiTesto 2">
            <a:extLst>
              <a:ext uri="{FF2B5EF4-FFF2-40B4-BE49-F238E27FC236}">
                <a16:creationId xmlns:a16="http://schemas.microsoft.com/office/drawing/2014/main" id="{EE30E046-B8EA-F1DD-DD0F-F923D7515A0D}"/>
              </a:ext>
            </a:extLst>
          </p:cNvPr>
          <p:cNvSpPr txBox="1">
            <a:spLocks noChangeArrowheads="1"/>
          </p:cNvSpPr>
          <p:nvPr/>
        </p:nvSpPr>
        <p:spPr bwMode="auto">
          <a:xfrm>
            <a:off x="4462463" y="3167063"/>
            <a:ext cx="39338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solidFill>
                  <a:srgbClr val="FFFFFF"/>
                </a:solidFill>
              </a:rPr>
              <a:t>Vue générale des orangeraies de Jaffa avant 1914</a:t>
            </a:r>
            <a:endParaRPr lang="it-CH" altLang="it-CH" sz="1200">
              <a:solidFill>
                <a:srgbClr val="FFFFFF"/>
              </a:solidFill>
            </a:endParaRPr>
          </a:p>
        </p:txBody>
      </p:sp>
      <p:sp>
        <p:nvSpPr>
          <p:cNvPr id="274444" name="Slide Number Placeholder 3">
            <a:extLst>
              <a:ext uri="{FF2B5EF4-FFF2-40B4-BE49-F238E27FC236}">
                <a16:creationId xmlns:a16="http://schemas.microsoft.com/office/drawing/2014/main" id="{459557E7-9569-77D1-52E0-BADD6AE63EF6}"/>
              </a:ext>
            </a:extLst>
          </p:cNvPr>
          <p:cNvSpPr txBox="1">
            <a:spLocks/>
          </p:cNvSpPr>
          <p:nvPr/>
        </p:nvSpPr>
        <p:spPr bwMode="auto">
          <a:xfrm>
            <a:off x="8532813" y="6054725"/>
            <a:ext cx="4984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ED18F217-27E4-4973-8B6F-426004C3BC4F}" type="slidenum">
              <a:rPr lang="it-IT" altLang="it-CH" sz="1400" b="1">
                <a:solidFill>
                  <a:srgbClr val="FFFFFF"/>
                </a:solidFill>
              </a:rPr>
              <a:pPr algn="r" eaLnBrk="1" hangingPunct="1">
                <a:spcBef>
                  <a:spcPct val="0"/>
                </a:spcBef>
                <a:buFontTx/>
                <a:buNone/>
              </a:pPr>
              <a:t>49</a:t>
            </a:fld>
            <a:endParaRPr lang="it-IT" altLang="it-CH" sz="1400" b="1">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Number Placeholder 4">
            <a:extLst>
              <a:ext uri="{FF2B5EF4-FFF2-40B4-BE49-F238E27FC236}">
                <a16:creationId xmlns:a16="http://schemas.microsoft.com/office/drawing/2014/main" id="{5E870D6E-E713-8D60-451C-064C87D01736}"/>
              </a:ext>
            </a:extLst>
          </p:cNvPr>
          <p:cNvSpPr>
            <a:spLocks noGrp="1"/>
          </p:cNvSpPr>
          <p:nvPr>
            <p:ph type="sldNum" sz="quarter" idx="12"/>
          </p:nvPr>
        </p:nvSpPr>
        <p:spPr>
          <a:xfrm>
            <a:off x="8397875" y="3522663"/>
            <a:ext cx="550863" cy="43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422B3C1-AB78-48FD-B31C-94321520E75F}" type="slidenum">
              <a:rPr lang="it-IT" altLang="it-CH" sz="1400" b="1" smtClean="0">
                <a:solidFill>
                  <a:srgbClr val="FFFFFF"/>
                </a:solidFill>
              </a:rPr>
              <a:pPr>
                <a:spcBef>
                  <a:spcPct val="0"/>
                </a:spcBef>
                <a:buFontTx/>
                <a:buNone/>
              </a:pPr>
              <a:t>5</a:t>
            </a:fld>
            <a:endParaRPr lang="it-IT" altLang="it-CH" sz="1400" b="1">
              <a:solidFill>
                <a:srgbClr val="FFFFFF"/>
              </a:solidFill>
            </a:endParaRPr>
          </a:p>
        </p:txBody>
      </p:sp>
      <p:sp>
        <p:nvSpPr>
          <p:cNvPr id="184323" name="Text Box 2">
            <a:extLst>
              <a:ext uri="{FF2B5EF4-FFF2-40B4-BE49-F238E27FC236}">
                <a16:creationId xmlns:a16="http://schemas.microsoft.com/office/drawing/2014/main" id="{EC54FBD0-2FEE-AB03-7E5E-BEAFD9CE1AE1}"/>
              </a:ext>
            </a:extLst>
          </p:cNvPr>
          <p:cNvSpPr txBox="1">
            <a:spLocks noChangeArrowheads="1"/>
          </p:cNvSpPr>
          <p:nvPr/>
        </p:nvSpPr>
        <p:spPr bwMode="auto">
          <a:xfrm>
            <a:off x="3059113" y="2997200"/>
            <a:ext cx="10080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a:solidFill>
                <a:srgbClr val="FFFFFF"/>
              </a:solidFill>
            </a:endParaRPr>
          </a:p>
        </p:txBody>
      </p:sp>
      <p:sp>
        <p:nvSpPr>
          <p:cNvPr id="184324" name="Text Box 3">
            <a:extLst>
              <a:ext uri="{FF2B5EF4-FFF2-40B4-BE49-F238E27FC236}">
                <a16:creationId xmlns:a16="http://schemas.microsoft.com/office/drawing/2014/main" id="{80657543-3D12-29C1-7620-1A2B11683D8E}"/>
              </a:ext>
            </a:extLst>
          </p:cNvPr>
          <p:cNvSpPr txBox="1">
            <a:spLocks noChangeArrowheads="1"/>
          </p:cNvSpPr>
          <p:nvPr/>
        </p:nvSpPr>
        <p:spPr bwMode="auto">
          <a:xfrm>
            <a:off x="3059113" y="5445125"/>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800">
              <a:solidFill>
                <a:srgbClr val="FFFFFF"/>
              </a:solidFill>
            </a:endParaRPr>
          </a:p>
        </p:txBody>
      </p:sp>
      <p:pic>
        <p:nvPicPr>
          <p:cNvPr id="73733" name="Picture 4" descr="Buona Mappa topografica della Palestina">
            <a:extLst>
              <a:ext uri="{FF2B5EF4-FFF2-40B4-BE49-F238E27FC236}">
                <a16:creationId xmlns:a16="http://schemas.microsoft.com/office/drawing/2014/main" id="{A596F8EB-BDD1-FD5C-AC3B-BEAE0683AE86}"/>
              </a:ext>
            </a:extLst>
          </p:cNvPr>
          <p:cNvPicPr>
            <a:picLocks noChangeAspect="1" noChangeArrowheads="1"/>
          </p:cNvPicPr>
          <p:nvPr/>
        </p:nvPicPr>
        <p:blipFill>
          <a:blip r:embed="rId3">
            <a:lum bright="-10000"/>
          </a:blip>
          <a:srcRect/>
          <a:stretch>
            <a:fillRect/>
          </a:stretch>
        </p:blipFill>
        <p:spPr bwMode="auto">
          <a:xfrm>
            <a:off x="195263" y="188913"/>
            <a:ext cx="3878262" cy="64897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84326" name="Text Box 5">
            <a:extLst>
              <a:ext uri="{FF2B5EF4-FFF2-40B4-BE49-F238E27FC236}">
                <a16:creationId xmlns:a16="http://schemas.microsoft.com/office/drawing/2014/main" id="{8DE16404-07D0-5476-2E11-F9B5D0AAF603}"/>
              </a:ext>
            </a:extLst>
          </p:cNvPr>
          <p:cNvSpPr txBox="1">
            <a:spLocks noChangeArrowheads="1"/>
          </p:cNvSpPr>
          <p:nvPr/>
        </p:nvSpPr>
        <p:spPr bwMode="auto">
          <a:xfrm>
            <a:off x="250825" y="2708275"/>
            <a:ext cx="1403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Mer</a:t>
            </a:r>
            <a:r>
              <a:rPr lang="fr-CH" altLang="it-CH" sz="1400" b="1">
                <a:solidFill>
                  <a:srgbClr val="FFFFFF"/>
                </a:solidFill>
              </a:rPr>
              <a:t> </a:t>
            </a:r>
            <a:r>
              <a:rPr lang="fr-CH" altLang="it-CH" sz="1400" b="1">
                <a:solidFill>
                  <a:srgbClr val="000000"/>
                </a:solidFill>
              </a:rPr>
              <a:t>Méditerranée</a:t>
            </a:r>
            <a:endParaRPr lang="it-IT" altLang="it-CH" sz="1400" b="1">
              <a:solidFill>
                <a:srgbClr val="000000"/>
              </a:solidFill>
            </a:endParaRPr>
          </a:p>
        </p:txBody>
      </p:sp>
      <p:sp>
        <p:nvSpPr>
          <p:cNvPr id="184327" name="Text Box 6">
            <a:extLst>
              <a:ext uri="{FF2B5EF4-FFF2-40B4-BE49-F238E27FC236}">
                <a16:creationId xmlns:a16="http://schemas.microsoft.com/office/drawing/2014/main" id="{E6959A8B-3753-D53E-0BE6-54A1A4E4F213}"/>
              </a:ext>
            </a:extLst>
          </p:cNvPr>
          <p:cNvSpPr txBox="1">
            <a:spLocks noChangeArrowheads="1"/>
          </p:cNvSpPr>
          <p:nvPr/>
        </p:nvSpPr>
        <p:spPr bwMode="auto">
          <a:xfrm>
            <a:off x="2411413" y="260350"/>
            <a:ext cx="7921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Liban</a:t>
            </a:r>
            <a:endParaRPr lang="it-IT" altLang="it-CH" sz="1200" b="1">
              <a:solidFill>
                <a:srgbClr val="000000"/>
              </a:solidFill>
            </a:endParaRPr>
          </a:p>
        </p:txBody>
      </p:sp>
      <p:sp>
        <p:nvSpPr>
          <p:cNvPr id="184328" name="Text Box 7">
            <a:extLst>
              <a:ext uri="{FF2B5EF4-FFF2-40B4-BE49-F238E27FC236}">
                <a16:creationId xmlns:a16="http://schemas.microsoft.com/office/drawing/2014/main" id="{0048715B-E53A-9277-17C8-D356EADABF75}"/>
              </a:ext>
            </a:extLst>
          </p:cNvPr>
          <p:cNvSpPr txBox="1">
            <a:spLocks noChangeArrowheads="1"/>
          </p:cNvSpPr>
          <p:nvPr/>
        </p:nvSpPr>
        <p:spPr bwMode="auto">
          <a:xfrm>
            <a:off x="3419475" y="549275"/>
            <a:ext cx="6524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Syrie</a:t>
            </a:r>
            <a:endParaRPr lang="it-IT" altLang="it-CH" sz="1400" b="1">
              <a:solidFill>
                <a:srgbClr val="000000"/>
              </a:solidFill>
            </a:endParaRPr>
          </a:p>
        </p:txBody>
      </p:sp>
      <p:sp>
        <p:nvSpPr>
          <p:cNvPr id="184329" name="Text Box 9">
            <a:extLst>
              <a:ext uri="{FF2B5EF4-FFF2-40B4-BE49-F238E27FC236}">
                <a16:creationId xmlns:a16="http://schemas.microsoft.com/office/drawing/2014/main" id="{A1091CF8-B357-43D9-3A00-CCBBDB92CC43}"/>
              </a:ext>
            </a:extLst>
          </p:cNvPr>
          <p:cNvSpPr txBox="1">
            <a:spLocks noChangeArrowheads="1"/>
          </p:cNvSpPr>
          <p:nvPr/>
        </p:nvSpPr>
        <p:spPr bwMode="auto">
          <a:xfrm>
            <a:off x="2771775" y="4221163"/>
            <a:ext cx="5762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333333"/>
                </a:solidFill>
              </a:rPr>
              <a:t>Mar</a:t>
            </a:r>
            <a:r>
              <a:rPr lang="fr-CH" altLang="it-CH" sz="1000" b="1">
                <a:solidFill>
                  <a:srgbClr val="FFFFFF"/>
                </a:solidFill>
              </a:rPr>
              <a:t> </a:t>
            </a:r>
            <a:r>
              <a:rPr lang="fr-CH" altLang="it-CH" sz="1000" b="1">
                <a:solidFill>
                  <a:srgbClr val="333333"/>
                </a:solidFill>
              </a:rPr>
              <a:t>Morto</a:t>
            </a:r>
            <a:endParaRPr lang="it-IT" altLang="it-CH" sz="1000" b="1">
              <a:solidFill>
                <a:srgbClr val="333333"/>
              </a:solidFill>
            </a:endParaRPr>
          </a:p>
        </p:txBody>
      </p:sp>
      <p:sp>
        <p:nvSpPr>
          <p:cNvPr id="184330" name="Text Box 10">
            <a:extLst>
              <a:ext uri="{FF2B5EF4-FFF2-40B4-BE49-F238E27FC236}">
                <a16:creationId xmlns:a16="http://schemas.microsoft.com/office/drawing/2014/main" id="{F5999398-F5C2-31F4-9BFE-B7AA2BCB58E2}"/>
              </a:ext>
            </a:extLst>
          </p:cNvPr>
          <p:cNvSpPr txBox="1">
            <a:spLocks noChangeArrowheads="1"/>
          </p:cNvSpPr>
          <p:nvPr/>
        </p:nvSpPr>
        <p:spPr bwMode="auto">
          <a:xfrm>
            <a:off x="2987675" y="3357563"/>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Jericho</a:t>
            </a:r>
            <a:endParaRPr lang="it-IT" altLang="it-CH" sz="800" b="1">
              <a:solidFill>
                <a:srgbClr val="333333"/>
              </a:solidFill>
            </a:endParaRPr>
          </a:p>
        </p:txBody>
      </p:sp>
      <p:sp>
        <p:nvSpPr>
          <p:cNvPr id="184331" name="Text Box 11">
            <a:extLst>
              <a:ext uri="{FF2B5EF4-FFF2-40B4-BE49-F238E27FC236}">
                <a16:creationId xmlns:a16="http://schemas.microsoft.com/office/drawing/2014/main" id="{FAF2AA6F-C3E8-FBA1-1C77-9C11704F8FB7}"/>
              </a:ext>
            </a:extLst>
          </p:cNvPr>
          <p:cNvSpPr txBox="1">
            <a:spLocks noChangeArrowheads="1"/>
          </p:cNvSpPr>
          <p:nvPr/>
        </p:nvSpPr>
        <p:spPr bwMode="auto">
          <a:xfrm>
            <a:off x="250825" y="6165850"/>
            <a:ext cx="7921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Egypte</a:t>
            </a:r>
          </a:p>
          <a:p>
            <a:pPr eaLnBrk="1" hangingPunct="1">
              <a:spcBef>
                <a:spcPct val="50000"/>
              </a:spcBef>
              <a:buFontTx/>
              <a:buNone/>
            </a:pPr>
            <a:r>
              <a:rPr lang="fr-CH" altLang="it-CH" sz="900" b="1">
                <a:solidFill>
                  <a:srgbClr val="000000"/>
                </a:solidFill>
              </a:rPr>
              <a:t>Sinaï</a:t>
            </a:r>
            <a:endParaRPr lang="it-IT" altLang="it-CH" sz="900" b="1">
              <a:solidFill>
                <a:srgbClr val="000000"/>
              </a:solidFill>
            </a:endParaRPr>
          </a:p>
        </p:txBody>
      </p:sp>
      <p:sp>
        <p:nvSpPr>
          <p:cNvPr id="184332" name="Text Box 12">
            <a:extLst>
              <a:ext uri="{FF2B5EF4-FFF2-40B4-BE49-F238E27FC236}">
                <a16:creationId xmlns:a16="http://schemas.microsoft.com/office/drawing/2014/main" id="{0D347395-A8D6-1BAB-95C3-9C8C3C9D720F}"/>
              </a:ext>
            </a:extLst>
          </p:cNvPr>
          <p:cNvSpPr txBox="1">
            <a:spLocks noChangeArrowheads="1"/>
          </p:cNvSpPr>
          <p:nvPr/>
        </p:nvSpPr>
        <p:spPr bwMode="auto">
          <a:xfrm>
            <a:off x="3276600" y="90805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a:solidFill>
                  <a:srgbClr val="000000"/>
                </a:solidFill>
              </a:rPr>
              <a:t>Golan</a:t>
            </a:r>
            <a:endParaRPr lang="it-IT" altLang="it-CH" sz="800">
              <a:solidFill>
                <a:srgbClr val="000000"/>
              </a:solidFill>
            </a:endParaRPr>
          </a:p>
        </p:txBody>
      </p:sp>
      <p:sp>
        <p:nvSpPr>
          <p:cNvPr id="184333" name="Rectangle 19">
            <a:extLst>
              <a:ext uri="{FF2B5EF4-FFF2-40B4-BE49-F238E27FC236}">
                <a16:creationId xmlns:a16="http://schemas.microsoft.com/office/drawing/2014/main" id="{9AEE74CF-3466-AEAC-A43F-7F23EDFF3FF9}"/>
              </a:ext>
            </a:extLst>
          </p:cNvPr>
          <p:cNvSpPr>
            <a:spLocks noGrp="1" noChangeArrowheads="1"/>
          </p:cNvSpPr>
          <p:nvPr>
            <p:ph type="title"/>
          </p:nvPr>
        </p:nvSpPr>
        <p:spPr>
          <a:xfrm>
            <a:off x="8101013" y="188913"/>
            <a:ext cx="803275" cy="431800"/>
          </a:xfrm>
        </p:spPr>
        <p:txBody>
          <a:bodyPr/>
          <a:lstStyle/>
          <a:p>
            <a:pPr eaLnBrk="1" hangingPunct="1"/>
            <a:r>
              <a:rPr lang="fr-FR" altLang="it-CH" sz="800">
                <a:solidFill>
                  <a:schemeClr val="bg1"/>
                </a:solidFill>
              </a:rPr>
              <a:t>Palestina topografia</a:t>
            </a:r>
          </a:p>
        </p:txBody>
      </p:sp>
      <p:pic>
        <p:nvPicPr>
          <p:cNvPr id="73748" name="Picture 21" descr="C:\Users\Enrico\Desktop\Cr 1 jpeg.jpg">
            <a:extLst>
              <a:ext uri="{FF2B5EF4-FFF2-40B4-BE49-F238E27FC236}">
                <a16:creationId xmlns:a16="http://schemas.microsoft.com/office/drawing/2014/main" id="{B81B3AB1-9875-325E-2952-2F50D414A61B}"/>
              </a:ext>
            </a:extLst>
          </p:cNvPr>
          <p:cNvPicPr>
            <a:picLocks noChangeAspect="1" noChangeArrowheads="1"/>
          </p:cNvPicPr>
          <p:nvPr/>
        </p:nvPicPr>
        <p:blipFill>
          <a:blip r:embed="rId4"/>
          <a:srcRect/>
          <a:stretch>
            <a:fillRect/>
          </a:stretch>
        </p:blipFill>
        <p:spPr bwMode="auto">
          <a:xfrm>
            <a:off x="2987675" y="5853113"/>
            <a:ext cx="1079500" cy="825500"/>
          </a:xfrm>
          <a:prstGeom prst="rect">
            <a:avLst/>
          </a:prstGeom>
          <a:ln>
            <a:noFill/>
          </a:ln>
          <a:effectLst>
            <a:outerShdw blurRad="292100" dist="139700" dir="2700000" algn="tl" rotWithShape="0">
              <a:srgbClr val="333333">
                <a:alpha val="65000"/>
              </a:srgbClr>
            </a:outerShdw>
          </a:effectLst>
        </p:spPr>
      </p:pic>
      <p:sp>
        <p:nvSpPr>
          <p:cNvPr id="184335" name="CasellaDiTesto 21">
            <a:extLst>
              <a:ext uri="{FF2B5EF4-FFF2-40B4-BE49-F238E27FC236}">
                <a16:creationId xmlns:a16="http://schemas.microsoft.com/office/drawing/2014/main" id="{37EADCDE-533E-382C-DE0B-FCECE8BEB8A0}"/>
              </a:ext>
            </a:extLst>
          </p:cNvPr>
          <p:cNvSpPr txBox="1">
            <a:spLocks noChangeArrowheads="1"/>
          </p:cNvSpPr>
          <p:nvPr/>
        </p:nvSpPr>
        <p:spPr bwMode="auto">
          <a:xfrm>
            <a:off x="2978150" y="5653088"/>
            <a:ext cx="11525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a:solidFill>
                  <a:srgbClr val="400000"/>
                </a:solidFill>
              </a:rPr>
              <a:t>Le croissant fertile du MO</a:t>
            </a:r>
          </a:p>
        </p:txBody>
      </p:sp>
      <p:sp>
        <p:nvSpPr>
          <p:cNvPr id="184336" name="Text Box 8">
            <a:extLst>
              <a:ext uri="{FF2B5EF4-FFF2-40B4-BE49-F238E27FC236}">
                <a16:creationId xmlns:a16="http://schemas.microsoft.com/office/drawing/2014/main" id="{4281E533-F57B-6CAD-4212-7A8330125BC7}"/>
              </a:ext>
            </a:extLst>
          </p:cNvPr>
          <p:cNvSpPr txBox="1">
            <a:spLocks noChangeArrowheads="1"/>
          </p:cNvSpPr>
          <p:nvPr/>
        </p:nvSpPr>
        <p:spPr bwMode="auto">
          <a:xfrm rot="-5400000">
            <a:off x="3113882" y="3491706"/>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Jordanie</a:t>
            </a:r>
            <a:endParaRPr lang="it-IT" altLang="it-CH" sz="1800" b="1">
              <a:solidFill>
                <a:srgbClr val="000000"/>
              </a:solidFill>
            </a:endParaRPr>
          </a:p>
        </p:txBody>
      </p:sp>
      <p:pic>
        <p:nvPicPr>
          <p:cNvPr id="21" name="Picture 7" descr="C:\Users\Enrico\Desktop\Acre jpeg.jpg">
            <a:extLst>
              <a:ext uri="{FF2B5EF4-FFF2-40B4-BE49-F238E27FC236}">
                <a16:creationId xmlns:a16="http://schemas.microsoft.com/office/drawing/2014/main" id="{0CC23016-5F73-4206-A71C-955F9A2E258B}"/>
              </a:ext>
            </a:extLst>
          </p:cNvPr>
          <p:cNvPicPr>
            <a:picLocks noChangeAspect="1" noChangeArrowheads="1"/>
          </p:cNvPicPr>
          <p:nvPr/>
        </p:nvPicPr>
        <p:blipFill>
          <a:blip r:embed="rId5"/>
          <a:srcRect r="1389"/>
          <a:stretch>
            <a:fillRect/>
          </a:stretch>
        </p:blipFill>
        <p:spPr bwMode="auto">
          <a:xfrm>
            <a:off x="4235450" y="207963"/>
            <a:ext cx="4729163" cy="31067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38" name="CasellaDiTesto 1">
            <a:extLst>
              <a:ext uri="{FF2B5EF4-FFF2-40B4-BE49-F238E27FC236}">
                <a16:creationId xmlns:a16="http://schemas.microsoft.com/office/drawing/2014/main" id="{5F64C186-10AB-44F0-1B4A-BB5D6F428578}"/>
              </a:ext>
            </a:extLst>
          </p:cNvPr>
          <p:cNvSpPr txBox="1">
            <a:spLocks noChangeArrowheads="1"/>
          </p:cNvSpPr>
          <p:nvPr/>
        </p:nvSpPr>
        <p:spPr bwMode="auto">
          <a:xfrm>
            <a:off x="4327525" y="2813050"/>
            <a:ext cx="72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Acre</a:t>
            </a:r>
          </a:p>
        </p:txBody>
      </p:sp>
      <p:pic>
        <p:nvPicPr>
          <p:cNvPr id="24" name="Picture 21">
            <a:extLst>
              <a:ext uri="{FF2B5EF4-FFF2-40B4-BE49-F238E27FC236}">
                <a16:creationId xmlns:a16="http://schemas.microsoft.com/office/drawing/2014/main" id="{F54B4146-6DD0-087D-3FBD-EF824165ECC5}"/>
              </a:ext>
            </a:extLst>
          </p:cNvPr>
          <p:cNvPicPr>
            <a:picLocks noChangeAspect="1" noChangeArrowheads="1"/>
          </p:cNvPicPr>
          <p:nvPr/>
        </p:nvPicPr>
        <p:blipFill rotWithShape="1">
          <a:blip r:embed="rId6"/>
          <a:srcRect t="19095"/>
          <a:stretch/>
        </p:blipFill>
        <p:spPr bwMode="auto">
          <a:xfrm>
            <a:off x="4256088" y="4098925"/>
            <a:ext cx="4713287" cy="2579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2" name="Rettangolo 21">
            <a:extLst>
              <a:ext uri="{FF2B5EF4-FFF2-40B4-BE49-F238E27FC236}">
                <a16:creationId xmlns:a16="http://schemas.microsoft.com/office/drawing/2014/main" id="{3F67884E-1AAF-45F0-7E53-7BDB2E9956C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23" name="Text Box 6">
            <a:extLst>
              <a:ext uri="{FF2B5EF4-FFF2-40B4-BE49-F238E27FC236}">
                <a16:creationId xmlns:a16="http://schemas.microsoft.com/office/drawing/2014/main" id="{4BAE6E85-8B81-C1E8-D7A0-910D5F238CB1}"/>
              </a:ext>
            </a:extLst>
          </p:cNvPr>
          <p:cNvSpPr txBox="1">
            <a:spLocks noChangeArrowheads="1"/>
          </p:cNvSpPr>
          <p:nvPr/>
        </p:nvSpPr>
        <p:spPr bwMode="auto">
          <a:xfrm>
            <a:off x="4346575" y="3487738"/>
            <a:ext cx="1487488" cy="4318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Palestine</a:t>
            </a:r>
            <a:endParaRPr lang="it-IT" altLang="it-CH" sz="2200" dirty="0"/>
          </a:p>
        </p:txBody>
      </p:sp>
      <p:sp>
        <p:nvSpPr>
          <p:cNvPr id="184342" name="Text Box 15">
            <a:extLst>
              <a:ext uri="{FF2B5EF4-FFF2-40B4-BE49-F238E27FC236}">
                <a16:creationId xmlns:a16="http://schemas.microsoft.com/office/drawing/2014/main" id="{181BAE65-5274-A6C6-CF18-87FC3E511A72}"/>
              </a:ext>
            </a:extLst>
          </p:cNvPr>
          <p:cNvSpPr txBox="1">
            <a:spLocks noChangeArrowheads="1"/>
          </p:cNvSpPr>
          <p:nvPr/>
        </p:nvSpPr>
        <p:spPr bwMode="auto">
          <a:xfrm>
            <a:off x="5962650" y="3382963"/>
            <a:ext cx="2732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FFFFFF"/>
                </a:solidFill>
              </a:rPr>
              <a:t>La topographie montre la plaine côtière fertile et irriguée par l’eau que descend des reliefs montueux</a:t>
            </a:r>
            <a:endParaRPr lang="it-IT" altLang="it-CH" sz="1200" b="1">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Number Placeholder 4">
            <a:extLst>
              <a:ext uri="{FF2B5EF4-FFF2-40B4-BE49-F238E27FC236}">
                <a16:creationId xmlns:a16="http://schemas.microsoft.com/office/drawing/2014/main" id="{855FFB6A-B079-B8EB-1AD2-CA0D0B95E8B1}"/>
              </a:ext>
            </a:extLst>
          </p:cNvPr>
          <p:cNvSpPr>
            <a:spLocks noGrp="1"/>
          </p:cNvSpPr>
          <p:nvPr>
            <p:ph type="sldNum" sz="quarter" idx="12"/>
          </p:nvPr>
        </p:nvSpPr>
        <p:spPr>
          <a:xfrm>
            <a:off x="7737475" y="6176963"/>
            <a:ext cx="6572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F5F82A5-0107-4915-A8C7-25E4945DE0F3}" type="slidenum">
              <a:rPr lang="it-IT" altLang="it-CH" sz="1400" b="1" smtClean="0">
                <a:solidFill>
                  <a:srgbClr val="FFFFFF"/>
                </a:solidFill>
              </a:rPr>
              <a:pPr>
                <a:spcBef>
                  <a:spcPct val="0"/>
                </a:spcBef>
                <a:buFontTx/>
                <a:buNone/>
              </a:pPr>
              <a:t>50</a:t>
            </a:fld>
            <a:endParaRPr lang="it-IT" altLang="it-CH" sz="1400" b="1">
              <a:solidFill>
                <a:srgbClr val="FFFFFF"/>
              </a:solidFill>
            </a:endParaRPr>
          </a:p>
        </p:txBody>
      </p:sp>
      <p:pic>
        <p:nvPicPr>
          <p:cNvPr id="5" name="Immagine 3">
            <a:extLst>
              <a:ext uri="{FF2B5EF4-FFF2-40B4-BE49-F238E27FC236}">
                <a16:creationId xmlns:a16="http://schemas.microsoft.com/office/drawing/2014/main" id="{91A38110-FBC0-0262-7A99-0ABAA5202366}"/>
              </a:ext>
            </a:extLst>
          </p:cNvPr>
          <p:cNvPicPr>
            <a:picLocks noChangeAspect="1" noChangeArrowheads="1"/>
          </p:cNvPicPr>
          <p:nvPr/>
        </p:nvPicPr>
        <p:blipFill>
          <a:blip r:embed="rId3">
            <a:lum bright="-10000" contrast="10000"/>
          </a:blip>
          <a:srcRect/>
          <a:stretch>
            <a:fillRect/>
          </a:stretch>
        </p:blipFill>
        <p:spPr bwMode="auto">
          <a:xfrm>
            <a:off x="387350" y="3968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DCD4916D-D178-DE95-97DD-84EF857FC01D}"/>
              </a:ext>
            </a:extLst>
          </p:cNvPr>
          <p:cNvPicPr>
            <a:picLocks noChangeAspect="1"/>
          </p:cNvPicPr>
          <p:nvPr/>
        </p:nvPicPr>
        <p:blipFill>
          <a:blip r:embed="rId4">
            <a:lum bright="-10000" contrast="10000"/>
          </a:blip>
          <a:stretch>
            <a:fillRect/>
          </a:stretch>
        </p:blipFill>
        <p:spPr>
          <a:xfrm>
            <a:off x="4932363" y="396875"/>
            <a:ext cx="3878262"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Immagine 4">
            <a:extLst>
              <a:ext uri="{FF2B5EF4-FFF2-40B4-BE49-F238E27FC236}">
                <a16:creationId xmlns:a16="http://schemas.microsoft.com/office/drawing/2014/main" id="{00ACC0EB-7EC5-3CC6-CC02-546BF13E2102}"/>
              </a:ext>
            </a:extLst>
          </p:cNvPr>
          <p:cNvPicPr>
            <a:picLocks noChangeAspect="1" noChangeArrowheads="1"/>
          </p:cNvPicPr>
          <p:nvPr/>
        </p:nvPicPr>
        <p:blipFill>
          <a:blip r:embed="rId5">
            <a:lum bright="-10000" contrast="10000"/>
          </a:blip>
          <a:srcRect/>
          <a:stretch>
            <a:fillRect/>
          </a:stretch>
        </p:blipFill>
        <p:spPr bwMode="auto">
          <a:xfrm>
            <a:off x="4932363" y="3311525"/>
            <a:ext cx="3878262"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276486" name="Text Box 10">
            <a:extLst>
              <a:ext uri="{FF2B5EF4-FFF2-40B4-BE49-F238E27FC236}">
                <a16:creationId xmlns:a16="http://schemas.microsoft.com/office/drawing/2014/main" id="{5F19D163-4C38-C51C-C91D-DD1AB23AC3DC}"/>
              </a:ext>
            </a:extLst>
          </p:cNvPr>
          <p:cNvSpPr txBox="1">
            <a:spLocks noChangeArrowheads="1"/>
          </p:cNvSpPr>
          <p:nvPr/>
        </p:nvSpPr>
        <p:spPr bwMode="auto">
          <a:xfrm>
            <a:off x="4940300" y="396875"/>
            <a:ext cx="3384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u="sng"/>
              <a:t>1927</a:t>
            </a:r>
            <a:r>
              <a:rPr lang="fr-CH" altLang="it-CH" sz="1400" b="1"/>
              <a:t>   Naplouse, fabrication du savon</a:t>
            </a:r>
            <a:endParaRPr lang="it-IT" altLang="it-CH" sz="1400" b="1"/>
          </a:p>
        </p:txBody>
      </p:sp>
      <p:sp>
        <p:nvSpPr>
          <p:cNvPr id="8" name="Rettangolo 7">
            <a:extLst>
              <a:ext uri="{FF2B5EF4-FFF2-40B4-BE49-F238E27FC236}">
                <a16:creationId xmlns:a16="http://schemas.microsoft.com/office/drawing/2014/main" id="{912223F8-A6E1-25F4-9FC5-D7F8F613179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3">
            <a:extLst>
              <a:ext uri="{FF2B5EF4-FFF2-40B4-BE49-F238E27FC236}">
                <a16:creationId xmlns:a16="http://schemas.microsoft.com/office/drawing/2014/main" id="{C25F3D05-83C2-04CA-FA37-7664DB11BF98}"/>
              </a:ext>
            </a:extLst>
          </p:cNvPr>
          <p:cNvSpPr txBox="1">
            <a:spLocks noChangeArrowheads="1"/>
          </p:cNvSpPr>
          <p:nvPr/>
        </p:nvSpPr>
        <p:spPr bwMode="auto">
          <a:xfrm>
            <a:off x="387350" y="6103938"/>
            <a:ext cx="3176588" cy="5842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800100" indent="-800100" algn="ctr" eaLnBrk="1" hangingPunct="1">
              <a:spcBef>
                <a:spcPct val="50000"/>
              </a:spcBef>
              <a:buFontTx/>
              <a:buNone/>
              <a:defRPr/>
            </a:pPr>
            <a:r>
              <a:rPr lang="fr-CH" altLang="it-CH" sz="1600" b="1" dirty="0">
                <a:solidFill>
                  <a:schemeClr val="accent4">
                    <a:lumMod val="10000"/>
                  </a:schemeClr>
                </a:solidFill>
              </a:rPr>
              <a:t>1936 -  L’industrie </a:t>
            </a:r>
            <a:r>
              <a:rPr lang="fr-CH" altLang="it-CH" sz="1600" b="1" dirty="0" err="1">
                <a:solidFill>
                  <a:schemeClr val="accent4">
                    <a:lumMod val="10000"/>
                  </a:schemeClr>
                </a:solidFill>
              </a:rPr>
              <a:t>arabe-palestinienne</a:t>
            </a:r>
            <a:endParaRPr lang="it-IT" altLang="it-CH" sz="1600" b="1" dirty="0">
              <a:solidFill>
                <a:schemeClr val="accent4">
                  <a:lumMod val="10000"/>
                </a:schemeClr>
              </a:solidFill>
            </a:endParaRPr>
          </a:p>
        </p:txBody>
      </p:sp>
      <p:sp>
        <p:nvSpPr>
          <p:cNvPr id="276489" name="Text Box 3">
            <a:extLst>
              <a:ext uri="{FF2B5EF4-FFF2-40B4-BE49-F238E27FC236}">
                <a16:creationId xmlns:a16="http://schemas.microsoft.com/office/drawing/2014/main" id="{364E36B8-8C04-F288-AF0D-A35197B316E9}"/>
              </a:ext>
            </a:extLst>
          </p:cNvPr>
          <p:cNvSpPr txBox="1">
            <a:spLocks noChangeArrowheads="1"/>
          </p:cNvSpPr>
          <p:nvPr/>
        </p:nvSpPr>
        <p:spPr bwMode="auto">
          <a:xfrm>
            <a:off x="3783013" y="6072188"/>
            <a:ext cx="387826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200"/>
              <a:t>1936  - En Palestine les olives représentaient une ressource importante de la quelle dérivait une florissante industrie de l’huile et du savon.</a:t>
            </a:r>
            <a:endParaRPr lang="it-IT" altLang="it-CH" sz="12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egnaposto numero diapositiva 1">
            <a:extLst>
              <a:ext uri="{FF2B5EF4-FFF2-40B4-BE49-F238E27FC236}">
                <a16:creationId xmlns:a16="http://schemas.microsoft.com/office/drawing/2014/main" id="{C59A4F9E-3922-E8E4-BDE7-5AAFA3B99932}"/>
              </a:ext>
            </a:extLst>
          </p:cNvPr>
          <p:cNvSpPr>
            <a:spLocks noGrp="1"/>
          </p:cNvSpPr>
          <p:nvPr>
            <p:ph type="sldNum" sz="quarter" idx="12"/>
          </p:nvPr>
        </p:nvSpPr>
        <p:spPr>
          <a:xfrm>
            <a:off x="7507288" y="5715000"/>
            <a:ext cx="9032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58BC519-EDA8-4A83-A254-8F4FE1F2A887}" type="slidenum">
              <a:rPr lang="it-IT" altLang="en-US" sz="1400" b="1" smtClean="0">
                <a:solidFill>
                  <a:srgbClr val="FFFFFF"/>
                </a:solidFill>
              </a:rPr>
              <a:pPr>
                <a:spcBef>
                  <a:spcPct val="0"/>
                </a:spcBef>
                <a:buFontTx/>
                <a:buNone/>
              </a:pPr>
              <a:t>51</a:t>
            </a:fld>
            <a:endParaRPr lang="it-IT" altLang="en-US" sz="1400" b="1">
              <a:solidFill>
                <a:srgbClr val="FFFFFF"/>
              </a:solidFill>
            </a:endParaRPr>
          </a:p>
        </p:txBody>
      </p:sp>
      <p:pic>
        <p:nvPicPr>
          <p:cNvPr id="5" name="Picture 2" descr="industria palestinese di Jaffa nel 1930">
            <a:extLst>
              <a:ext uri="{FF2B5EF4-FFF2-40B4-BE49-F238E27FC236}">
                <a16:creationId xmlns:a16="http://schemas.microsoft.com/office/drawing/2014/main" id="{A985E7E5-A790-700E-923C-33D4E9F73D2F}"/>
              </a:ext>
            </a:extLst>
          </p:cNvPr>
          <p:cNvPicPr>
            <a:picLocks noChangeAspect="1" noChangeArrowheads="1"/>
          </p:cNvPicPr>
          <p:nvPr/>
        </p:nvPicPr>
        <p:blipFill>
          <a:blip r:embed="rId3">
            <a:lum contrast="20000"/>
          </a:blip>
          <a:srcRect/>
          <a:stretch>
            <a:fillRect/>
          </a:stretch>
        </p:blipFill>
        <p:spPr bwMode="auto">
          <a:xfrm>
            <a:off x="468313" y="476250"/>
            <a:ext cx="8189912" cy="504825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278532" name="CasellaDiTesto 1">
            <a:extLst>
              <a:ext uri="{FF2B5EF4-FFF2-40B4-BE49-F238E27FC236}">
                <a16:creationId xmlns:a16="http://schemas.microsoft.com/office/drawing/2014/main" id="{CC5F7FFE-0CD9-4191-0CA5-D98A59CCE43D}"/>
              </a:ext>
            </a:extLst>
          </p:cNvPr>
          <p:cNvSpPr txBox="1">
            <a:spLocks noChangeArrowheads="1"/>
          </p:cNvSpPr>
          <p:nvPr/>
        </p:nvSpPr>
        <p:spPr bwMode="auto">
          <a:xfrm>
            <a:off x="1636713" y="6111875"/>
            <a:ext cx="5870575"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À cette époque, environ 300 usines textiles étaient actives en Palestine.</a:t>
            </a:r>
            <a:endParaRPr lang="en-US" altLang="en-US" sz="1400"/>
          </a:p>
        </p:txBody>
      </p:sp>
      <p:sp>
        <p:nvSpPr>
          <p:cNvPr id="6" name="Rettangolo 5">
            <a:extLst>
              <a:ext uri="{FF2B5EF4-FFF2-40B4-BE49-F238E27FC236}">
                <a16:creationId xmlns:a16="http://schemas.microsoft.com/office/drawing/2014/main" id="{6BEB2763-9E53-B51E-E95A-552174B650A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0F67030E-7F79-7897-3700-738ADD490D23}"/>
              </a:ext>
            </a:extLst>
          </p:cNvPr>
          <p:cNvSpPr txBox="1">
            <a:spLocks noChangeArrowheads="1"/>
          </p:cNvSpPr>
          <p:nvPr/>
        </p:nvSpPr>
        <p:spPr bwMode="auto">
          <a:xfrm>
            <a:off x="2111375" y="5667375"/>
            <a:ext cx="4903788" cy="40005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1930</a:t>
            </a:r>
            <a:r>
              <a:rPr lang="fr-CH" altLang="it-CH" sz="1800" b="1" dirty="0">
                <a:solidFill>
                  <a:schemeClr val="accent4">
                    <a:lumMod val="10000"/>
                  </a:schemeClr>
                </a:solidFill>
              </a:rPr>
              <a:t> - Manufactures palestiniennes</a:t>
            </a:r>
            <a:endParaRPr lang="it-IT" altLang="it-CH" sz="1800" b="1" dirty="0">
              <a:solidFill>
                <a:schemeClr val="accent4">
                  <a:lumMod val="10000"/>
                </a:schemeClr>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Picture 2" descr="documento di identità alestinese anno 1935">
            <a:extLst>
              <a:ext uri="{FF2B5EF4-FFF2-40B4-BE49-F238E27FC236}">
                <a16:creationId xmlns:a16="http://schemas.microsoft.com/office/drawing/2014/main" id="{F4A18EBE-2F17-CB76-A611-68AA89F7F1BC}"/>
              </a:ext>
            </a:extLst>
          </p:cNvPr>
          <p:cNvPicPr>
            <a:picLocks noChangeAspect="1" noChangeArrowheads="1"/>
          </p:cNvPicPr>
          <p:nvPr/>
        </p:nvPicPr>
        <p:blipFill>
          <a:blip r:embed="rId3">
            <a:lum bright="-14000" contrast="16000"/>
          </a:blip>
          <a:srcRect/>
          <a:stretch>
            <a:fillRect/>
          </a:stretch>
        </p:blipFill>
        <p:spPr bwMode="auto">
          <a:xfrm>
            <a:off x="360363" y="182563"/>
            <a:ext cx="8423275" cy="6016625"/>
          </a:xfrm>
          <a:prstGeom prst="rect">
            <a:avLst/>
          </a:prstGeom>
          <a:ln>
            <a:noFill/>
          </a:ln>
          <a:effectLst>
            <a:outerShdw blurRad="292100" dist="139700" dir="2700000" algn="tl" rotWithShape="0">
              <a:srgbClr val="333333">
                <a:alpha val="65000"/>
              </a:srgbClr>
            </a:outerShdw>
          </a:effectLst>
        </p:spPr>
      </p:pic>
      <p:sp>
        <p:nvSpPr>
          <p:cNvPr id="706563" name="Text Box 3">
            <a:extLst>
              <a:ext uri="{FF2B5EF4-FFF2-40B4-BE49-F238E27FC236}">
                <a16:creationId xmlns:a16="http://schemas.microsoft.com/office/drawing/2014/main" id="{BE9E61B4-D86C-FDF8-AE6B-895599C678D7}"/>
              </a:ext>
            </a:extLst>
          </p:cNvPr>
          <p:cNvSpPr txBox="1">
            <a:spLocks noChangeArrowheads="1"/>
          </p:cNvSpPr>
          <p:nvPr/>
        </p:nvSpPr>
        <p:spPr bwMode="auto">
          <a:xfrm>
            <a:off x="2268538" y="6316663"/>
            <a:ext cx="489585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Document d’identité palestinien de 1935</a:t>
            </a:r>
            <a:endParaRPr lang="it-IT" altLang="it-CH" dirty="0"/>
          </a:p>
        </p:txBody>
      </p:sp>
      <p:sp>
        <p:nvSpPr>
          <p:cNvPr id="280580" name="Segnaposto numero diapositiva 1">
            <a:extLst>
              <a:ext uri="{FF2B5EF4-FFF2-40B4-BE49-F238E27FC236}">
                <a16:creationId xmlns:a16="http://schemas.microsoft.com/office/drawing/2014/main" id="{F8227D52-3A29-8BC4-8952-FCAEB3F9B314}"/>
              </a:ext>
            </a:extLst>
          </p:cNvPr>
          <p:cNvSpPr>
            <a:spLocks noGrp="1"/>
          </p:cNvSpPr>
          <p:nvPr>
            <p:ph type="sldNum" sz="quarter" idx="12"/>
          </p:nvPr>
        </p:nvSpPr>
        <p:spPr>
          <a:xfrm>
            <a:off x="7496175" y="6343650"/>
            <a:ext cx="658813" cy="371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CECCFD-2F6A-4728-953A-097DDE0C29B6}" type="slidenum">
              <a:rPr lang="it-IT" altLang="en-US" sz="1400" b="1" smtClean="0">
                <a:solidFill>
                  <a:srgbClr val="FFFFFF"/>
                </a:solidFill>
              </a:rPr>
              <a:pPr>
                <a:spcBef>
                  <a:spcPct val="0"/>
                </a:spcBef>
                <a:buFontTx/>
                <a:buNone/>
              </a:pPr>
              <a:t>52</a:t>
            </a:fld>
            <a:endParaRPr lang="it-IT" altLang="en-US" sz="1400" b="1">
              <a:solidFill>
                <a:srgbClr val="FFFFFF"/>
              </a:solidFill>
            </a:endParaRPr>
          </a:p>
        </p:txBody>
      </p:sp>
      <p:sp>
        <p:nvSpPr>
          <p:cNvPr id="5" name="Rettangolo 4">
            <a:extLst>
              <a:ext uri="{FF2B5EF4-FFF2-40B4-BE49-F238E27FC236}">
                <a16:creationId xmlns:a16="http://schemas.microsoft.com/office/drawing/2014/main" id="{3A6BEBC0-2800-8980-4DA7-1F1046F0A0D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descr="Palestinian Currency">
            <a:extLst>
              <a:ext uri="{FF2B5EF4-FFF2-40B4-BE49-F238E27FC236}">
                <a16:creationId xmlns:a16="http://schemas.microsoft.com/office/drawing/2014/main" id="{FE15623E-6A07-5B5D-40E3-4ED5ED4BCD5E}"/>
              </a:ext>
            </a:extLst>
          </p:cNvPr>
          <p:cNvPicPr>
            <a:picLocks noChangeAspect="1" noChangeArrowheads="1"/>
          </p:cNvPicPr>
          <p:nvPr/>
        </p:nvPicPr>
        <p:blipFill>
          <a:blip r:embed="rId3"/>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243715" name="Picture 3" descr="moneta palestinese">
            <a:extLst>
              <a:ext uri="{FF2B5EF4-FFF2-40B4-BE49-F238E27FC236}">
                <a16:creationId xmlns:a16="http://schemas.microsoft.com/office/drawing/2014/main" id="{E88B8F47-3EDF-456F-36DA-067114ACF880}"/>
              </a:ext>
            </a:extLst>
          </p:cNvPr>
          <p:cNvPicPr>
            <a:picLocks noChangeAspect="1" noChangeArrowheads="1"/>
          </p:cNvPicPr>
          <p:nvPr/>
        </p:nvPicPr>
        <p:blipFill>
          <a:blip r:embed="rId4"/>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sp>
        <p:nvSpPr>
          <p:cNvPr id="708612" name="Text Box 4">
            <a:extLst>
              <a:ext uri="{FF2B5EF4-FFF2-40B4-BE49-F238E27FC236}">
                <a16:creationId xmlns:a16="http://schemas.microsoft.com/office/drawing/2014/main" id="{3597A28A-DD29-B359-16B1-22F46F356CB1}"/>
              </a:ext>
            </a:extLst>
          </p:cNvPr>
          <p:cNvSpPr txBox="1">
            <a:spLocks noChangeArrowheads="1"/>
          </p:cNvSpPr>
          <p:nvPr/>
        </p:nvSpPr>
        <p:spPr bwMode="auto">
          <a:xfrm>
            <a:off x="6731000" y="2106613"/>
            <a:ext cx="1657350" cy="206216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Quelques-uns  des billets de banque et monnaies palestiniens       de la période       du mandat britannique.</a:t>
            </a:r>
            <a:endParaRPr lang="it-IT" altLang="it-CH" dirty="0"/>
          </a:p>
        </p:txBody>
      </p:sp>
      <p:pic>
        <p:nvPicPr>
          <p:cNvPr id="282629" name="Picture 5" descr="monete palestinesi 100milcoin1927">
            <a:extLst>
              <a:ext uri="{FF2B5EF4-FFF2-40B4-BE49-F238E27FC236}">
                <a16:creationId xmlns:a16="http://schemas.microsoft.com/office/drawing/2014/main" id="{D7F2290B-FDAB-C9B1-8D73-6CC249B62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2630" name="Picture 6" descr="monete palestinesi 10milcoin1927">
            <a:extLst>
              <a:ext uri="{FF2B5EF4-FFF2-40B4-BE49-F238E27FC236}">
                <a16:creationId xmlns:a16="http://schemas.microsoft.com/office/drawing/2014/main" id="{BD54172F-C58F-190F-867C-955A6A7E8F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31" name="Segnaposto numero diapositiva 1">
            <a:extLst>
              <a:ext uri="{FF2B5EF4-FFF2-40B4-BE49-F238E27FC236}">
                <a16:creationId xmlns:a16="http://schemas.microsoft.com/office/drawing/2014/main" id="{8F964D73-DCAF-C47A-94A0-67B4C24E33DE}"/>
              </a:ext>
            </a:extLst>
          </p:cNvPr>
          <p:cNvSpPr>
            <a:spLocks noGrp="1"/>
          </p:cNvSpPr>
          <p:nvPr>
            <p:ph type="sldNum" sz="quarter" idx="12"/>
          </p:nvPr>
        </p:nvSpPr>
        <p:spPr>
          <a:xfrm>
            <a:off x="7243763" y="4411663"/>
            <a:ext cx="596900" cy="284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F976FAE3-05CD-4657-A322-511C9AA42950}" type="slidenum">
              <a:rPr lang="it-IT" altLang="en-US" sz="1400" smtClean="0">
                <a:solidFill>
                  <a:srgbClr val="FFFFFF"/>
                </a:solidFill>
              </a:rPr>
              <a:pPr algn="ctr">
                <a:spcBef>
                  <a:spcPct val="0"/>
                </a:spcBef>
                <a:buFontTx/>
                <a:buNone/>
              </a:pPr>
              <a:t>53</a:t>
            </a:fld>
            <a:endParaRPr lang="it-IT" altLang="en-US" sz="1400">
              <a:solidFill>
                <a:srgbClr val="FFFFFF"/>
              </a:solidFill>
            </a:endParaRPr>
          </a:p>
        </p:txBody>
      </p:sp>
      <p:sp>
        <p:nvSpPr>
          <p:cNvPr id="8" name="Rettangolo 7">
            <a:extLst>
              <a:ext uri="{FF2B5EF4-FFF2-40B4-BE49-F238E27FC236}">
                <a16:creationId xmlns:a16="http://schemas.microsoft.com/office/drawing/2014/main" id="{9D5D27EB-BEE1-F142-9C0F-E7587FBE234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2633" name="CasellaDiTesto 9">
            <a:extLst>
              <a:ext uri="{FF2B5EF4-FFF2-40B4-BE49-F238E27FC236}">
                <a16:creationId xmlns:a16="http://schemas.microsoft.com/office/drawing/2014/main" id="{87CE379D-AD02-ABD4-1B4E-0C3717EE588F}"/>
              </a:ext>
            </a:extLst>
          </p:cNvPr>
          <p:cNvSpPr txBox="1">
            <a:spLocks noChangeArrowheads="1"/>
          </p:cNvSpPr>
          <p:nvPr/>
        </p:nvSpPr>
        <p:spPr bwMode="auto">
          <a:xfrm>
            <a:off x="6354763" y="4938713"/>
            <a:ext cx="23749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800"/>
              <a:t>http://en.wikipedia.org/wiki/Palestine_pound</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ext Box 5">
            <a:extLst>
              <a:ext uri="{FF2B5EF4-FFF2-40B4-BE49-F238E27FC236}">
                <a16:creationId xmlns:a16="http://schemas.microsoft.com/office/drawing/2014/main" id="{DFC3A794-9222-F12A-91FA-E35BBC3C3DB8}"/>
              </a:ext>
            </a:extLst>
          </p:cNvPr>
          <p:cNvSpPr txBox="1">
            <a:spLocks noChangeArrowheads="1"/>
          </p:cNvSpPr>
          <p:nvPr/>
        </p:nvSpPr>
        <p:spPr bwMode="auto">
          <a:xfrm>
            <a:off x="803275" y="3556000"/>
            <a:ext cx="6049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La révolte a été réprimée dans le sang par les Anglais aidés  par les milices sionistes.</a:t>
            </a:r>
          </a:p>
        </p:txBody>
      </p:sp>
      <p:sp>
        <p:nvSpPr>
          <p:cNvPr id="284675" name="Text Box 8">
            <a:extLst>
              <a:ext uri="{FF2B5EF4-FFF2-40B4-BE49-F238E27FC236}">
                <a16:creationId xmlns:a16="http://schemas.microsoft.com/office/drawing/2014/main" id="{53C6CA41-E508-5AB7-C1C1-74E6F44A6359}"/>
              </a:ext>
            </a:extLst>
          </p:cNvPr>
          <p:cNvSpPr txBox="1">
            <a:spLocks noChangeArrowheads="1"/>
          </p:cNvSpPr>
          <p:nvPr/>
        </p:nvSpPr>
        <p:spPr bwMode="auto">
          <a:xfrm>
            <a:off x="5651500" y="3817938"/>
            <a:ext cx="33845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 Rien ne va plus » entre arabes et juifs + anglais</a:t>
            </a:r>
            <a:endParaRPr lang="it-IT" altLang="it-CH" sz="1000" b="1">
              <a:solidFill>
                <a:srgbClr val="FFFFFF"/>
              </a:solidFill>
            </a:endParaRPr>
          </a:p>
        </p:txBody>
      </p:sp>
      <p:sp>
        <p:nvSpPr>
          <p:cNvPr id="284676" name="Segnaposto numero diapositiva 1">
            <a:extLst>
              <a:ext uri="{FF2B5EF4-FFF2-40B4-BE49-F238E27FC236}">
                <a16:creationId xmlns:a16="http://schemas.microsoft.com/office/drawing/2014/main" id="{237B214A-41F8-3A28-B1C5-328A0941D18F}"/>
              </a:ext>
            </a:extLst>
          </p:cNvPr>
          <p:cNvSpPr>
            <a:spLocks noGrp="1"/>
          </p:cNvSpPr>
          <p:nvPr>
            <p:ph type="sldNum" sz="quarter" idx="12"/>
          </p:nvPr>
        </p:nvSpPr>
        <p:spPr>
          <a:xfrm>
            <a:off x="8101013" y="3317875"/>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19050FB-8FD4-4C93-BAB9-9E2E6AEC46B8}" type="slidenum">
              <a:rPr lang="it-IT" altLang="en-US" sz="1400" b="1" smtClean="0">
                <a:solidFill>
                  <a:srgbClr val="FFFFFF"/>
                </a:solidFill>
              </a:rPr>
              <a:pPr>
                <a:spcBef>
                  <a:spcPct val="0"/>
                </a:spcBef>
                <a:buFontTx/>
                <a:buNone/>
              </a:pPr>
              <a:t>54</a:t>
            </a:fld>
            <a:endParaRPr lang="it-IT" altLang="en-US" sz="1400" b="1">
              <a:solidFill>
                <a:srgbClr val="FFFFFF"/>
              </a:solidFill>
            </a:endParaRPr>
          </a:p>
        </p:txBody>
      </p:sp>
      <p:pic>
        <p:nvPicPr>
          <p:cNvPr id="12" name="Picture 2" descr="foto_ulivi">
            <a:extLst>
              <a:ext uri="{FF2B5EF4-FFF2-40B4-BE49-F238E27FC236}">
                <a16:creationId xmlns:a16="http://schemas.microsoft.com/office/drawing/2014/main" id="{9425D438-466D-E4F3-3884-526C1293CE66}"/>
              </a:ext>
            </a:extLst>
          </p:cNvPr>
          <p:cNvPicPr>
            <a:picLocks noChangeAspect="1" noChangeArrowheads="1"/>
          </p:cNvPicPr>
          <p:nvPr/>
        </p:nvPicPr>
        <p:blipFill>
          <a:blip r:embed="rId3">
            <a:lum bright="-10000" contrast="10000"/>
          </a:blip>
          <a:srcRect/>
          <a:stretch>
            <a:fillRect/>
          </a:stretch>
        </p:blipFill>
        <p:spPr bwMode="auto">
          <a:xfrm>
            <a:off x="5208588" y="4084638"/>
            <a:ext cx="3498850" cy="2486025"/>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3" name="Picture 5" descr="comitato di salvezza per la palestina 1930">
            <a:extLst>
              <a:ext uri="{FF2B5EF4-FFF2-40B4-BE49-F238E27FC236}">
                <a16:creationId xmlns:a16="http://schemas.microsoft.com/office/drawing/2014/main" id="{4897D661-397E-97C2-48F3-3CF356B5AC9D}"/>
              </a:ext>
            </a:extLst>
          </p:cNvPr>
          <p:cNvPicPr>
            <a:picLocks noChangeAspect="1" noChangeArrowheads="1"/>
          </p:cNvPicPr>
          <p:nvPr/>
        </p:nvPicPr>
        <p:blipFill>
          <a:blip r:embed="rId4"/>
          <a:srcRect/>
          <a:stretch>
            <a:fillRect/>
          </a:stretch>
        </p:blipFill>
        <p:spPr bwMode="auto">
          <a:xfrm>
            <a:off x="4999038" y="327025"/>
            <a:ext cx="3708400" cy="2565400"/>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14" name="Picture 8" descr="protesta degli arabinel 1929">
            <a:extLst>
              <a:ext uri="{FF2B5EF4-FFF2-40B4-BE49-F238E27FC236}">
                <a16:creationId xmlns:a16="http://schemas.microsoft.com/office/drawing/2014/main" id="{9138FCCB-C89C-5F52-C8A5-9E8FA8A1FFF6}"/>
              </a:ext>
            </a:extLst>
          </p:cNvPr>
          <p:cNvPicPr>
            <a:picLocks noChangeAspect="1" noChangeArrowheads="1"/>
          </p:cNvPicPr>
          <p:nvPr/>
        </p:nvPicPr>
        <p:blipFill>
          <a:blip r:embed="rId5"/>
          <a:srcRect/>
          <a:stretch>
            <a:fillRect/>
          </a:stretch>
        </p:blipFill>
        <p:spPr bwMode="auto">
          <a:xfrm>
            <a:off x="425450" y="4084638"/>
            <a:ext cx="4602163" cy="2468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F2F094B8-429C-A361-C637-390A2221C1E4}"/>
              </a:ext>
            </a:extLst>
          </p:cNvPr>
          <p:cNvPicPr>
            <a:picLocks noChangeAspect="1"/>
          </p:cNvPicPr>
          <p:nvPr/>
        </p:nvPicPr>
        <p:blipFill>
          <a:blip r:embed="rId6"/>
          <a:stretch>
            <a:fillRect/>
          </a:stretch>
        </p:blipFill>
        <p:spPr>
          <a:xfrm>
            <a:off x="428625" y="322263"/>
            <a:ext cx="3455988" cy="2565400"/>
          </a:xfrm>
          <a:prstGeom prst="rect">
            <a:avLst/>
          </a:prstGeom>
          <a:ln w="28575">
            <a:solidFill>
              <a:schemeClr val="tx1"/>
            </a:solidFill>
          </a:ln>
          <a:effectLst>
            <a:outerShdw blurRad="292100" dist="139700" dir="2700000" algn="tl" rotWithShape="0">
              <a:srgbClr val="333333">
                <a:alpha val="65000"/>
              </a:srgbClr>
            </a:outerShdw>
          </a:effectLst>
        </p:spPr>
      </p:pic>
      <p:sp>
        <p:nvSpPr>
          <p:cNvPr id="707594" name="Text Box 10">
            <a:extLst>
              <a:ext uri="{FF2B5EF4-FFF2-40B4-BE49-F238E27FC236}">
                <a16:creationId xmlns:a16="http://schemas.microsoft.com/office/drawing/2014/main" id="{BCC22A81-51C8-5424-34F5-11E10438133C}"/>
              </a:ext>
            </a:extLst>
          </p:cNvPr>
          <p:cNvSpPr txBox="1">
            <a:spLocks noChangeArrowheads="1"/>
          </p:cNvSpPr>
          <p:nvPr/>
        </p:nvSpPr>
        <p:spPr bwMode="auto">
          <a:xfrm>
            <a:off x="436563" y="6229350"/>
            <a:ext cx="3282950" cy="306388"/>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1929</a:t>
            </a:r>
            <a:r>
              <a:rPr lang="fr-CH" altLang="it-CH" sz="1000" b="1" dirty="0">
                <a:solidFill>
                  <a:schemeClr val="accent4">
                    <a:lumMod val="10000"/>
                  </a:schemeClr>
                </a:solidFill>
              </a:rPr>
              <a:t> - Manifestation de protestation des Arabes</a:t>
            </a:r>
            <a:endParaRPr lang="it-IT" altLang="it-CH" sz="1000" b="1" dirty="0">
              <a:solidFill>
                <a:schemeClr val="accent4">
                  <a:lumMod val="10000"/>
                </a:schemeClr>
              </a:solidFill>
            </a:endParaRPr>
          </a:p>
        </p:txBody>
      </p:sp>
      <p:sp>
        <p:nvSpPr>
          <p:cNvPr id="16" name="Rettangolo 15">
            <a:extLst>
              <a:ext uri="{FF2B5EF4-FFF2-40B4-BE49-F238E27FC236}">
                <a16:creationId xmlns:a16="http://schemas.microsoft.com/office/drawing/2014/main" id="{E76A3C48-878B-AEEF-8F27-4E8569AB510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683" name="Text Box 7">
            <a:extLst>
              <a:ext uri="{FF2B5EF4-FFF2-40B4-BE49-F238E27FC236}">
                <a16:creationId xmlns:a16="http://schemas.microsoft.com/office/drawing/2014/main" id="{290A0CDF-AF76-9771-4306-491E5D8617D6}"/>
              </a:ext>
            </a:extLst>
          </p:cNvPr>
          <p:cNvSpPr txBox="1">
            <a:spLocks noChangeArrowheads="1"/>
          </p:cNvSpPr>
          <p:nvPr/>
        </p:nvSpPr>
        <p:spPr bwMode="auto">
          <a:xfrm>
            <a:off x="5651500" y="2932113"/>
            <a:ext cx="32242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1930</a:t>
            </a:r>
            <a:r>
              <a:rPr lang="fr-CH" altLang="it-CH" sz="1400" b="1">
                <a:solidFill>
                  <a:srgbClr val="66FF33"/>
                </a:solidFill>
              </a:rPr>
              <a:t> </a:t>
            </a:r>
            <a:r>
              <a:rPr lang="fr-CH" altLang="it-CH" sz="1400" b="1"/>
              <a:t>- </a:t>
            </a:r>
            <a:r>
              <a:rPr lang="fr-CH" altLang="it-CH" sz="1000" b="1">
                <a:solidFill>
                  <a:srgbClr val="FFFFFF"/>
                </a:solidFill>
              </a:rPr>
              <a:t> Le comité national palestinien du Salut.</a:t>
            </a:r>
            <a:r>
              <a:rPr lang="fr-CH" altLang="it-CH" sz="1400">
                <a:solidFill>
                  <a:srgbClr val="FFFFFF"/>
                </a:solidFill>
              </a:rPr>
              <a:t> </a:t>
            </a:r>
            <a:endParaRPr lang="it-IT" altLang="it-CH" sz="1400">
              <a:solidFill>
                <a:srgbClr val="FFFFFF"/>
              </a:solidFill>
            </a:endParaRPr>
          </a:p>
        </p:txBody>
      </p:sp>
      <p:sp>
        <p:nvSpPr>
          <p:cNvPr id="284684" name="Text Box 4">
            <a:extLst>
              <a:ext uri="{FF2B5EF4-FFF2-40B4-BE49-F238E27FC236}">
                <a16:creationId xmlns:a16="http://schemas.microsoft.com/office/drawing/2014/main" id="{FCE40434-94D0-6279-8397-D5B3F94C1803}"/>
              </a:ext>
            </a:extLst>
          </p:cNvPr>
          <p:cNvSpPr txBox="1">
            <a:spLocks noChangeArrowheads="1"/>
          </p:cNvSpPr>
          <p:nvPr/>
        </p:nvSpPr>
        <p:spPr bwMode="auto">
          <a:xfrm>
            <a:off x="3890963" y="785813"/>
            <a:ext cx="100806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a:t>
            </a:r>
            <a:r>
              <a:rPr lang="fr-CH" altLang="it-CH" sz="1000" b="1">
                <a:solidFill>
                  <a:srgbClr val="FFFF99"/>
                </a:solidFill>
              </a:rPr>
              <a:t> </a:t>
            </a:r>
            <a:r>
              <a:rPr lang="fr-CH" altLang="it-CH" sz="1000" b="1">
                <a:solidFill>
                  <a:srgbClr val="FFFFFF"/>
                </a:solidFill>
              </a:rPr>
              <a:t>     Répression d’une manifestation de protestation des palestiniens de la part de la police britannique.</a:t>
            </a:r>
            <a:endParaRPr lang="it-IT" altLang="it-CH" sz="1000" b="1">
              <a:solidFill>
                <a:srgbClr val="FFFFFF"/>
              </a:solidFill>
            </a:endParaRPr>
          </a:p>
        </p:txBody>
      </p:sp>
      <p:sp>
        <p:nvSpPr>
          <p:cNvPr id="2" name="CasellaDiTesto 1">
            <a:extLst>
              <a:ext uri="{FF2B5EF4-FFF2-40B4-BE49-F238E27FC236}">
                <a16:creationId xmlns:a16="http://schemas.microsoft.com/office/drawing/2014/main" id="{5A7A7FA2-010F-FAC8-D7F4-5A36AFD68D17}"/>
              </a:ext>
            </a:extLst>
          </p:cNvPr>
          <p:cNvSpPr txBox="1"/>
          <p:nvPr/>
        </p:nvSpPr>
        <p:spPr>
          <a:xfrm>
            <a:off x="889000" y="3116263"/>
            <a:ext cx="4105275" cy="369887"/>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1936 - 1939 - Grande </a:t>
            </a:r>
            <a:r>
              <a:rPr lang="en-US" b="1" dirty="0" err="1">
                <a:solidFill>
                  <a:schemeClr val="accent4">
                    <a:lumMod val="10000"/>
                  </a:schemeClr>
                </a:solidFill>
              </a:rPr>
              <a:t>révolte</a:t>
            </a:r>
            <a:r>
              <a:rPr lang="en-US" b="1" dirty="0">
                <a:solidFill>
                  <a:schemeClr val="accent4">
                    <a:lumMod val="10000"/>
                  </a:schemeClr>
                </a:solidFill>
              </a:rPr>
              <a:t> </a:t>
            </a:r>
            <a:r>
              <a:rPr lang="en-US" b="1" dirty="0" err="1">
                <a:solidFill>
                  <a:schemeClr val="accent4">
                    <a:lumMod val="10000"/>
                  </a:schemeClr>
                </a:solidFill>
              </a:rPr>
              <a:t>arabe</a:t>
            </a:r>
            <a:r>
              <a:rPr lang="en-US" b="1" dirty="0">
                <a:solidFill>
                  <a:schemeClr val="accent4">
                    <a:lumMod val="10000"/>
                  </a:schemeClr>
                </a:solidFill>
              </a:rPr>
              <a:t>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ext Box 4">
            <a:extLst>
              <a:ext uri="{FF2B5EF4-FFF2-40B4-BE49-F238E27FC236}">
                <a16:creationId xmlns:a16="http://schemas.microsoft.com/office/drawing/2014/main" id="{63D7AD10-39CF-AF9D-34F8-C18B10C3B1CE}"/>
              </a:ext>
            </a:extLst>
          </p:cNvPr>
          <p:cNvSpPr txBox="1">
            <a:spLocks noChangeArrowheads="1"/>
          </p:cNvSpPr>
          <p:nvPr/>
        </p:nvSpPr>
        <p:spPr bwMode="auto">
          <a:xfrm>
            <a:off x="7380288" y="219075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249863" name="Picture 6" descr="chek point britannico">
            <a:extLst>
              <a:ext uri="{FF2B5EF4-FFF2-40B4-BE49-F238E27FC236}">
                <a16:creationId xmlns:a16="http://schemas.microsoft.com/office/drawing/2014/main" id="{9F3D512E-855A-8C61-902C-33CAACAAC7B0}"/>
              </a:ext>
            </a:extLst>
          </p:cNvPr>
          <p:cNvPicPr>
            <a:picLocks noChangeAspect="1" noChangeArrowheads="1"/>
          </p:cNvPicPr>
          <p:nvPr/>
        </p:nvPicPr>
        <p:blipFill>
          <a:blip r:embed="rId3">
            <a:lum bright="-14000" contrast="22000"/>
          </a:blip>
          <a:srcRect/>
          <a:stretch>
            <a:fillRect/>
          </a:stretch>
        </p:blipFill>
        <p:spPr bwMode="auto">
          <a:xfrm>
            <a:off x="250825" y="3644900"/>
            <a:ext cx="4537075" cy="2935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3659" name="Picture 11" descr="C:\Users\Enrico\Desktop\Check british j.jpg">
            <a:extLst>
              <a:ext uri="{FF2B5EF4-FFF2-40B4-BE49-F238E27FC236}">
                <a16:creationId xmlns:a16="http://schemas.microsoft.com/office/drawing/2014/main" id="{A54CD0FE-CA7F-4036-40E4-7AC410ACB258}"/>
              </a:ext>
            </a:extLst>
          </p:cNvPr>
          <p:cNvPicPr>
            <a:picLocks noChangeAspect="1" noChangeArrowheads="1"/>
          </p:cNvPicPr>
          <p:nvPr/>
        </p:nvPicPr>
        <p:blipFill>
          <a:blip r:embed="rId4"/>
          <a:srcRect/>
          <a:stretch>
            <a:fillRect/>
          </a:stretch>
        </p:blipFill>
        <p:spPr bwMode="auto">
          <a:xfrm>
            <a:off x="250825" y="269875"/>
            <a:ext cx="4537075" cy="3165475"/>
          </a:xfrm>
          <a:prstGeom prst="rect">
            <a:avLst/>
          </a:prstGeom>
          <a:ln w="28575">
            <a:solidFill>
              <a:schemeClr val="tx1"/>
            </a:solidFill>
          </a:ln>
          <a:effectLst>
            <a:outerShdw blurRad="292100" dist="139700" dir="2700000" algn="tl" rotWithShape="0">
              <a:srgbClr val="333333">
                <a:alpha val="65000"/>
              </a:srgbClr>
            </a:outerShdw>
          </a:effectLst>
        </p:spPr>
      </p:pic>
      <p:sp>
        <p:nvSpPr>
          <p:cNvPr id="13" name="CasellaDiTesto 8">
            <a:extLst>
              <a:ext uri="{FF2B5EF4-FFF2-40B4-BE49-F238E27FC236}">
                <a16:creationId xmlns:a16="http://schemas.microsoft.com/office/drawing/2014/main" id="{BB041D4D-5CAC-714F-30A3-4EF4F4CF7EB1}"/>
              </a:ext>
            </a:extLst>
          </p:cNvPr>
          <p:cNvSpPr txBox="1">
            <a:spLocks noChangeArrowheads="1"/>
          </p:cNvSpPr>
          <p:nvPr/>
        </p:nvSpPr>
        <p:spPr bwMode="auto">
          <a:xfrm>
            <a:off x="382588" y="404813"/>
            <a:ext cx="2592387" cy="630237"/>
          </a:xfrm>
          <a:prstGeom prst="rect">
            <a:avLst/>
          </a:prstGeom>
          <a:solidFill>
            <a:srgbClr val="FFFF00"/>
          </a:solidFill>
          <a:ln w="12700">
            <a:solidFill>
              <a:schemeClr val="accent4">
                <a:lumMod val="10000"/>
              </a:schemeClr>
            </a:solidFill>
            <a:miter lim="800000"/>
            <a:headEnd/>
            <a:tailEnd/>
          </a:ln>
        </p:spPr>
        <p:txBody>
          <a:bodyPr tIns="9144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LA RÉPRESSION PAR LES BRITANNIQUES</a:t>
            </a:r>
          </a:p>
        </p:txBody>
      </p:sp>
      <p:pic>
        <p:nvPicPr>
          <p:cNvPr id="14" name="Immagine 13">
            <a:extLst>
              <a:ext uri="{FF2B5EF4-FFF2-40B4-BE49-F238E27FC236}">
                <a16:creationId xmlns:a16="http://schemas.microsoft.com/office/drawing/2014/main" id="{ED8DA49E-CF8C-AE0A-6581-63012ABBBC94}"/>
              </a:ext>
            </a:extLst>
          </p:cNvPr>
          <p:cNvPicPr>
            <a:picLocks noChangeAspect="1"/>
          </p:cNvPicPr>
          <p:nvPr/>
        </p:nvPicPr>
        <p:blipFill>
          <a:blip r:embed="rId5"/>
          <a:stretch>
            <a:fillRect/>
          </a:stretch>
        </p:blipFill>
        <p:spPr>
          <a:xfrm>
            <a:off x="5003800" y="288925"/>
            <a:ext cx="3757613" cy="2759075"/>
          </a:xfrm>
          <a:prstGeom prst="rect">
            <a:avLst/>
          </a:prstGeom>
          <a:ln w="38100">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D30F1242-B2F9-3952-8683-AFB50F996C50}"/>
              </a:ext>
            </a:extLst>
          </p:cNvPr>
          <p:cNvSpPr txBox="1"/>
          <p:nvPr/>
        </p:nvSpPr>
        <p:spPr>
          <a:xfrm>
            <a:off x="5153025" y="2727325"/>
            <a:ext cx="1117600" cy="307975"/>
          </a:xfrm>
          <a:prstGeom prst="rect">
            <a:avLst/>
          </a:prstGeom>
          <a:noFill/>
        </p:spPr>
        <p:txBody>
          <a:bodyPr>
            <a:spAutoFit/>
          </a:bodyPr>
          <a:lstStyle/>
          <a:p>
            <a:pPr>
              <a:defRPr/>
            </a:pPr>
            <a:r>
              <a:rPr lang="en-US" sz="1400" dirty="0">
                <a:solidFill>
                  <a:schemeClr val="accent4">
                    <a:lumMod val="10000"/>
                  </a:schemeClr>
                </a:solidFill>
              </a:rPr>
              <a:t>Jenin 1938</a:t>
            </a:r>
          </a:p>
        </p:txBody>
      </p:sp>
      <p:sp>
        <p:nvSpPr>
          <p:cNvPr id="16" name="Rettangolo 15">
            <a:extLst>
              <a:ext uri="{FF2B5EF4-FFF2-40B4-BE49-F238E27FC236}">
                <a16:creationId xmlns:a16="http://schemas.microsoft.com/office/drawing/2014/main" id="{FDBD4CE4-E0EB-571A-7364-05229614A95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6729" name="Text Box 5">
            <a:extLst>
              <a:ext uri="{FF2B5EF4-FFF2-40B4-BE49-F238E27FC236}">
                <a16:creationId xmlns:a16="http://schemas.microsoft.com/office/drawing/2014/main" id="{6633E615-4E2F-1B99-662F-4CF32D8ADD52}"/>
              </a:ext>
            </a:extLst>
          </p:cNvPr>
          <p:cNvSpPr txBox="1">
            <a:spLocks noChangeArrowheads="1"/>
          </p:cNvSpPr>
          <p:nvPr/>
        </p:nvSpPr>
        <p:spPr bwMode="auto">
          <a:xfrm>
            <a:off x="4953000" y="3162300"/>
            <a:ext cx="3090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400" b="1"/>
              <a:t>Contrôles, checkpoints et demoli-tions de maisons « english style »</a:t>
            </a:r>
          </a:p>
        </p:txBody>
      </p:sp>
      <p:sp>
        <p:nvSpPr>
          <p:cNvPr id="286730" name="Slide Number Placeholder 3">
            <a:extLst>
              <a:ext uri="{FF2B5EF4-FFF2-40B4-BE49-F238E27FC236}">
                <a16:creationId xmlns:a16="http://schemas.microsoft.com/office/drawing/2014/main" id="{ADD05CFC-60B4-E681-7AC6-1A4092150645}"/>
              </a:ext>
            </a:extLst>
          </p:cNvPr>
          <p:cNvSpPr>
            <a:spLocks noGrp="1"/>
          </p:cNvSpPr>
          <p:nvPr>
            <p:ph type="sldNum" sz="quarter" idx="12"/>
          </p:nvPr>
        </p:nvSpPr>
        <p:spPr>
          <a:xfrm>
            <a:off x="8043863" y="3263900"/>
            <a:ext cx="603250"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1B2807-DB90-4766-A888-C4B64592AB04}" type="slidenum">
              <a:rPr lang="it-IT" altLang="it-CH" sz="1400" b="1" smtClean="0"/>
              <a:pPr>
                <a:spcBef>
                  <a:spcPct val="0"/>
                </a:spcBef>
                <a:buFontTx/>
                <a:buNone/>
              </a:pPr>
              <a:t>55</a:t>
            </a:fld>
            <a:endParaRPr lang="it-IT" altLang="it-CH" sz="1400" b="1"/>
          </a:p>
        </p:txBody>
      </p:sp>
      <p:pic>
        <p:nvPicPr>
          <p:cNvPr id="17" name="Picture 10">
            <a:extLst>
              <a:ext uri="{FF2B5EF4-FFF2-40B4-BE49-F238E27FC236}">
                <a16:creationId xmlns:a16="http://schemas.microsoft.com/office/drawing/2014/main" id="{624900CF-A1E9-20C6-CA63-8B36D4FE8802}"/>
              </a:ext>
            </a:extLst>
          </p:cNvPr>
          <p:cNvPicPr>
            <a:picLocks noChangeAspect="1" noChangeArrowheads="1"/>
          </p:cNvPicPr>
          <p:nvPr/>
        </p:nvPicPr>
        <p:blipFill>
          <a:blip r:embed="rId6"/>
          <a:srcRect/>
          <a:stretch>
            <a:fillRect/>
          </a:stretch>
        </p:blipFill>
        <p:spPr bwMode="auto">
          <a:xfrm>
            <a:off x="4981575" y="3851275"/>
            <a:ext cx="3779838" cy="2728913"/>
          </a:xfrm>
          <a:prstGeom prst="rect">
            <a:avLst/>
          </a:prstGeom>
          <a:ln w="28575">
            <a:solidFill>
              <a:schemeClr val="tx1"/>
            </a:solidFill>
          </a:ln>
          <a:effectLst>
            <a:outerShdw blurRad="292100" dist="139700" dir="2700000" algn="tl" rotWithShape="0">
              <a:srgbClr val="333333">
                <a:alpha val="65000"/>
              </a:srgbClr>
            </a:outerShdw>
          </a:effectLst>
        </p:spPr>
      </p:pic>
      <p:sp>
        <p:nvSpPr>
          <p:cNvPr id="18" name="CasellaDiTesto 17">
            <a:extLst>
              <a:ext uri="{FF2B5EF4-FFF2-40B4-BE49-F238E27FC236}">
                <a16:creationId xmlns:a16="http://schemas.microsoft.com/office/drawing/2014/main" id="{827C0B69-2FA6-58EF-8E22-35F2E6511709}"/>
              </a:ext>
            </a:extLst>
          </p:cNvPr>
          <p:cNvSpPr txBox="1"/>
          <p:nvPr/>
        </p:nvSpPr>
        <p:spPr>
          <a:xfrm>
            <a:off x="6270625" y="6197600"/>
            <a:ext cx="2490788" cy="307975"/>
          </a:xfrm>
          <a:prstGeom prst="rect">
            <a:avLst/>
          </a:prstGeom>
          <a:noFill/>
        </p:spPr>
        <p:txBody>
          <a:bodyPr>
            <a:spAutoFit/>
          </a:bodyPr>
          <a:lstStyle/>
          <a:p>
            <a:pPr>
              <a:defRPr/>
            </a:pPr>
            <a:r>
              <a:rPr lang="it-CH" sz="1400" dirty="0">
                <a:solidFill>
                  <a:schemeClr val="accent4">
                    <a:lumMod val="10000"/>
                  </a:schemeClr>
                </a:solidFill>
              </a:rPr>
              <a:t>Jerusalem, September 1938</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descr="piano PEEL">
            <a:extLst>
              <a:ext uri="{FF2B5EF4-FFF2-40B4-BE49-F238E27FC236}">
                <a16:creationId xmlns:a16="http://schemas.microsoft.com/office/drawing/2014/main" id="{D52A6D11-4CF5-E6EC-F812-56AB0A63DF81}"/>
              </a:ext>
            </a:extLst>
          </p:cNvPr>
          <p:cNvPicPr>
            <a:picLocks noGrp="1" noChangeAspect="1" noChangeArrowheads="1"/>
          </p:cNvPicPr>
          <p:nvPr>
            <p:ph sz="half" idx="4294967295"/>
          </p:nvPr>
        </p:nvPicPr>
        <p:blipFill>
          <a:blip r:embed="rId3"/>
          <a:srcRect/>
          <a:stretch>
            <a:fillRect/>
          </a:stretch>
        </p:blipFill>
        <p:spPr>
          <a:xfrm>
            <a:off x="1011238" y="439738"/>
            <a:ext cx="3100387" cy="5919787"/>
          </a:xfrm>
          <a:ln w="28575">
            <a:solidFill>
              <a:schemeClr val="tx1"/>
            </a:solidFill>
          </a:ln>
          <a:effectLst>
            <a:outerShdw blurRad="292100" dist="139700" dir="2700000" algn="tl" rotWithShape="0">
              <a:srgbClr val="333333">
                <a:alpha val="65000"/>
              </a:srgbClr>
            </a:outerShdw>
          </a:effectLst>
        </p:spPr>
      </p:pic>
      <p:sp>
        <p:nvSpPr>
          <p:cNvPr id="250883" name="Text Box 3">
            <a:extLst>
              <a:ext uri="{FF2B5EF4-FFF2-40B4-BE49-F238E27FC236}">
                <a16:creationId xmlns:a16="http://schemas.microsoft.com/office/drawing/2014/main" id="{6B146535-AADF-84DD-E928-27666EA1A102}"/>
              </a:ext>
            </a:extLst>
          </p:cNvPr>
          <p:cNvSpPr txBox="1">
            <a:spLocks noChangeArrowheads="1"/>
          </p:cNvSpPr>
          <p:nvPr/>
        </p:nvSpPr>
        <p:spPr bwMode="auto">
          <a:xfrm>
            <a:off x="4518025" y="1539875"/>
            <a:ext cx="3671888" cy="15081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defRPr/>
            </a:pPr>
            <a:r>
              <a:rPr lang="fr-CH" altLang="it-CH" sz="2000" dirty="0"/>
              <a:t>1937</a:t>
            </a:r>
          </a:p>
          <a:p>
            <a:pPr>
              <a:defRPr/>
            </a:pPr>
            <a:r>
              <a:rPr lang="fr-CH" altLang="it-CH" dirty="0"/>
              <a:t>Le plan de partage de la Palestine proposé par la Commission royale britannique d’enquête dirigée par lord Peel</a:t>
            </a:r>
            <a:endParaRPr lang="it-IT" altLang="it-CH" dirty="0"/>
          </a:p>
        </p:txBody>
      </p:sp>
      <p:pic>
        <p:nvPicPr>
          <p:cNvPr id="249860" name="Picture 4" descr="la commissiione peel nov 1936">
            <a:extLst>
              <a:ext uri="{FF2B5EF4-FFF2-40B4-BE49-F238E27FC236}">
                <a16:creationId xmlns:a16="http://schemas.microsoft.com/office/drawing/2014/main" id="{228AEF99-EFA7-9B72-BE9B-713B9C4E04D9}"/>
              </a:ext>
            </a:extLst>
          </p:cNvPr>
          <p:cNvPicPr>
            <a:picLocks noChangeAspect="1" noChangeArrowheads="1"/>
          </p:cNvPicPr>
          <p:nvPr/>
        </p:nvPicPr>
        <p:blipFill>
          <a:blip r:embed="rId4"/>
          <a:srcRect/>
          <a:stretch>
            <a:fillRect/>
          </a:stretch>
        </p:blipFill>
        <p:spPr bwMode="auto">
          <a:xfrm>
            <a:off x="4513263" y="3551238"/>
            <a:ext cx="3671887" cy="2797175"/>
          </a:xfrm>
          <a:prstGeom prst="rect">
            <a:avLst/>
          </a:prstGeom>
          <a:ln w="28575">
            <a:solidFill>
              <a:schemeClr val="tx1"/>
            </a:solidFill>
          </a:ln>
          <a:effectLst>
            <a:outerShdw blurRad="292100" dist="139700" dir="2700000" algn="tl" rotWithShape="0">
              <a:srgbClr val="333333">
                <a:alpha val="65000"/>
              </a:srgbClr>
            </a:outerShdw>
          </a:effectLst>
        </p:spPr>
      </p:pic>
      <p:sp>
        <p:nvSpPr>
          <p:cNvPr id="288773" name="Text Box 5">
            <a:extLst>
              <a:ext uri="{FF2B5EF4-FFF2-40B4-BE49-F238E27FC236}">
                <a16:creationId xmlns:a16="http://schemas.microsoft.com/office/drawing/2014/main" id="{B82A809D-F7D9-8760-050F-B652356EBC40}"/>
              </a:ext>
            </a:extLst>
          </p:cNvPr>
          <p:cNvSpPr txBox="1">
            <a:spLocks noChangeArrowheads="1"/>
          </p:cNvSpPr>
          <p:nvPr/>
        </p:nvSpPr>
        <p:spPr bwMode="auto">
          <a:xfrm>
            <a:off x="4441825" y="6359525"/>
            <a:ext cx="35290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commission Peel à Jérusalem en  novembre 1936</a:t>
            </a:r>
            <a:endParaRPr lang="it-IT" altLang="it-CH" sz="1000" b="1">
              <a:solidFill>
                <a:srgbClr val="FFFFFF"/>
              </a:solidFill>
            </a:endParaRPr>
          </a:p>
        </p:txBody>
      </p:sp>
      <p:pic>
        <p:nvPicPr>
          <p:cNvPr id="288774" name="Picture 6" descr="bandiera inglese">
            <a:extLst>
              <a:ext uri="{FF2B5EF4-FFF2-40B4-BE49-F238E27FC236}">
                <a16:creationId xmlns:a16="http://schemas.microsoft.com/office/drawing/2014/main" id="{6AA188A5-2A4F-20D1-3587-E5BFD8BF4F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0750" y="649288"/>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8775" name="Picture 8">
            <a:extLst>
              <a:ext uri="{FF2B5EF4-FFF2-40B4-BE49-F238E27FC236}">
                <a16:creationId xmlns:a16="http://schemas.microsoft.com/office/drawing/2014/main" id="{F84989F9-10B7-C2A2-02F0-05E283AE03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5825" y="536575"/>
            <a:ext cx="62388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8776" name="Segnaposto numero diapositiva 1">
            <a:extLst>
              <a:ext uri="{FF2B5EF4-FFF2-40B4-BE49-F238E27FC236}">
                <a16:creationId xmlns:a16="http://schemas.microsoft.com/office/drawing/2014/main" id="{9CCD2A9F-83B8-F56B-B5CD-39CF6C4740A3}"/>
              </a:ext>
            </a:extLst>
          </p:cNvPr>
          <p:cNvSpPr>
            <a:spLocks noGrp="1"/>
          </p:cNvSpPr>
          <p:nvPr>
            <p:ph type="sldNum" sz="quarter" idx="12"/>
          </p:nvPr>
        </p:nvSpPr>
        <p:spPr>
          <a:xfrm>
            <a:off x="6051550" y="31940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5AB6B1-EBD3-4DAE-B2CF-A004143B6A4D}" type="slidenum">
              <a:rPr lang="it-IT" altLang="en-US" sz="1400" b="1" smtClean="0">
                <a:solidFill>
                  <a:srgbClr val="FFFFFF"/>
                </a:solidFill>
              </a:rPr>
              <a:pPr>
                <a:spcBef>
                  <a:spcPct val="0"/>
                </a:spcBef>
                <a:buFontTx/>
                <a:buNone/>
              </a:pPr>
              <a:t>56</a:t>
            </a:fld>
            <a:endParaRPr lang="it-IT" altLang="en-US" sz="1400" b="1">
              <a:solidFill>
                <a:srgbClr val="FFFFFF"/>
              </a:solidFill>
            </a:endParaRPr>
          </a:p>
        </p:txBody>
      </p:sp>
      <p:sp>
        <p:nvSpPr>
          <p:cNvPr id="9" name="Rettangolo 8">
            <a:extLst>
              <a:ext uri="{FF2B5EF4-FFF2-40B4-BE49-F238E27FC236}">
                <a16:creationId xmlns:a16="http://schemas.microsoft.com/office/drawing/2014/main" id="{AF349A53-E130-E6EB-D77E-6FDEFE56B5A2}"/>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Text Box 2">
            <a:extLst>
              <a:ext uri="{FF2B5EF4-FFF2-40B4-BE49-F238E27FC236}">
                <a16:creationId xmlns:a16="http://schemas.microsoft.com/office/drawing/2014/main" id="{6C2116A2-5C76-6762-2767-0A82C67DBB70}"/>
              </a:ext>
            </a:extLst>
          </p:cNvPr>
          <p:cNvSpPr txBox="1">
            <a:spLocks noChangeArrowheads="1"/>
          </p:cNvSpPr>
          <p:nvPr/>
        </p:nvSpPr>
        <p:spPr bwMode="auto">
          <a:xfrm>
            <a:off x="-1116013" y="3201988"/>
            <a:ext cx="14398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L’agence    juive    organise l’immigration illégale en Palestine</a:t>
            </a:r>
            <a:endParaRPr lang="it-IT" altLang="it-CH" sz="1400" b="1">
              <a:solidFill>
                <a:srgbClr val="FFFFFF"/>
              </a:solidFill>
            </a:endParaRPr>
          </a:p>
        </p:txBody>
      </p:sp>
      <p:pic>
        <p:nvPicPr>
          <p:cNvPr id="253955" name="Picture 3" descr="le navi tiger hill e parita a tel aviv 1-9-1939">
            <a:extLst>
              <a:ext uri="{FF2B5EF4-FFF2-40B4-BE49-F238E27FC236}">
                <a16:creationId xmlns:a16="http://schemas.microsoft.com/office/drawing/2014/main" id="{CCCD1D28-7A12-3216-321C-F7E8A89D3AEC}"/>
              </a:ext>
            </a:extLst>
          </p:cNvPr>
          <p:cNvPicPr>
            <a:picLocks noChangeAspect="1" noChangeArrowheads="1"/>
          </p:cNvPicPr>
          <p:nvPr/>
        </p:nvPicPr>
        <p:blipFill>
          <a:blip r:embed="rId3"/>
          <a:srcRect/>
          <a:stretch>
            <a:fillRect/>
          </a:stretch>
        </p:blipFill>
        <p:spPr bwMode="auto">
          <a:xfrm>
            <a:off x="5580063" y="5162550"/>
            <a:ext cx="3563937" cy="16954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6" name="Picture 4" descr="arrivo di clandestini organizzati dalla alyah bet">
            <a:extLst>
              <a:ext uri="{FF2B5EF4-FFF2-40B4-BE49-F238E27FC236}">
                <a16:creationId xmlns:a16="http://schemas.microsoft.com/office/drawing/2014/main" id="{AF2C8AD7-B219-16D5-E722-0664EE01C965}"/>
              </a:ext>
            </a:extLst>
          </p:cNvPr>
          <p:cNvPicPr>
            <a:picLocks noChangeAspect="1" noChangeArrowheads="1"/>
          </p:cNvPicPr>
          <p:nvPr/>
        </p:nvPicPr>
        <p:blipFill>
          <a:blip r:embed="rId4"/>
          <a:srcRect/>
          <a:stretch>
            <a:fillRect/>
          </a:stretch>
        </p:blipFill>
        <p:spPr bwMode="auto">
          <a:xfrm>
            <a:off x="5940425" y="0"/>
            <a:ext cx="3203575" cy="18954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7" name="Picture 5" descr="train sopravvissuti sulla via per la palestina">
            <a:extLst>
              <a:ext uri="{FF2B5EF4-FFF2-40B4-BE49-F238E27FC236}">
                <a16:creationId xmlns:a16="http://schemas.microsoft.com/office/drawing/2014/main" id="{1CA19EE5-A1D5-6999-2F4A-9ED8131EC6CF}"/>
              </a:ext>
            </a:extLst>
          </p:cNvPr>
          <p:cNvPicPr>
            <a:picLocks noChangeAspect="1" noChangeArrowheads="1"/>
          </p:cNvPicPr>
          <p:nvPr/>
        </p:nvPicPr>
        <p:blipFill>
          <a:blip r:embed="rId5"/>
          <a:srcRect/>
          <a:stretch>
            <a:fillRect/>
          </a:stretch>
        </p:blipFill>
        <p:spPr bwMode="auto">
          <a:xfrm>
            <a:off x="3455988" y="5181600"/>
            <a:ext cx="2016125" cy="16906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58" name="Picture 6" descr="certificato di immigrazione in Palestina 1937">
            <a:extLst>
              <a:ext uri="{FF2B5EF4-FFF2-40B4-BE49-F238E27FC236}">
                <a16:creationId xmlns:a16="http://schemas.microsoft.com/office/drawing/2014/main" id="{8F5408D0-16E3-1013-0FDF-2E8F29CE023B}"/>
              </a:ext>
            </a:extLst>
          </p:cNvPr>
          <p:cNvPicPr>
            <a:picLocks noChangeAspect="1" noChangeArrowheads="1"/>
          </p:cNvPicPr>
          <p:nvPr/>
        </p:nvPicPr>
        <p:blipFill>
          <a:blip r:embed="rId6"/>
          <a:srcRect/>
          <a:stretch>
            <a:fillRect/>
          </a:stretch>
        </p:blipFill>
        <p:spPr bwMode="auto">
          <a:xfrm>
            <a:off x="4597400" y="0"/>
            <a:ext cx="1239838" cy="1916113"/>
          </a:xfrm>
          <a:prstGeom prst="rect">
            <a:avLst/>
          </a:prstGeom>
          <a:ln>
            <a:noFill/>
          </a:ln>
          <a:effectLst>
            <a:outerShdw blurRad="292100" dist="139700" dir="2700000" algn="tl" rotWithShape="0">
              <a:srgbClr val="333333">
                <a:alpha val="65000"/>
              </a:srgbClr>
            </a:outerShdw>
          </a:effectLst>
        </p:spPr>
      </p:pic>
      <p:pic>
        <p:nvPicPr>
          <p:cNvPr id="253959" name="Picture 7">
            <a:extLst>
              <a:ext uri="{FF2B5EF4-FFF2-40B4-BE49-F238E27FC236}">
                <a16:creationId xmlns:a16="http://schemas.microsoft.com/office/drawing/2014/main" id="{C2D47287-A5CF-7B4C-D4E6-5C86E0ADCCF3}"/>
              </a:ext>
            </a:extLst>
          </p:cNvPr>
          <p:cNvPicPr>
            <a:picLocks noChangeAspect="1" noChangeArrowheads="1"/>
          </p:cNvPicPr>
          <p:nvPr/>
        </p:nvPicPr>
        <p:blipFill>
          <a:blip r:embed="rId7"/>
          <a:srcRect/>
          <a:stretch>
            <a:fillRect/>
          </a:stretch>
        </p:blipFill>
        <p:spPr bwMode="auto">
          <a:xfrm>
            <a:off x="0" y="0"/>
            <a:ext cx="3348038" cy="2119313"/>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0" name="Picture 8" descr="ben gurion a Zeilsheim 1946 campo concentramento profughi">
            <a:extLst>
              <a:ext uri="{FF2B5EF4-FFF2-40B4-BE49-F238E27FC236}">
                <a16:creationId xmlns:a16="http://schemas.microsoft.com/office/drawing/2014/main" id="{6E3E46AF-726B-DC54-579C-41A08D06576D}"/>
              </a:ext>
            </a:extLst>
          </p:cNvPr>
          <p:cNvPicPr>
            <a:picLocks noChangeAspect="1" noChangeArrowheads="1"/>
          </p:cNvPicPr>
          <p:nvPr/>
        </p:nvPicPr>
        <p:blipFill>
          <a:blip r:embed="rId8"/>
          <a:srcRect/>
          <a:stretch>
            <a:fillRect/>
          </a:stretch>
        </p:blipFill>
        <p:spPr bwMode="auto">
          <a:xfrm>
            <a:off x="0" y="2205038"/>
            <a:ext cx="3348038" cy="2176462"/>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2" name="Picture 10" descr="aliya">
            <a:extLst>
              <a:ext uri="{FF2B5EF4-FFF2-40B4-BE49-F238E27FC236}">
                <a16:creationId xmlns:a16="http://schemas.microsoft.com/office/drawing/2014/main" id="{C85414CE-5FA1-B46B-D450-E8C9C0B535BE}"/>
              </a:ext>
            </a:extLst>
          </p:cNvPr>
          <p:cNvPicPr>
            <a:picLocks noChangeAspect="1" noChangeArrowheads="1"/>
          </p:cNvPicPr>
          <p:nvPr/>
        </p:nvPicPr>
        <p:blipFill>
          <a:blip r:embed="rId9"/>
          <a:srcRect/>
          <a:stretch>
            <a:fillRect/>
          </a:stretch>
        </p:blipFill>
        <p:spPr bwMode="auto">
          <a:xfrm>
            <a:off x="3448050" y="3114675"/>
            <a:ext cx="1022350" cy="1290638"/>
          </a:xfrm>
          <a:prstGeom prst="rect">
            <a:avLst/>
          </a:prstGeom>
          <a:ln>
            <a:noFill/>
          </a:ln>
          <a:effectLst>
            <a:outerShdw blurRad="292100" dist="139700" dir="2700000" algn="tl" rotWithShape="0">
              <a:srgbClr val="333333">
                <a:alpha val="65000"/>
              </a:srgbClr>
            </a:outerShdw>
          </a:effectLst>
        </p:spPr>
      </p:pic>
      <p:sp>
        <p:nvSpPr>
          <p:cNvPr id="290826" name="Text Box 11">
            <a:extLst>
              <a:ext uri="{FF2B5EF4-FFF2-40B4-BE49-F238E27FC236}">
                <a16:creationId xmlns:a16="http://schemas.microsoft.com/office/drawing/2014/main" id="{3E429FC8-5128-474D-067F-E8FE677DCEF5}"/>
              </a:ext>
            </a:extLst>
          </p:cNvPr>
          <p:cNvSpPr txBox="1">
            <a:spLocks noChangeArrowheads="1"/>
          </p:cNvSpPr>
          <p:nvPr/>
        </p:nvSpPr>
        <p:spPr bwMode="auto">
          <a:xfrm>
            <a:off x="5940425" y="4897438"/>
            <a:ext cx="1873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L’arrivée en Palestine</a:t>
            </a:r>
            <a:endParaRPr lang="it-IT" altLang="it-CH" sz="1200" b="1">
              <a:solidFill>
                <a:srgbClr val="FFFFFF"/>
              </a:solidFill>
            </a:endParaRPr>
          </a:p>
        </p:txBody>
      </p:sp>
      <p:pic>
        <p:nvPicPr>
          <p:cNvPr id="253968" name="Picture 16">
            <a:extLst>
              <a:ext uri="{FF2B5EF4-FFF2-40B4-BE49-F238E27FC236}">
                <a16:creationId xmlns:a16="http://schemas.microsoft.com/office/drawing/2014/main" id="{162B1799-21F9-3109-AD92-D7AC16968425}"/>
              </a:ext>
            </a:extLst>
          </p:cNvPr>
          <p:cNvPicPr>
            <a:picLocks noChangeAspect="1" noChangeArrowheads="1"/>
          </p:cNvPicPr>
          <p:nvPr/>
        </p:nvPicPr>
        <p:blipFill>
          <a:blip r:embed="rId10"/>
          <a:srcRect/>
          <a:stretch>
            <a:fillRect/>
          </a:stretch>
        </p:blipFill>
        <p:spPr bwMode="auto">
          <a:xfrm>
            <a:off x="0" y="4446588"/>
            <a:ext cx="3348038" cy="2411412"/>
          </a:xfrm>
          <a:prstGeom prst="rect">
            <a:avLst/>
          </a:prstGeom>
          <a:ln w="19050">
            <a:solidFill>
              <a:schemeClr val="tx1"/>
            </a:solidFill>
          </a:ln>
          <a:effectLst>
            <a:outerShdw blurRad="292100" dist="139700" dir="2700000" algn="tl" rotWithShape="0">
              <a:srgbClr val="333333">
                <a:alpha val="65000"/>
              </a:srgbClr>
            </a:outerShdw>
          </a:effectLst>
        </p:spPr>
      </p:pic>
      <p:pic>
        <p:nvPicPr>
          <p:cNvPr id="253969" name="Picture 17" descr="le rotte degli ebrei immigranti illegali">
            <a:extLst>
              <a:ext uri="{FF2B5EF4-FFF2-40B4-BE49-F238E27FC236}">
                <a16:creationId xmlns:a16="http://schemas.microsoft.com/office/drawing/2014/main" id="{953511F9-DFA2-2BCE-AB43-6D183ED1B1F2}"/>
              </a:ext>
            </a:extLst>
          </p:cNvPr>
          <p:cNvPicPr>
            <a:picLocks noChangeAspect="1" noChangeArrowheads="1"/>
          </p:cNvPicPr>
          <p:nvPr/>
        </p:nvPicPr>
        <p:blipFill>
          <a:blip r:embed="rId11"/>
          <a:srcRect/>
          <a:stretch>
            <a:fillRect/>
          </a:stretch>
        </p:blipFill>
        <p:spPr bwMode="auto">
          <a:xfrm>
            <a:off x="4597400" y="2181225"/>
            <a:ext cx="1223963" cy="811213"/>
          </a:xfrm>
          <a:prstGeom prst="rect">
            <a:avLst/>
          </a:prstGeom>
          <a:ln w="19050">
            <a:solidFill>
              <a:schemeClr val="tx1"/>
            </a:solidFill>
          </a:ln>
          <a:effectLst>
            <a:outerShdw blurRad="292100" dist="139700" dir="2700000" algn="tl" rotWithShape="0">
              <a:srgbClr val="333333">
                <a:alpha val="65000"/>
              </a:srgbClr>
            </a:outerShdw>
          </a:effectLst>
        </p:spPr>
      </p:pic>
      <p:sp>
        <p:nvSpPr>
          <p:cNvPr id="290829" name="Segnaposto numero diapositiva 1">
            <a:extLst>
              <a:ext uri="{FF2B5EF4-FFF2-40B4-BE49-F238E27FC236}">
                <a16:creationId xmlns:a16="http://schemas.microsoft.com/office/drawing/2014/main" id="{D4C23922-50CF-FB78-3AF9-C27D6122F83C}"/>
              </a:ext>
            </a:extLst>
          </p:cNvPr>
          <p:cNvSpPr>
            <a:spLocks noGrp="1"/>
          </p:cNvSpPr>
          <p:nvPr>
            <p:ph type="sldNum" sz="quarter" idx="12"/>
          </p:nvPr>
        </p:nvSpPr>
        <p:spPr>
          <a:xfrm>
            <a:off x="8459788" y="4692650"/>
            <a:ext cx="619125" cy="3540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41ADDBA-A6CC-437E-BCEA-BBE076FCECF7}" type="slidenum">
              <a:rPr lang="it-IT" altLang="en-US" sz="1400" b="1" smtClean="0">
                <a:solidFill>
                  <a:srgbClr val="FFFFFF"/>
                </a:solidFill>
              </a:rPr>
              <a:pPr>
                <a:spcBef>
                  <a:spcPct val="0"/>
                </a:spcBef>
                <a:buFontTx/>
                <a:buNone/>
              </a:pPr>
              <a:t>57</a:t>
            </a:fld>
            <a:endParaRPr lang="it-IT" altLang="en-US" sz="1400" b="1">
              <a:solidFill>
                <a:srgbClr val="FFFFFF"/>
              </a:solidFill>
            </a:endParaRPr>
          </a:p>
        </p:txBody>
      </p:sp>
      <p:pic>
        <p:nvPicPr>
          <p:cNvPr id="19" name="Immagine 18">
            <a:extLst>
              <a:ext uri="{FF2B5EF4-FFF2-40B4-BE49-F238E27FC236}">
                <a16:creationId xmlns:a16="http://schemas.microsoft.com/office/drawing/2014/main" id="{34262371-003C-B810-3F8B-96655886B91E}"/>
              </a:ext>
            </a:extLst>
          </p:cNvPr>
          <p:cNvPicPr>
            <a:picLocks noChangeAspect="1"/>
          </p:cNvPicPr>
          <p:nvPr/>
        </p:nvPicPr>
        <p:blipFill rotWithShape="1">
          <a:blip r:embed="rId12"/>
          <a:srcRect l="4781" t="6836" r="9159" b="13707"/>
          <a:stretch/>
        </p:blipFill>
        <p:spPr>
          <a:xfrm>
            <a:off x="5943600" y="2171700"/>
            <a:ext cx="3192463" cy="2209800"/>
          </a:xfrm>
          <a:prstGeom prst="rect">
            <a:avLst/>
          </a:prstGeom>
          <a:ln w="19050">
            <a:solidFill>
              <a:schemeClr val="tx1"/>
            </a:solid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8C79185A-32C3-1DCF-338F-329364106DE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Text Box 2">
            <a:extLst>
              <a:ext uri="{FF2B5EF4-FFF2-40B4-BE49-F238E27FC236}">
                <a16:creationId xmlns:a16="http://schemas.microsoft.com/office/drawing/2014/main" id="{914BCB16-A439-BB89-3B85-0D06BA84C1C7}"/>
              </a:ext>
            </a:extLst>
          </p:cNvPr>
          <p:cNvSpPr txBox="1">
            <a:spLocks noChangeArrowheads="1"/>
          </p:cNvSpPr>
          <p:nvPr/>
        </p:nvSpPr>
        <p:spPr bwMode="auto">
          <a:xfrm>
            <a:off x="4572000" y="3103563"/>
            <a:ext cx="1268413" cy="1301750"/>
          </a:xfrm>
          <a:prstGeom prst="rect">
            <a:avLst/>
          </a:prstGeom>
          <a:solidFill>
            <a:srgbClr val="FFFF00"/>
          </a:solidFill>
          <a:ln w="12700">
            <a:solidFill>
              <a:schemeClr val="accent4">
                <a:lumMod val="10000"/>
              </a:schemeClr>
            </a:solidFill>
          </a:ln>
        </p:spPr>
        <p:txBody>
          <a:bodyPr tIns="9144" bIns="9144">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400" b="1" dirty="0">
                <a:solidFill>
                  <a:schemeClr val="accent4">
                    <a:lumMod val="10000"/>
                  </a:schemeClr>
                </a:solidFill>
              </a:rPr>
              <a:t>L’Agence    juive    organise </a:t>
            </a:r>
            <a:r>
              <a:rPr lang="fr-FR" altLang="it-CH" sz="1300" b="1" dirty="0">
                <a:solidFill>
                  <a:schemeClr val="accent4">
                    <a:lumMod val="10000"/>
                  </a:schemeClr>
                </a:solidFill>
              </a:rPr>
              <a:t>l’immigration</a:t>
            </a:r>
            <a:r>
              <a:rPr lang="fr-FR" altLang="it-CH" sz="1400" b="1" dirty="0">
                <a:solidFill>
                  <a:schemeClr val="accent4">
                    <a:lumMod val="10000"/>
                  </a:schemeClr>
                </a:solidFill>
              </a:rPr>
              <a:t> illégale en Palestine</a:t>
            </a:r>
          </a:p>
        </p:txBody>
      </p:sp>
      <p:sp>
        <p:nvSpPr>
          <p:cNvPr id="290833" name="Text Box 14">
            <a:extLst>
              <a:ext uri="{FF2B5EF4-FFF2-40B4-BE49-F238E27FC236}">
                <a16:creationId xmlns:a16="http://schemas.microsoft.com/office/drawing/2014/main" id="{D8427A90-9E88-A61D-89D3-DA8AEFF67FF9}"/>
              </a:ext>
            </a:extLst>
          </p:cNvPr>
          <p:cNvSpPr txBox="1">
            <a:spLocks noChangeArrowheads="1"/>
          </p:cNvSpPr>
          <p:nvPr/>
        </p:nvSpPr>
        <p:spPr bwMode="auto">
          <a:xfrm>
            <a:off x="3328988" y="2024063"/>
            <a:ext cx="12620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1946                              Ben Gurion invite les survivants de l’holocauste à émigrer en Palestine</a:t>
            </a:r>
            <a:endParaRPr lang="it-IT" altLang="it-CH" sz="1000" b="1">
              <a:solidFill>
                <a:srgbClr val="FFFFFF"/>
              </a:solidFill>
            </a:endParaRPr>
          </a:p>
        </p:txBody>
      </p:sp>
      <p:sp>
        <p:nvSpPr>
          <p:cNvPr id="290834" name="Text Box 15">
            <a:extLst>
              <a:ext uri="{FF2B5EF4-FFF2-40B4-BE49-F238E27FC236}">
                <a16:creationId xmlns:a16="http://schemas.microsoft.com/office/drawing/2014/main" id="{055BF219-E061-454D-4F7B-F23658BCD3E3}"/>
              </a:ext>
            </a:extLst>
          </p:cNvPr>
          <p:cNvSpPr txBox="1">
            <a:spLocks noChangeArrowheads="1"/>
          </p:cNvSpPr>
          <p:nvPr/>
        </p:nvSpPr>
        <p:spPr bwMode="auto">
          <a:xfrm>
            <a:off x="3348038" y="4941888"/>
            <a:ext cx="20875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En voyage pour la Palestine</a:t>
            </a:r>
            <a:endParaRPr lang="it-IT" altLang="it-CH" sz="1000" b="1">
              <a:solidFill>
                <a:srgbClr val="FFFFFF"/>
              </a:solidFill>
            </a:endParaRPr>
          </a:p>
        </p:txBody>
      </p:sp>
      <p:sp>
        <p:nvSpPr>
          <p:cNvPr id="290835" name="Text Box 13">
            <a:extLst>
              <a:ext uri="{FF2B5EF4-FFF2-40B4-BE49-F238E27FC236}">
                <a16:creationId xmlns:a16="http://schemas.microsoft.com/office/drawing/2014/main" id="{EB65C89C-C9E6-5B73-F8C1-B10F3C4A6005}"/>
              </a:ext>
            </a:extLst>
          </p:cNvPr>
          <p:cNvSpPr txBox="1">
            <a:spLocks noChangeArrowheads="1"/>
          </p:cNvSpPr>
          <p:nvPr/>
        </p:nvSpPr>
        <p:spPr bwMode="auto">
          <a:xfrm>
            <a:off x="3348038" y="1268413"/>
            <a:ext cx="11525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Un certificat    d’immigration 1937</a:t>
            </a:r>
            <a:endParaRPr lang="it-IT" altLang="it-CH" sz="1000" b="1">
              <a:solidFill>
                <a:srgbClr val="FFFFFF"/>
              </a:solidFill>
            </a:endParaRPr>
          </a:p>
        </p:txBody>
      </p:sp>
      <p:sp>
        <p:nvSpPr>
          <p:cNvPr id="290836" name="Text Box 12">
            <a:extLst>
              <a:ext uri="{FF2B5EF4-FFF2-40B4-BE49-F238E27FC236}">
                <a16:creationId xmlns:a16="http://schemas.microsoft.com/office/drawing/2014/main" id="{248BD6F3-27AB-D25A-166E-F170663A5290}"/>
              </a:ext>
            </a:extLst>
          </p:cNvPr>
          <p:cNvSpPr txBox="1">
            <a:spLocks noChangeArrowheads="1"/>
          </p:cNvSpPr>
          <p:nvPr/>
        </p:nvSpPr>
        <p:spPr bwMode="auto">
          <a:xfrm>
            <a:off x="3348038" y="115888"/>
            <a:ext cx="100806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bureau de l’émigration de Trieste    1930 environ</a:t>
            </a:r>
            <a:endParaRPr lang="it-IT" altLang="it-CH" sz="1000" b="1">
              <a:solidFill>
                <a:srgbClr val="FFFFFF"/>
              </a:solidFill>
            </a:endParaRPr>
          </a:p>
        </p:txBody>
      </p:sp>
      <p:sp>
        <p:nvSpPr>
          <p:cNvPr id="290837" name="Text Box 15">
            <a:extLst>
              <a:ext uri="{FF2B5EF4-FFF2-40B4-BE49-F238E27FC236}">
                <a16:creationId xmlns:a16="http://schemas.microsoft.com/office/drawing/2014/main" id="{6E3B21E6-643D-3E94-2BE4-A4A4B21C43DC}"/>
              </a:ext>
            </a:extLst>
          </p:cNvPr>
          <p:cNvSpPr txBox="1">
            <a:spLocks noChangeArrowheads="1"/>
          </p:cNvSpPr>
          <p:nvPr/>
        </p:nvSpPr>
        <p:spPr bwMode="auto">
          <a:xfrm>
            <a:off x="3436938" y="4446588"/>
            <a:ext cx="1022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Agence juive</a:t>
            </a:r>
            <a:endParaRPr lang="it-IT" altLang="it-CH" sz="1000" b="1">
              <a:solidFill>
                <a:srgbClr val="FFFFFF"/>
              </a:solidFill>
            </a:endParaRPr>
          </a:p>
        </p:txBody>
      </p:sp>
      <p:sp>
        <p:nvSpPr>
          <p:cNvPr id="290838" name="CasellaDiTesto 1">
            <a:extLst>
              <a:ext uri="{FF2B5EF4-FFF2-40B4-BE49-F238E27FC236}">
                <a16:creationId xmlns:a16="http://schemas.microsoft.com/office/drawing/2014/main" id="{C6A1C588-7F41-E151-4B66-B5218E4EB527}"/>
              </a:ext>
            </a:extLst>
          </p:cNvPr>
          <p:cNvSpPr txBox="1">
            <a:spLocks noChangeArrowheads="1"/>
          </p:cNvSpPr>
          <p:nvPr/>
        </p:nvSpPr>
        <p:spPr bwMode="auto">
          <a:xfrm>
            <a:off x="5940425" y="4411663"/>
            <a:ext cx="3138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Allemagne - Les survivants de l'Holocauste veulent émigrer en Palestine</a:t>
            </a:r>
            <a:endParaRPr lang="en-US" altLang="en-US" sz="10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egnaposto numero diapositiva 1">
            <a:extLst>
              <a:ext uri="{FF2B5EF4-FFF2-40B4-BE49-F238E27FC236}">
                <a16:creationId xmlns:a16="http://schemas.microsoft.com/office/drawing/2014/main" id="{D9DAC831-C360-2B8A-7C8E-D403BEDAC8F7}"/>
              </a:ext>
            </a:extLst>
          </p:cNvPr>
          <p:cNvSpPr>
            <a:spLocks noGrp="1"/>
          </p:cNvSpPr>
          <p:nvPr>
            <p:ph type="sldNum" sz="quarter" idx="12"/>
          </p:nvPr>
        </p:nvSpPr>
        <p:spPr>
          <a:xfrm>
            <a:off x="8148638" y="5614988"/>
            <a:ext cx="573087"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1AFC875-F3AE-4E20-84BD-266B464C0A5A}" type="slidenum">
              <a:rPr lang="it-IT" altLang="en-US" sz="1400" smtClean="0">
                <a:solidFill>
                  <a:srgbClr val="FFFFFF"/>
                </a:solidFill>
              </a:rPr>
              <a:pPr>
                <a:spcBef>
                  <a:spcPct val="0"/>
                </a:spcBef>
                <a:buFontTx/>
                <a:buNone/>
              </a:pPr>
              <a:t>58</a:t>
            </a:fld>
            <a:endParaRPr lang="it-IT" altLang="en-US" sz="1400">
              <a:solidFill>
                <a:srgbClr val="FFFFFF"/>
              </a:solidFill>
            </a:endParaRPr>
          </a:p>
        </p:txBody>
      </p:sp>
      <p:pic>
        <p:nvPicPr>
          <p:cNvPr id="5" name="Picture 2" descr="Lydda">
            <a:extLst>
              <a:ext uri="{FF2B5EF4-FFF2-40B4-BE49-F238E27FC236}">
                <a16:creationId xmlns:a16="http://schemas.microsoft.com/office/drawing/2014/main" id="{8C1DA466-27F0-ABEC-C707-66B36A4198C4}"/>
              </a:ext>
            </a:extLst>
          </p:cNvPr>
          <p:cNvPicPr>
            <a:picLocks noChangeAspect="1" noChangeArrowheads="1"/>
          </p:cNvPicPr>
          <p:nvPr/>
        </p:nvPicPr>
        <p:blipFill>
          <a:blip r:embed="rId3">
            <a:lum bright="-12000" contrast="20000"/>
          </a:blip>
          <a:srcRect/>
          <a:stretch>
            <a:fillRect/>
          </a:stretch>
        </p:blipFill>
        <p:spPr bwMode="auto">
          <a:xfrm>
            <a:off x="1023938" y="404813"/>
            <a:ext cx="7096125" cy="5588000"/>
          </a:xfrm>
          <a:prstGeom prst="rect">
            <a:avLst/>
          </a:prstGeom>
          <a:ln w="1905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6DA4979C-3B80-C2B0-395E-C93B265AA98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49570" name="Text Box 3">
            <a:extLst>
              <a:ext uri="{FF2B5EF4-FFF2-40B4-BE49-F238E27FC236}">
                <a16:creationId xmlns:a16="http://schemas.microsoft.com/office/drawing/2014/main" id="{0AF809FB-6B8F-8405-BEA4-FE6C8F5C26F3}"/>
              </a:ext>
            </a:extLst>
          </p:cNvPr>
          <p:cNvSpPr txBox="1">
            <a:spLocks noChangeArrowheads="1"/>
          </p:cNvSpPr>
          <p:nvPr/>
        </p:nvSpPr>
        <p:spPr bwMode="auto">
          <a:xfrm>
            <a:off x="995363" y="6072188"/>
            <a:ext cx="7124700"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sz="1800" dirty="0"/>
              <a:t>1940  Lydda - </a:t>
            </a:r>
            <a:r>
              <a:rPr lang="fr-CH" altLang="it-CH" sz="1600" dirty="0"/>
              <a:t>En 1948 tout sera confisqué par les sionistes.</a:t>
            </a:r>
            <a:endParaRPr lang="it-IT" altLang="it-CH" sz="16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3">
            <a:extLst>
              <a:ext uri="{FF2B5EF4-FFF2-40B4-BE49-F238E27FC236}">
                <a16:creationId xmlns:a16="http://schemas.microsoft.com/office/drawing/2014/main" id="{44D394C0-CC16-1AD2-30E7-2DC72FFF9D34}"/>
              </a:ext>
            </a:extLst>
          </p:cNvPr>
          <p:cNvSpPr txBox="1">
            <a:spLocks noChangeArrowheads="1"/>
          </p:cNvSpPr>
          <p:nvPr/>
        </p:nvSpPr>
        <p:spPr bwMode="auto">
          <a:xfrm>
            <a:off x="663575" y="5491163"/>
            <a:ext cx="7913688"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Jaffa en 1940  -  En 1948 tout sera confisqué par les sionistes.</a:t>
            </a:r>
            <a:endParaRPr lang="it-IT" altLang="it-CH" dirty="0"/>
          </a:p>
        </p:txBody>
      </p:sp>
      <p:sp>
        <p:nvSpPr>
          <p:cNvPr id="294915" name="Segnaposto numero diapositiva 1">
            <a:extLst>
              <a:ext uri="{FF2B5EF4-FFF2-40B4-BE49-F238E27FC236}">
                <a16:creationId xmlns:a16="http://schemas.microsoft.com/office/drawing/2014/main" id="{90768A97-17A8-AEFD-7416-E72CE21F5301}"/>
              </a:ext>
            </a:extLst>
          </p:cNvPr>
          <p:cNvSpPr>
            <a:spLocks noGrp="1"/>
          </p:cNvSpPr>
          <p:nvPr>
            <p:ph type="sldNum" sz="quarter" idx="12"/>
          </p:nvPr>
        </p:nvSpPr>
        <p:spPr>
          <a:xfrm>
            <a:off x="6443663" y="6075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FC8974-6ED5-4D33-91DB-7AA03E30283D}" type="slidenum">
              <a:rPr lang="it-IT" altLang="en-US" sz="1400" smtClean="0">
                <a:solidFill>
                  <a:srgbClr val="FFFFFF"/>
                </a:solidFill>
              </a:rPr>
              <a:pPr>
                <a:spcBef>
                  <a:spcPct val="0"/>
                </a:spcBef>
                <a:buFontTx/>
                <a:buNone/>
              </a:pPr>
              <a:t>59</a:t>
            </a:fld>
            <a:endParaRPr lang="it-IT" altLang="en-US" sz="1400">
              <a:solidFill>
                <a:srgbClr val="FFFFFF"/>
              </a:solidFill>
            </a:endParaRPr>
          </a:p>
        </p:txBody>
      </p:sp>
      <p:pic>
        <p:nvPicPr>
          <p:cNvPr id="6" name="Picture 2" descr="Jaffa nel 1940">
            <a:extLst>
              <a:ext uri="{FF2B5EF4-FFF2-40B4-BE49-F238E27FC236}">
                <a16:creationId xmlns:a16="http://schemas.microsoft.com/office/drawing/2014/main" id="{918CCA32-02CB-D90A-7B84-214B51FAFE2A}"/>
              </a:ext>
            </a:extLst>
          </p:cNvPr>
          <p:cNvPicPr>
            <a:picLocks noGrp="1" noChangeAspect="1" noChangeArrowheads="1"/>
          </p:cNvPicPr>
          <p:nvPr>
            <p:ph/>
          </p:nvPr>
        </p:nvPicPr>
        <p:blipFill>
          <a:blip r:embed="rId3">
            <a:lum bright="-10000" contrast="32000"/>
          </a:blip>
          <a:srcRect/>
          <a:stretch>
            <a:fillRect/>
          </a:stretch>
        </p:blipFill>
        <p:spPr>
          <a:xfrm>
            <a:off x="728663" y="874713"/>
            <a:ext cx="7848600" cy="4422775"/>
          </a:xfrm>
          <a:ln w="28575">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6EE6AEC9-3D57-DD06-F584-AB20780650B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numero diapositiva 2">
            <a:extLst>
              <a:ext uri="{FF2B5EF4-FFF2-40B4-BE49-F238E27FC236}">
                <a16:creationId xmlns:a16="http://schemas.microsoft.com/office/drawing/2014/main" id="{4FC9DD88-DC50-7ACE-5E9D-DBCF5F83AA2E}"/>
              </a:ext>
            </a:extLst>
          </p:cNvPr>
          <p:cNvSpPr>
            <a:spLocks noGrp="1" noChangeArrowheads="1"/>
          </p:cNvSpPr>
          <p:nvPr>
            <p:ph type="sldNum" sz="quarter" idx="12"/>
          </p:nvPr>
        </p:nvSpPr>
        <p:spPr>
          <a:xfrm>
            <a:off x="7712075" y="5813425"/>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5C0BBBE-A374-4E7A-A0F1-FC1C0F11B049}" type="slidenum">
              <a:rPr lang="fr-FR" altLang="en-US" sz="1400" b="1" smtClean="0">
                <a:solidFill>
                  <a:srgbClr val="FFFFFF"/>
                </a:solidFill>
              </a:rPr>
              <a:pPr>
                <a:spcBef>
                  <a:spcPct val="0"/>
                </a:spcBef>
                <a:buFontTx/>
                <a:buNone/>
              </a:pPr>
              <a:t>6</a:t>
            </a:fld>
            <a:endParaRPr lang="fr-FR" altLang="en-US" sz="1400" b="1">
              <a:solidFill>
                <a:srgbClr val="FFFFFF"/>
              </a:solidFill>
            </a:endParaRPr>
          </a:p>
        </p:txBody>
      </p:sp>
      <p:pic>
        <p:nvPicPr>
          <p:cNvPr id="4" name="Immagine 3">
            <a:extLst>
              <a:ext uri="{FF2B5EF4-FFF2-40B4-BE49-F238E27FC236}">
                <a16:creationId xmlns:a16="http://schemas.microsoft.com/office/drawing/2014/main" id="{F657A754-7C18-3F58-7ECE-230F6F085FA3}"/>
              </a:ext>
            </a:extLst>
          </p:cNvPr>
          <p:cNvPicPr>
            <a:picLocks noChangeAspect="1"/>
          </p:cNvPicPr>
          <p:nvPr/>
        </p:nvPicPr>
        <p:blipFill>
          <a:blip r:embed="rId3"/>
          <a:stretch>
            <a:fillRect/>
          </a:stretch>
        </p:blipFill>
        <p:spPr>
          <a:xfrm>
            <a:off x="863600" y="981075"/>
            <a:ext cx="7416800" cy="3911600"/>
          </a:xfrm>
          <a:prstGeom prst="rect">
            <a:avLst/>
          </a:prstGeom>
          <a:ln w="38100">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71AC0E92-113A-3BC7-A57E-66A924CCC888}"/>
              </a:ext>
            </a:extLst>
          </p:cNvPr>
          <p:cNvSpPr txBox="1"/>
          <p:nvPr/>
        </p:nvSpPr>
        <p:spPr>
          <a:xfrm>
            <a:off x="5040313" y="4221163"/>
            <a:ext cx="863600" cy="461962"/>
          </a:xfrm>
          <a:prstGeom prst="rect">
            <a:avLst/>
          </a:prstGeom>
          <a:noFill/>
        </p:spPr>
        <p:txBody>
          <a:bodyPr>
            <a:spAutoFit/>
          </a:bodyPr>
          <a:lstStyle/>
          <a:p>
            <a:pPr>
              <a:defRPr/>
            </a:pPr>
            <a:r>
              <a:rPr lang="en-US" sz="1200" b="1" dirty="0">
                <a:solidFill>
                  <a:schemeClr val="accent4">
                    <a:lumMod val="10000"/>
                  </a:schemeClr>
                </a:solidFill>
              </a:rPr>
              <a:t>ARABIE SAUDITE</a:t>
            </a:r>
          </a:p>
        </p:txBody>
      </p:sp>
      <p:sp>
        <p:nvSpPr>
          <p:cNvPr id="6" name="CasellaDiTesto 5">
            <a:extLst>
              <a:ext uri="{FF2B5EF4-FFF2-40B4-BE49-F238E27FC236}">
                <a16:creationId xmlns:a16="http://schemas.microsoft.com/office/drawing/2014/main" id="{880E0912-8951-9853-68C5-B74F12A3426B}"/>
              </a:ext>
            </a:extLst>
          </p:cNvPr>
          <p:cNvSpPr txBox="1"/>
          <p:nvPr/>
        </p:nvSpPr>
        <p:spPr>
          <a:xfrm>
            <a:off x="3681413" y="1728788"/>
            <a:ext cx="863600" cy="276225"/>
          </a:xfrm>
          <a:prstGeom prst="rect">
            <a:avLst/>
          </a:prstGeom>
          <a:noFill/>
        </p:spPr>
        <p:txBody>
          <a:bodyPr>
            <a:spAutoFit/>
          </a:bodyPr>
          <a:lstStyle/>
          <a:p>
            <a:pPr>
              <a:defRPr/>
            </a:pPr>
            <a:r>
              <a:rPr lang="en-US" sz="1200" b="1" dirty="0">
                <a:solidFill>
                  <a:schemeClr val="accent4">
                    <a:lumMod val="10000"/>
                  </a:schemeClr>
                </a:solidFill>
              </a:rPr>
              <a:t>SYRIE</a:t>
            </a:r>
          </a:p>
        </p:txBody>
      </p:sp>
      <p:sp>
        <p:nvSpPr>
          <p:cNvPr id="7" name="CasellaDiTesto 6">
            <a:extLst>
              <a:ext uri="{FF2B5EF4-FFF2-40B4-BE49-F238E27FC236}">
                <a16:creationId xmlns:a16="http://schemas.microsoft.com/office/drawing/2014/main" id="{3D92F855-803B-4D4A-EBB6-00278FEBA814}"/>
              </a:ext>
            </a:extLst>
          </p:cNvPr>
          <p:cNvSpPr txBox="1"/>
          <p:nvPr/>
        </p:nvSpPr>
        <p:spPr>
          <a:xfrm>
            <a:off x="3425825" y="2357438"/>
            <a:ext cx="977900" cy="276225"/>
          </a:xfrm>
          <a:prstGeom prst="rect">
            <a:avLst/>
          </a:prstGeom>
          <a:noFill/>
        </p:spPr>
        <p:txBody>
          <a:bodyPr>
            <a:spAutoFit/>
          </a:bodyPr>
          <a:lstStyle/>
          <a:p>
            <a:pPr>
              <a:defRPr/>
            </a:pPr>
            <a:r>
              <a:rPr lang="en-US" sz="1200" b="1" dirty="0">
                <a:solidFill>
                  <a:schemeClr val="accent4">
                    <a:lumMod val="10000"/>
                  </a:schemeClr>
                </a:solidFill>
              </a:rPr>
              <a:t>LIBAN</a:t>
            </a:r>
          </a:p>
        </p:txBody>
      </p:sp>
      <p:sp>
        <p:nvSpPr>
          <p:cNvPr id="8" name="CasellaDiTesto 7">
            <a:extLst>
              <a:ext uri="{FF2B5EF4-FFF2-40B4-BE49-F238E27FC236}">
                <a16:creationId xmlns:a16="http://schemas.microsoft.com/office/drawing/2014/main" id="{84FD9143-22BA-1D12-6872-DAFBDDC77063}"/>
              </a:ext>
            </a:extLst>
          </p:cNvPr>
          <p:cNvSpPr txBox="1"/>
          <p:nvPr/>
        </p:nvSpPr>
        <p:spPr>
          <a:xfrm>
            <a:off x="1584325" y="3644900"/>
            <a:ext cx="863600" cy="277813"/>
          </a:xfrm>
          <a:prstGeom prst="rect">
            <a:avLst/>
          </a:prstGeom>
          <a:noFill/>
        </p:spPr>
        <p:txBody>
          <a:bodyPr>
            <a:spAutoFit/>
          </a:bodyPr>
          <a:lstStyle/>
          <a:p>
            <a:pPr>
              <a:defRPr/>
            </a:pPr>
            <a:r>
              <a:rPr lang="en-US" sz="1200" b="1" dirty="0">
                <a:solidFill>
                  <a:schemeClr val="accent4">
                    <a:lumMod val="10000"/>
                  </a:schemeClr>
                </a:solidFill>
              </a:rPr>
              <a:t>ÉGYPTE</a:t>
            </a:r>
          </a:p>
        </p:txBody>
      </p:sp>
      <p:sp>
        <p:nvSpPr>
          <p:cNvPr id="9" name="CasellaDiTesto 8">
            <a:extLst>
              <a:ext uri="{FF2B5EF4-FFF2-40B4-BE49-F238E27FC236}">
                <a16:creationId xmlns:a16="http://schemas.microsoft.com/office/drawing/2014/main" id="{85829862-BF0E-F524-0875-44BF811EFEB7}"/>
              </a:ext>
            </a:extLst>
          </p:cNvPr>
          <p:cNvSpPr txBox="1"/>
          <p:nvPr/>
        </p:nvSpPr>
        <p:spPr>
          <a:xfrm>
            <a:off x="3175000" y="2936875"/>
            <a:ext cx="1079500" cy="277813"/>
          </a:xfrm>
          <a:prstGeom prst="rect">
            <a:avLst/>
          </a:prstGeom>
          <a:noFill/>
        </p:spPr>
        <p:txBody>
          <a:bodyPr>
            <a:spAutoFit/>
          </a:bodyPr>
          <a:lstStyle/>
          <a:p>
            <a:pPr>
              <a:defRPr/>
            </a:pPr>
            <a:r>
              <a:rPr lang="en-US" sz="1200" b="1" dirty="0">
                <a:solidFill>
                  <a:schemeClr val="accent4">
                    <a:lumMod val="10000"/>
                  </a:schemeClr>
                </a:solidFill>
              </a:rPr>
              <a:t>PALESTINE</a:t>
            </a:r>
          </a:p>
        </p:txBody>
      </p:sp>
      <p:sp>
        <p:nvSpPr>
          <p:cNvPr id="10" name="CasellaDiTesto 9">
            <a:extLst>
              <a:ext uri="{FF2B5EF4-FFF2-40B4-BE49-F238E27FC236}">
                <a16:creationId xmlns:a16="http://schemas.microsoft.com/office/drawing/2014/main" id="{1344A960-5DA5-C4C8-44F6-23E16ABC4F06}"/>
              </a:ext>
            </a:extLst>
          </p:cNvPr>
          <p:cNvSpPr txBox="1"/>
          <p:nvPr/>
        </p:nvSpPr>
        <p:spPr>
          <a:xfrm>
            <a:off x="6335713" y="1924050"/>
            <a:ext cx="865187" cy="277813"/>
          </a:xfrm>
          <a:prstGeom prst="rect">
            <a:avLst/>
          </a:prstGeom>
          <a:noFill/>
        </p:spPr>
        <p:txBody>
          <a:bodyPr>
            <a:spAutoFit/>
          </a:bodyPr>
          <a:lstStyle/>
          <a:p>
            <a:pPr>
              <a:defRPr/>
            </a:pPr>
            <a:r>
              <a:rPr lang="en-US" sz="1200" b="1" dirty="0">
                <a:solidFill>
                  <a:schemeClr val="accent4">
                    <a:lumMod val="10000"/>
                  </a:schemeClr>
                </a:solidFill>
              </a:rPr>
              <a:t>IRAN</a:t>
            </a:r>
          </a:p>
        </p:txBody>
      </p:sp>
      <p:sp>
        <p:nvSpPr>
          <p:cNvPr id="11" name="CasellaDiTesto 10">
            <a:extLst>
              <a:ext uri="{FF2B5EF4-FFF2-40B4-BE49-F238E27FC236}">
                <a16:creationId xmlns:a16="http://schemas.microsoft.com/office/drawing/2014/main" id="{9B137465-0A2E-65D6-C737-DEB9D89C7519}"/>
              </a:ext>
            </a:extLst>
          </p:cNvPr>
          <p:cNvSpPr txBox="1"/>
          <p:nvPr/>
        </p:nvSpPr>
        <p:spPr>
          <a:xfrm>
            <a:off x="5192713" y="1597025"/>
            <a:ext cx="711200" cy="277813"/>
          </a:xfrm>
          <a:prstGeom prst="rect">
            <a:avLst/>
          </a:prstGeom>
          <a:noFill/>
        </p:spPr>
        <p:txBody>
          <a:bodyPr>
            <a:spAutoFit/>
          </a:bodyPr>
          <a:lstStyle/>
          <a:p>
            <a:pPr>
              <a:defRPr/>
            </a:pPr>
            <a:r>
              <a:rPr lang="en-US" sz="1200" b="1" dirty="0">
                <a:solidFill>
                  <a:schemeClr val="accent4">
                    <a:lumMod val="10000"/>
                  </a:schemeClr>
                </a:solidFill>
              </a:rPr>
              <a:t>IRAQ</a:t>
            </a:r>
          </a:p>
        </p:txBody>
      </p:sp>
      <p:sp>
        <p:nvSpPr>
          <p:cNvPr id="12" name="CasellaDiTesto 11">
            <a:extLst>
              <a:ext uri="{FF2B5EF4-FFF2-40B4-BE49-F238E27FC236}">
                <a16:creationId xmlns:a16="http://schemas.microsoft.com/office/drawing/2014/main" id="{015C2BEA-3F5D-5C00-0CBE-9721B4512EA2}"/>
              </a:ext>
            </a:extLst>
          </p:cNvPr>
          <p:cNvSpPr txBox="1"/>
          <p:nvPr/>
        </p:nvSpPr>
        <p:spPr>
          <a:xfrm>
            <a:off x="2447925" y="981075"/>
            <a:ext cx="977900" cy="276225"/>
          </a:xfrm>
          <a:prstGeom prst="rect">
            <a:avLst/>
          </a:prstGeom>
          <a:noFill/>
        </p:spPr>
        <p:txBody>
          <a:bodyPr>
            <a:spAutoFit/>
          </a:bodyPr>
          <a:lstStyle/>
          <a:p>
            <a:pPr>
              <a:defRPr/>
            </a:pPr>
            <a:r>
              <a:rPr lang="en-US" sz="1200" b="1" dirty="0">
                <a:solidFill>
                  <a:schemeClr val="accent4">
                    <a:lumMod val="10000"/>
                  </a:schemeClr>
                </a:solidFill>
              </a:rPr>
              <a:t>TURQUIE</a:t>
            </a:r>
          </a:p>
        </p:txBody>
      </p:sp>
      <p:sp>
        <p:nvSpPr>
          <p:cNvPr id="13" name="CasellaDiTesto 7">
            <a:extLst>
              <a:ext uri="{FF2B5EF4-FFF2-40B4-BE49-F238E27FC236}">
                <a16:creationId xmlns:a16="http://schemas.microsoft.com/office/drawing/2014/main" id="{489CC72F-8EF2-EF74-C377-C6D939E03A5D}"/>
              </a:ext>
            </a:extLst>
          </p:cNvPr>
          <p:cNvSpPr txBox="1">
            <a:spLocks noChangeArrowheads="1"/>
          </p:cNvSpPr>
          <p:nvPr/>
        </p:nvSpPr>
        <p:spPr bwMode="auto">
          <a:xfrm>
            <a:off x="863600" y="5168900"/>
            <a:ext cx="7416800" cy="36830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400" b="1">
                <a:solidFill>
                  <a:schemeClr val="accent4">
                    <a:lumMod val="10000"/>
                  </a:schemeClr>
                </a:solidFill>
              </a:defRPr>
            </a:lvl1pPr>
          </a:lstStyle>
          <a:p>
            <a:pPr>
              <a:defRPr/>
            </a:pPr>
            <a:r>
              <a:rPr lang="fr-FR" altLang="en-US" sz="1800" dirty="0"/>
              <a:t>La Palestine fait partie du «croissant fertile» du Moyen-Orient</a:t>
            </a:r>
          </a:p>
        </p:txBody>
      </p:sp>
      <p:sp>
        <p:nvSpPr>
          <p:cNvPr id="186381" name="CasellaDiTesto 1">
            <a:extLst>
              <a:ext uri="{FF2B5EF4-FFF2-40B4-BE49-F238E27FC236}">
                <a16:creationId xmlns:a16="http://schemas.microsoft.com/office/drawing/2014/main" id="{089D27B9-7162-C43C-D0A2-C2F8F286CB00}"/>
              </a:ext>
            </a:extLst>
          </p:cNvPr>
          <p:cNvSpPr txBox="1">
            <a:spLocks noChangeArrowheads="1"/>
          </p:cNvSpPr>
          <p:nvPr/>
        </p:nvSpPr>
        <p:spPr bwMode="auto">
          <a:xfrm>
            <a:off x="1895475" y="5622925"/>
            <a:ext cx="5353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800"/>
              <a:t>Il y a des terres arables et de l'eau en abondance. La Palestine: le pays du lait et du miel.</a:t>
            </a:r>
            <a:endParaRPr lang="en-US" altLang="en-US" sz="180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Number Placeholder 4">
            <a:extLst>
              <a:ext uri="{FF2B5EF4-FFF2-40B4-BE49-F238E27FC236}">
                <a16:creationId xmlns:a16="http://schemas.microsoft.com/office/drawing/2014/main" id="{64E91311-5E72-2825-A779-BE11F6C5CA03}"/>
              </a:ext>
            </a:extLst>
          </p:cNvPr>
          <p:cNvSpPr>
            <a:spLocks noGrp="1"/>
          </p:cNvSpPr>
          <p:nvPr>
            <p:ph type="sldNum" sz="quarter" idx="12"/>
          </p:nvPr>
        </p:nvSpPr>
        <p:spPr>
          <a:xfrm>
            <a:off x="7812088" y="6000750"/>
            <a:ext cx="587375" cy="527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07705D-76EC-4705-86A1-57D70D9152CC}" type="slidenum">
              <a:rPr lang="it-IT" altLang="it-CH" sz="1400" smtClean="0">
                <a:solidFill>
                  <a:srgbClr val="FFFFFF"/>
                </a:solidFill>
              </a:rPr>
              <a:pPr>
                <a:spcBef>
                  <a:spcPct val="0"/>
                </a:spcBef>
                <a:buFontTx/>
                <a:buNone/>
              </a:pPr>
              <a:t>60</a:t>
            </a:fld>
            <a:endParaRPr lang="it-IT" altLang="it-CH" sz="1400">
              <a:solidFill>
                <a:srgbClr val="FFFFFF"/>
              </a:solidFill>
            </a:endParaRPr>
          </a:p>
        </p:txBody>
      </p:sp>
      <p:pic>
        <p:nvPicPr>
          <p:cNvPr id="241667" name="Picture 2" descr="Haifa nel 1940">
            <a:extLst>
              <a:ext uri="{FF2B5EF4-FFF2-40B4-BE49-F238E27FC236}">
                <a16:creationId xmlns:a16="http://schemas.microsoft.com/office/drawing/2014/main" id="{724329B2-8135-77E8-56C7-46543D805204}"/>
              </a:ext>
            </a:extLst>
          </p:cNvPr>
          <p:cNvPicPr>
            <a:picLocks noGrp="1" noChangeAspect="1" noChangeArrowheads="1"/>
          </p:cNvPicPr>
          <p:nvPr>
            <p:ph/>
          </p:nvPr>
        </p:nvPicPr>
        <p:blipFill rotWithShape="1">
          <a:blip r:embed="rId3">
            <a:lum bright="-10000" contrast="14000"/>
          </a:blip>
          <a:srcRect t="88847" b="1434"/>
          <a:stretch/>
        </p:blipFill>
        <p:spPr>
          <a:xfrm>
            <a:off x="428625" y="5229225"/>
            <a:ext cx="8277225" cy="527050"/>
          </a:xfrm>
          <a:ln w="28575">
            <a:solidFill>
              <a:schemeClr val="tx1"/>
            </a:solidFill>
          </a:ln>
          <a:effectLst>
            <a:outerShdw blurRad="292100" dist="139700" dir="2700000" algn="tl" rotWithShape="0">
              <a:srgbClr val="333333">
                <a:alpha val="65000"/>
              </a:srgbClr>
            </a:outerShdw>
          </a:effectLst>
        </p:spPr>
      </p:pic>
      <p:sp>
        <p:nvSpPr>
          <p:cNvPr id="743428" name="Text Box 3">
            <a:extLst>
              <a:ext uri="{FF2B5EF4-FFF2-40B4-BE49-F238E27FC236}">
                <a16:creationId xmlns:a16="http://schemas.microsoft.com/office/drawing/2014/main" id="{1736CDAB-E030-31D1-F6F5-1FA4EAB07D2B}"/>
              </a:ext>
            </a:extLst>
          </p:cNvPr>
          <p:cNvSpPr txBox="1">
            <a:spLocks noChangeArrowheads="1"/>
          </p:cNvSpPr>
          <p:nvPr/>
        </p:nvSpPr>
        <p:spPr bwMode="auto">
          <a:xfrm>
            <a:off x="1776413" y="5908675"/>
            <a:ext cx="5591175"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err="1"/>
              <a:t>Haifa</a:t>
            </a:r>
            <a:r>
              <a:rPr lang="fr-CH" altLang="it-CH" dirty="0"/>
              <a:t> en 1948: </a:t>
            </a:r>
            <a:r>
              <a:rPr lang="fr-CH" altLang="it-CH" sz="1800" dirty="0"/>
              <a:t>une ville portuaire moderne</a:t>
            </a:r>
            <a:endParaRPr lang="it-IT" altLang="it-CH" sz="1800" dirty="0"/>
          </a:p>
        </p:txBody>
      </p:sp>
      <p:pic>
        <p:nvPicPr>
          <p:cNvPr id="5" name="Immagine 4">
            <a:extLst>
              <a:ext uri="{FF2B5EF4-FFF2-40B4-BE49-F238E27FC236}">
                <a16:creationId xmlns:a16="http://schemas.microsoft.com/office/drawing/2014/main" id="{5CDBABA7-331B-F438-2434-355BB72F7370}"/>
              </a:ext>
            </a:extLst>
          </p:cNvPr>
          <p:cNvPicPr>
            <a:picLocks noChangeAspect="1"/>
          </p:cNvPicPr>
          <p:nvPr/>
        </p:nvPicPr>
        <p:blipFill>
          <a:blip r:embed="rId4"/>
          <a:stretch>
            <a:fillRect/>
          </a:stretch>
        </p:blipFill>
        <p:spPr>
          <a:xfrm>
            <a:off x="417513" y="592138"/>
            <a:ext cx="8288337" cy="4392612"/>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D3CE2BD0-F933-8FC2-33FA-0DB0A8DB410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egnaposto numero diapositiva 1">
            <a:extLst>
              <a:ext uri="{FF2B5EF4-FFF2-40B4-BE49-F238E27FC236}">
                <a16:creationId xmlns:a16="http://schemas.microsoft.com/office/drawing/2014/main" id="{8EC8106B-CE54-734E-860F-8188778CD22D}"/>
              </a:ext>
            </a:extLst>
          </p:cNvPr>
          <p:cNvSpPr>
            <a:spLocks noGrp="1"/>
          </p:cNvSpPr>
          <p:nvPr>
            <p:ph type="sldNum" sz="quarter" idx="12"/>
          </p:nvPr>
        </p:nvSpPr>
        <p:spPr>
          <a:xfrm>
            <a:off x="7212013" y="6188075"/>
            <a:ext cx="671512" cy="3857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5490B0B-DD26-46D0-882B-1CD8CC81C2A9}" type="slidenum">
              <a:rPr lang="it-IT" altLang="en-US" sz="1400" smtClean="0">
                <a:solidFill>
                  <a:srgbClr val="FFFFFF"/>
                </a:solidFill>
              </a:rPr>
              <a:pPr>
                <a:spcBef>
                  <a:spcPct val="0"/>
                </a:spcBef>
                <a:buFontTx/>
                <a:buNone/>
              </a:pPr>
              <a:t>61</a:t>
            </a:fld>
            <a:endParaRPr lang="it-IT" altLang="en-US" sz="1400">
              <a:solidFill>
                <a:srgbClr val="FFFFFF"/>
              </a:solidFill>
            </a:endParaRPr>
          </a:p>
        </p:txBody>
      </p:sp>
      <p:pic>
        <p:nvPicPr>
          <p:cNvPr id="5" name="Picture 5" descr="C:\Users\Enrico\Desktop\Ramle prima della Nakba.jpg">
            <a:extLst>
              <a:ext uri="{FF2B5EF4-FFF2-40B4-BE49-F238E27FC236}">
                <a16:creationId xmlns:a16="http://schemas.microsoft.com/office/drawing/2014/main" id="{231B751D-A126-B075-92A3-08BBC4D79A89}"/>
              </a:ext>
            </a:extLst>
          </p:cNvPr>
          <p:cNvPicPr>
            <a:picLocks noChangeAspect="1" noChangeArrowheads="1"/>
          </p:cNvPicPr>
          <p:nvPr/>
        </p:nvPicPr>
        <p:blipFill>
          <a:blip r:embed="rId3"/>
          <a:srcRect/>
          <a:stretch>
            <a:fillRect/>
          </a:stretch>
        </p:blipFill>
        <p:spPr bwMode="auto">
          <a:xfrm>
            <a:off x="817563" y="476250"/>
            <a:ext cx="7508875" cy="54975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B84D86A3-E4DA-666D-AC13-05ED35B1D29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205C864E-DF9A-0484-B4CE-EC041E2A6C57}"/>
              </a:ext>
            </a:extLst>
          </p:cNvPr>
          <p:cNvSpPr txBox="1">
            <a:spLocks noChangeArrowheads="1"/>
          </p:cNvSpPr>
          <p:nvPr/>
        </p:nvSpPr>
        <p:spPr bwMode="auto">
          <a:xfrm>
            <a:off x="3194050" y="6092825"/>
            <a:ext cx="2755900" cy="400050"/>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Al Ramla en 1940</a:t>
            </a:r>
            <a:endParaRPr lang="it-IT" altLang="it-CH"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cinema a Jaffa usurpato dagli ebrei">
            <a:extLst>
              <a:ext uri="{FF2B5EF4-FFF2-40B4-BE49-F238E27FC236}">
                <a16:creationId xmlns:a16="http://schemas.microsoft.com/office/drawing/2014/main" id="{3A9E3940-B259-1949-D4EC-A30A4E0D9B7B}"/>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4931" name="Text Box 3">
            <a:extLst>
              <a:ext uri="{FF2B5EF4-FFF2-40B4-BE49-F238E27FC236}">
                <a16:creationId xmlns:a16="http://schemas.microsoft.com/office/drawing/2014/main" id="{0E72A016-45A6-12D2-5BEB-8F27C4E4E2BE}"/>
              </a:ext>
            </a:extLst>
          </p:cNvPr>
          <p:cNvSpPr txBox="1">
            <a:spLocks noChangeArrowheads="1"/>
          </p:cNvSpPr>
          <p:nvPr/>
        </p:nvSpPr>
        <p:spPr bwMode="auto">
          <a:xfrm>
            <a:off x="4649788" y="652463"/>
            <a:ext cx="1308100" cy="1785937"/>
          </a:xfrm>
          <a:prstGeom prst="rect">
            <a:avLst/>
          </a:prstGeom>
          <a:solidFill>
            <a:srgbClr val="FFFF00"/>
          </a:solidFill>
          <a:ln w="12700">
            <a:solidFill>
              <a:schemeClr val="accent4">
                <a:lumMod val="10000"/>
              </a:schemeClr>
            </a:solidFill>
            <a:miter lim="800000"/>
            <a:headEnd/>
            <a:tailEnd/>
          </a:ln>
        </p:spPr>
        <p:txBody>
          <a:bodyPr>
            <a:spAutoFit/>
          </a:bodyPr>
          <a:lstStyle>
            <a:defPPr>
              <a:defRPr lang="it-CH"/>
            </a:defPPr>
            <a:lvl1pPr algn="ctr" eaLnBrk="1" hangingPunct="1">
              <a:spcBef>
                <a:spcPct val="50000"/>
              </a:spcBef>
              <a:buFontTx/>
              <a:buNone/>
              <a:defRPr sz="2000" b="1">
                <a:solidFill>
                  <a:schemeClr val="accent4">
                    <a:lumMod val="10000"/>
                  </a:schemeClr>
                </a:solidFill>
                <a:latin typeface="Arial" charset="0"/>
                <a:cs typeface="Arial" charset="0"/>
              </a:defRPr>
            </a:lvl1pPr>
            <a:lvl2pPr marL="742950" indent="-285750">
              <a:spcBef>
                <a:spcPct val="20000"/>
              </a:spcBef>
              <a:buChar char="–"/>
              <a:defRPr sz="2800">
                <a:latin typeface="Arial" charset="0"/>
              </a:defRPr>
            </a:lvl2pPr>
            <a:lvl3pPr marL="1143000" indent="-228600">
              <a:spcBef>
                <a:spcPct val="20000"/>
              </a:spcBef>
              <a:buChar char="•"/>
              <a:defRPr sz="2400">
                <a:latin typeface="Arial" charset="0"/>
              </a:defRPr>
            </a:lvl3pPr>
            <a:lvl4pPr marL="1600200" indent="-228600">
              <a:spcBef>
                <a:spcPct val="20000"/>
              </a:spcBef>
              <a:buChar char="–"/>
              <a:defRPr sz="2000">
                <a:latin typeface="Arial" charset="0"/>
              </a:defRPr>
            </a:lvl4pPr>
            <a:lvl5pPr marL="2057400" indent="-228600">
              <a:spcBef>
                <a:spcPct val="20000"/>
              </a:spcBef>
              <a:buChar char="»"/>
              <a:defRPr sz="2000">
                <a:latin typeface="Arial" charset="0"/>
              </a:defRPr>
            </a:lvl5pPr>
            <a:lvl6pPr marL="2514600" indent="-228600" eaLnBrk="0" fontAlgn="base" hangingPunct="0">
              <a:spcBef>
                <a:spcPct val="20000"/>
              </a:spcBef>
              <a:spcAft>
                <a:spcPct val="0"/>
              </a:spcAft>
              <a:buChar char="»"/>
              <a:defRPr sz="2000">
                <a:latin typeface="Arial" charset="0"/>
              </a:defRPr>
            </a:lvl6pPr>
            <a:lvl7pPr marL="2971800" indent="-228600" eaLnBrk="0" fontAlgn="base" hangingPunct="0">
              <a:spcBef>
                <a:spcPct val="20000"/>
              </a:spcBef>
              <a:spcAft>
                <a:spcPct val="0"/>
              </a:spcAft>
              <a:buChar char="»"/>
              <a:defRPr sz="2000">
                <a:latin typeface="Arial" charset="0"/>
              </a:defRPr>
            </a:lvl7pPr>
            <a:lvl8pPr marL="3429000" indent="-228600" eaLnBrk="0" fontAlgn="base" hangingPunct="0">
              <a:spcBef>
                <a:spcPct val="20000"/>
              </a:spcBef>
              <a:spcAft>
                <a:spcPct val="0"/>
              </a:spcAft>
              <a:buChar char="»"/>
              <a:defRPr sz="2000">
                <a:latin typeface="Arial" charset="0"/>
              </a:defRPr>
            </a:lvl8pPr>
            <a:lvl9pPr marL="3886200" indent="-228600" eaLnBrk="0" fontAlgn="base" hangingPunct="0">
              <a:spcBef>
                <a:spcPct val="20000"/>
              </a:spcBef>
              <a:spcAft>
                <a:spcPct val="0"/>
              </a:spcAft>
              <a:buChar char="»"/>
              <a:defRPr sz="2000">
                <a:latin typeface="Arial" charset="0"/>
              </a:defRPr>
            </a:lvl9pPr>
          </a:lstStyle>
          <a:p>
            <a:pPr>
              <a:defRPr/>
            </a:pPr>
            <a:r>
              <a:rPr lang="fr-CH" altLang="it-CH" dirty="0"/>
              <a:t>1940                           </a:t>
            </a:r>
            <a:r>
              <a:rPr lang="fr-CH" altLang="it-CH" sz="1800" dirty="0"/>
              <a:t>La          Palestine  en voie      d’</a:t>
            </a:r>
            <a:r>
              <a:rPr lang="fr-CH" altLang="it-CH" sz="1800" dirty="0" err="1"/>
              <a:t>urba-nisation</a:t>
            </a:r>
            <a:r>
              <a:rPr lang="fr-CH" altLang="it-CH" sz="1800" dirty="0"/>
              <a:t> </a:t>
            </a:r>
            <a:endParaRPr lang="it-IT" altLang="it-CH" sz="1800" dirty="0"/>
          </a:p>
        </p:txBody>
      </p:sp>
      <p:pic>
        <p:nvPicPr>
          <p:cNvPr id="301060" name="Picture 4" descr="Il nuovo municipio di gerusalemme usurpato dagli ebrei ">
            <a:extLst>
              <a:ext uri="{FF2B5EF4-FFF2-40B4-BE49-F238E27FC236}">
                <a16:creationId xmlns:a16="http://schemas.microsoft.com/office/drawing/2014/main" id="{EA523833-CBA3-EDDA-A7A9-4753371FE34D}"/>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1061" name="Picture 5" descr="Via Jaffa a gerusalemme">
            <a:extLst>
              <a:ext uri="{FF2B5EF4-FFF2-40B4-BE49-F238E27FC236}">
                <a16:creationId xmlns:a16="http://schemas.microsoft.com/office/drawing/2014/main" id="{2385C917-DC82-9B0E-1322-0374ADFE4334}"/>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1062" name="Picture 6" descr="via commerciale a Gerusalemme commerci arabi usurpati poi dagli e">
            <a:extLst>
              <a:ext uri="{FF2B5EF4-FFF2-40B4-BE49-F238E27FC236}">
                <a16:creationId xmlns:a16="http://schemas.microsoft.com/office/drawing/2014/main" id="{E39A9203-0241-9027-3DE1-CF239AEA29BA}"/>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1063" name="Text Box 7">
            <a:extLst>
              <a:ext uri="{FF2B5EF4-FFF2-40B4-BE49-F238E27FC236}">
                <a16:creationId xmlns:a16="http://schemas.microsoft.com/office/drawing/2014/main" id="{FE5014A3-D745-FAD9-5A86-22FF7FB52DB3}"/>
              </a:ext>
            </a:extLst>
          </p:cNvPr>
          <p:cNvSpPr txBox="1">
            <a:spLocks noChangeArrowheads="1"/>
          </p:cNvSpPr>
          <p:nvPr/>
        </p:nvSpPr>
        <p:spPr bwMode="auto">
          <a:xfrm>
            <a:off x="7885113" y="254000"/>
            <a:ext cx="9366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Jaffa : cinéma</a:t>
            </a:r>
            <a:endParaRPr lang="it-IT" altLang="it-CH" sz="1400" b="1">
              <a:solidFill>
                <a:srgbClr val="FFFFFF"/>
              </a:solidFill>
            </a:endParaRPr>
          </a:p>
        </p:txBody>
      </p:sp>
      <p:sp>
        <p:nvSpPr>
          <p:cNvPr id="301064" name="Segnaposto numero diapositiva 1">
            <a:extLst>
              <a:ext uri="{FF2B5EF4-FFF2-40B4-BE49-F238E27FC236}">
                <a16:creationId xmlns:a16="http://schemas.microsoft.com/office/drawing/2014/main" id="{79DDB3D1-199E-7679-4942-CC430F5F08E3}"/>
              </a:ext>
            </a:extLst>
          </p:cNvPr>
          <p:cNvSpPr>
            <a:spLocks noGrp="1"/>
          </p:cNvSpPr>
          <p:nvPr>
            <p:ph type="sldNum" sz="quarter" idx="12"/>
          </p:nvPr>
        </p:nvSpPr>
        <p:spPr>
          <a:xfrm>
            <a:off x="4886325" y="2735263"/>
            <a:ext cx="830263" cy="501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BE7B6B5D-EC0B-4BA6-AEDE-8D15F60AD158}" type="slidenum">
              <a:rPr lang="fr-FR" altLang="en-US" sz="1400" smtClean="0">
                <a:solidFill>
                  <a:srgbClr val="FFFFFF"/>
                </a:solidFill>
              </a:rPr>
              <a:pPr algn="ctr">
                <a:spcBef>
                  <a:spcPct val="0"/>
                </a:spcBef>
                <a:buFontTx/>
                <a:buNone/>
              </a:pPr>
              <a:t>62</a:t>
            </a:fld>
            <a:endParaRPr lang="fr-FR" altLang="en-US" sz="1400">
              <a:solidFill>
                <a:srgbClr val="FFFFFF"/>
              </a:solidFill>
            </a:endParaRPr>
          </a:p>
        </p:txBody>
      </p:sp>
      <p:sp>
        <p:nvSpPr>
          <p:cNvPr id="9" name="Rettangolo 8">
            <a:extLst>
              <a:ext uri="{FF2B5EF4-FFF2-40B4-BE49-F238E27FC236}">
                <a16:creationId xmlns:a16="http://schemas.microsoft.com/office/drawing/2014/main" id="{D372D52E-7102-3D32-256D-97E89996224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a:extLst>
              <a:ext uri="{FF2B5EF4-FFF2-40B4-BE49-F238E27FC236}">
                <a16:creationId xmlns:a16="http://schemas.microsoft.com/office/drawing/2014/main" id="{B40D82EB-4837-765C-32F7-4F9268143814}"/>
              </a:ext>
            </a:extLst>
          </p:cNvPr>
          <p:cNvPicPr>
            <a:picLocks noChangeAspect="1" noChangeArrowheads="1"/>
          </p:cNvPicPr>
          <p:nvPr/>
        </p:nvPicPr>
        <p:blipFill>
          <a:blip r:embed="rId3"/>
          <a:srcRect/>
          <a:stretch>
            <a:fillRect/>
          </a:stretch>
        </p:blipFill>
        <p:spPr bwMode="auto">
          <a:xfrm>
            <a:off x="250825" y="260350"/>
            <a:ext cx="3794125" cy="6381750"/>
          </a:xfrm>
          <a:prstGeom prst="rect">
            <a:avLst/>
          </a:prstGeom>
          <a:ln>
            <a:noFill/>
          </a:ln>
          <a:effectLst>
            <a:outerShdw blurRad="292100" dist="139700" dir="2700000" algn="tl" rotWithShape="0">
              <a:srgbClr val="333333">
                <a:alpha val="65000"/>
              </a:srgbClr>
            </a:outerShdw>
          </a:effectLst>
        </p:spPr>
      </p:pic>
      <p:pic>
        <p:nvPicPr>
          <p:cNvPr id="10" name="Picture 3" descr="ferrovia palestinese">
            <a:extLst>
              <a:ext uri="{FF2B5EF4-FFF2-40B4-BE49-F238E27FC236}">
                <a16:creationId xmlns:a16="http://schemas.microsoft.com/office/drawing/2014/main" id="{A5B07DCA-BCC4-9306-A8D5-7830D40C126A}"/>
              </a:ext>
            </a:extLst>
          </p:cNvPr>
          <p:cNvPicPr>
            <a:picLocks noChangeAspect="1" noChangeArrowheads="1"/>
          </p:cNvPicPr>
          <p:nvPr/>
        </p:nvPicPr>
        <p:blipFill>
          <a:blip r:embed="rId4">
            <a:lum bright="-10000" contrast="12000"/>
          </a:blip>
          <a:srcRect/>
          <a:stretch>
            <a:fillRect/>
          </a:stretch>
        </p:blipFill>
        <p:spPr bwMode="auto">
          <a:xfrm>
            <a:off x="4068763" y="4198938"/>
            <a:ext cx="3024187" cy="2417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6">
            <a:extLst>
              <a:ext uri="{FF2B5EF4-FFF2-40B4-BE49-F238E27FC236}">
                <a16:creationId xmlns:a16="http://schemas.microsoft.com/office/drawing/2014/main" id="{D0D577B4-0B25-6A55-7217-36A15EF39540}"/>
              </a:ext>
            </a:extLst>
          </p:cNvPr>
          <p:cNvPicPr>
            <a:picLocks noChangeAspect="1" noChangeArrowheads="1"/>
          </p:cNvPicPr>
          <p:nvPr/>
        </p:nvPicPr>
        <p:blipFill>
          <a:blip r:embed="rId5">
            <a:lum bright="-10000" contrast="12000"/>
          </a:blip>
          <a:srcRect/>
          <a:stretch>
            <a:fillRect/>
          </a:stretch>
        </p:blipFill>
        <p:spPr bwMode="auto">
          <a:xfrm>
            <a:off x="7205663" y="4198938"/>
            <a:ext cx="1714500" cy="24177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03109" name="Segnaposto numero diapositiva 1">
            <a:extLst>
              <a:ext uri="{FF2B5EF4-FFF2-40B4-BE49-F238E27FC236}">
                <a16:creationId xmlns:a16="http://schemas.microsoft.com/office/drawing/2014/main" id="{F9EC6C7B-057E-21F0-A018-C2064BCDDDA1}"/>
              </a:ext>
            </a:extLst>
          </p:cNvPr>
          <p:cNvSpPr>
            <a:spLocks noGrp="1"/>
          </p:cNvSpPr>
          <p:nvPr>
            <p:ph type="sldNum" sz="quarter" idx="12"/>
          </p:nvPr>
        </p:nvSpPr>
        <p:spPr>
          <a:xfrm>
            <a:off x="8189913" y="4292600"/>
            <a:ext cx="582612" cy="3095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4E9A76A-7F73-4EE9-8254-233584AEADFA}" type="slidenum">
              <a:rPr lang="it-IT" altLang="en-US" sz="1400" b="1" smtClean="0">
                <a:solidFill>
                  <a:srgbClr val="161616"/>
                </a:solidFill>
              </a:rPr>
              <a:pPr>
                <a:spcBef>
                  <a:spcPct val="0"/>
                </a:spcBef>
                <a:buFontTx/>
                <a:buNone/>
              </a:pPr>
              <a:t>63</a:t>
            </a:fld>
            <a:endParaRPr lang="it-IT" altLang="en-US" sz="1400" b="1">
              <a:solidFill>
                <a:srgbClr val="161616"/>
              </a:solidFill>
            </a:endParaRPr>
          </a:p>
        </p:txBody>
      </p:sp>
      <p:sp>
        <p:nvSpPr>
          <p:cNvPr id="12" name="Rettangolo 11">
            <a:extLst>
              <a:ext uri="{FF2B5EF4-FFF2-40B4-BE49-F238E27FC236}">
                <a16:creationId xmlns:a16="http://schemas.microsoft.com/office/drawing/2014/main" id="{81A3B7A1-94FE-4425-C43C-986375E69A4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1060" name="Text Box 7">
            <a:extLst>
              <a:ext uri="{FF2B5EF4-FFF2-40B4-BE49-F238E27FC236}">
                <a16:creationId xmlns:a16="http://schemas.microsoft.com/office/drawing/2014/main" id="{B5CA8521-6485-5E87-3A98-1D8189EE125B}"/>
              </a:ext>
            </a:extLst>
          </p:cNvPr>
          <p:cNvSpPr txBox="1">
            <a:spLocks noChangeArrowheads="1"/>
          </p:cNvSpPr>
          <p:nvPr/>
        </p:nvSpPr>
        <p:spPr bwMode="auto">
          <a:xfrm>
            <a:off x="7205663" y="5546725"/>
            <a:ext cx="700087"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200" b="1" u="sng" dirty="0">
                <a:solidFill>
                  <a:schemeClr val="accent4">
                    <a:lumMod val="10000"/>
                  </a:schemeClr>
                </a:solidFill>
              </a:rPr>
              <a:t>1905</a:t>
            </a:r>
            <a:r>
              <a:rPr lang="fr-CH" altLang="it-CH" sz="1200" b="1" dirty="0">
                <a:solidFill>
                  <a:schemeClr val="accent4">
                    <a:lumMod val="10000"/>
                  </a:schemeClr>
                </a:solidFill>
              </a:rPr>
              <a:t> La ligne </a:t>
            </a:r>
            <a:r>
              <a:rPr lang="fr-CH" altLang="it-CH" sz="1200" b="1" dirty="0" err="1">
                <a:solidFill>
                  <a:schemeClr val="accent4">
                    <a:lumMod val="10000"/>
                  </a:schemeClr>
                </a:solidFill>
              </a:rPr>
              <a:t>Dar’a-Haïfa</a:t>
            </a:r>
            <a:endParaRPr lang="it-IT" altLang="it-CH" sz="1200" b="1" dirty="0">
              <a:solidFill>
                <a:schemeClr val="accent4">
                  <a:lumMod val="10000"/>
                </a:schemeClr>
              </a:solidFill>
            </a:endParaRPr>
          </a:p>
        </p:txBody>
      </p:sp>
      <p:pic>
        <p:nvPicPr>
          <p:cNvPr id="13" name="Picture 10" descr="C:\Users\Enrico\Desktop\Railway jpeg.jpg">
            <a:extLst>
              <a:ext uri="{FF2B5EF4-FFF2-40B4-BE49-F238E27FC236}">
                <a16:creationId xmlns:a16="http://schemas.microsoft.com/office/drawing/2014/main" id="{3A21BE17-84DF-5360-9F7E-252865E6CEB1}"/>
              </a:ext>
            </a:extLst>
          </p:cNvPr>
          <p:cNvPicPr>
            <a:picLocks noChangeAspect="1" noChangeArrowheads="1"/>
          </p:cNvPicPr>
          <p:nvPr/>
        </p:nvPicPr>
        <p:blipFill>
          <a:blip r:embed="rId6"/>
          <a:srcRect/>
          <a:stretch>
            <a:fillRect/>
          </a:stretch>
        </p:blipFill>
        <p:spPr bwMode="auto">
          <a:xfrm>
            <a:off x="4264025" y="260350"/>
            <a:ext cx="1512888" cy="2184400"/>
          </a:xfrm>
          <a:prstGeom prst="rect">
            <a:avLst/>
          </a:prstGeom>
          <a:ln w="9525">
            <a:solidFill>
              <a:schemeClr val="accent4">
                <a:lumMod val="10000"/>
              </a:schemeClr>
            </a:solidFill>
            <a:miter lim="800000"/>
            <a:headEnd/>
            <a:tailEnd/>
          </a:ln>
          <a:effectLst>
            <a:outerShdw blurRad="292100" dist="139700" dir="2700000" algn="tl" rotWithShape="0">
              <a:srgbClr val="333333">
                <a:alpha val="65000"/>
              </a:srgbClr>
            </a:outerShdw>
          </a:effectLst>
        </p:spPr>
      </p:pic>
      <p:pic>
        <p:nvPicPr>
          <p:cNvPr id="14" name="Picture 7" descr="Palestine Railways - Wikipedia">
            <a:extLst>
              <a:ext uri="{FF2B5EF4-FFF2-40B4-BE49-F238E27FC236}">
                <a16:creationId xmlns:a16="http://schemas.microsoft.com/office/drawing/2014/main" id="{E13968E9-770F-ECC6-210E-F58D0D4A2697}"/>
              </a:ext>
            </a:extLst>
          </p:cNvPr>
          <p:cNvPicPr>
            <a:picLocks noChangeAspect="1" noChangeArrowheads="1"/>
          </p:cNvPicPr>
          <p:nvPr/>
        </p:nvPicPr>
        <p:blipFill rotWithShape="1">
          <a:blip r:embed="rId7"/>
          <a:srcRect t="5909" b="9787"/>
          <a:stretch/>
        </p:blipFill>
        <p:spPr bwMode="auto">
          <a:xfrm>
            <a:off x="5943600" y="290513"/>
            <a:ext cx="2976563" cy="18716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 name="Picture 5" descr="A rabbi and railway enthusiast - Israel News - The Jerusalem Post">
            <a:extLst>
              <a:ext uri="{FF2B5EF4-FFF2-40B4-BE49-F238E27FC236}">
                <a16:creationId xmlns:a16="http://schemas.microsoft.com/office/drawing/2014/main" id="{8341F5CA-BA63-06EB-58CC-CED683648926}"/>
              </a:ext>
            </a:extLst>
          </p:cNvPr>
          <p:cNvPicPr>
            <a:picLocks noChangeAspect="1" noChangeArrowheads="1"/>
          </p:cNvPicPr>
          <p:nvPr/>
        </p:nvPicPr>
        <p:blipFill rotWithShape="1">
          <a:blip r:embed="rId8"/>
          <a:srcRect b="9048"/>
          <a:stretch/>
        </p:blipFill>
        <p:spPr bwMode="auto">
          <a:xfrm>
            <a:off x="5943600" y="2265363"/>
            <a:ext cx="2976563" cy="18097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778243" name="Text Box 3">
            <a:extLst>
              <a:ext uri="{FF2B5EF4-FFF2-40B4-BE49-F238E27FC236}">
                <a16:creationId xmlns:a16="http://schemas.microsoft.com/office/drawing/2014/main" id="{F5824C80-DA68-1872-24C1-82333B9A04A0}"/>
              </a:ext>
            </a:extLst>
          </p:cNvPr>
          <p:cNvSpPr txBox="1">
            <a:spLocks noChangeArrowheads="1"/>
          </p:cNvSpPr>
          <p:nvPr/>
        </p:nvSpPr>
        <p:spPr bwMode="auto">
          <a:xfrm>
            <a:off x="4264025" y="2566988"/>
            <a:ext cx="1512888" cy="15081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a:t>
            </a:r>
            <a:r>
              <a:rPr lang="fr-CH" altLang="it-CH" sz="1800" b="1" dirty="0">
                <a:solidFill>
                  <a:schemeClr val="accent4">
                    <a:lumMod val="10000"/>
                  </a:schemeClr>
                </a:solidFill>
              </a:rPr>
              <a:t>Palestine: le réseau ferroviaire et routier </a:t>
            </a:r>
            <a:endParaRPr lang="it-IT" altLang="it-CH" sz="1800" b="1" dirty="0">
              <a:solidFill>
                <a:schemeClr val="accent4">
                  <a:lumMod val="10000"/>
                </a:schemeClr>
              </a:solidFill>
            </a:endParaRPr>
          </a:p>
        </p:txBody>
      </p:sp>
      <p:sp>
        <p:nvSpPr>
          <p:cNvPr id="16" name="CasellaDiTesto 15">
            <a:extLst>
              <a:ext uri="{FF2B5EF4-FFF2-40B4-BE49-F238E27FC236}">
                <a16:creationId xmlns:a16="http://schemas.microsoft.com/office/drawing/2014/main" id="{9FF90E8E-33E8-8C19-3648-A73A198B5941}"/>
              </a:ext>
            </a:extLst>
          </p:cNvPr>
          <p:cNvSpPr txBox="1"/>
          <p:nvPr/>
        </p:nvSpPr>
        <p:spPr>
          <a:xfrm>
            <a:off x="7383463" y="333375"/>
            <a:ext cx="1439862" cy="461963"/>
          </a:xfrm>
          <a:prstGeom prst="rect">
            <a:avLst/>
          </a:prstGeom>
          <a:noFill/>
        </p:spPr>
        <p:txBody>
          <a:bodyPr>
            <a:spAutoFit/>
          </a:bodyPr>
          <a:lstStyle/>
          <a:p>
            <a:pPr algn="r">
              <a:defRPr/>
            </a:pPr>
            <a:r>
              <a:rPr lang="en-US" sz="1200" dirty="0" err="1">
                <a:solidFill>
                  <a:schemeClr val="accent4">
                    <a:lumMod val="10000"/>
                  </a:schemeClr>
                </a:solidFill>
              </a:rPr>
              <a:t>Samakh</a:t>
            </a:r>
            <a:r>
              <a:rPr lang="en-US" sz="1200" dirty="0">
                <a:solidFill>
                  <a:schemeClr val="accent4">
                    <a:lumMod val="10000"/>
                  </a:schemeClr>
                </a:solidFill>
              </a:rPr>
              <a:t> station 1918</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Text Box 3">
            <a:extLst>
              <a:ext uri="{FF2B5EF4-FFF2-40B4-BE49-F238E27FC236}">
                <a16:creationId xmlns:a16="http://schemas.microsoft.com/office/drawing/2014/main" id="{233DFD14-CB63-0695-9864-713EFA4F719A}"/>
              </a:ext>
            </a:extLst>
          </p:cNvPr>
          <p:cNvSpPr txBox="1">
            <a:spLocks noChangeArrowheads="1"/>
          </p:cNvSpPr>
          <p:nvPr/>
        </p:nvSpPr>
        <p:spPr bwMode="auto">
          <a:xfrm>
            <a:off x="3576638" y="2994025"/>
            <a:ext cx="5291137"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Depuis </a:t>
            </a:r>
            <a:r>
              <a:rPr lang="fr-CH" altLang="it-CH" sz="1400" b="1">
                <a:solidFill>
                  <a:srgbClr val="FFFFFF"/>
                </a:solidFill>
              </a:rPr>
              <a:t>1938</a:t>
            </a:r>
            <a:r>
              <a:rPr lang="fr-CH" altLang="it-CH" sz="1400">
                <a:solidFill>
                  <a:srgbClr val="FFFFFF"/>
                </a:solidFill>
              </a:rPr>
              <a:t> les bandes sionistes terrorisent et                                       tuent systématiquement les palestiniens.                                                </a:t>
            </a:r>
            <a:r>
              <a:rPr lang="fr-FR" altLang="it-CH" sz="1400">
                <a:solidFill>
                  <a:srgbClr val="FFFFFF"/>
                </a:solidFill>
              </a:rPr>
              <a:t>En </a:t>
            </a:r>
            <a:r>
              <a:rPr lang="fr-FR" altLang="it-CH" sz="1400" b="1">
                <a:solidFill>
                  <a:srgbClr val="FFFFFF"/>
                </a:solidFill>
              </a:rPr>
              <a:t>1946</a:t>
            </a:r>
            <a:r>
              <a:rPr lang="fr-FR" altLang="it-CH" sz="1400">
                <a:solidFill>
                  <a:srgbClr val="FFFFFF"/>
                </a:solidFill>
              </a:rPr>
              <a:t>, des membres de l'Irgoun ont également dévalisé plusieurs banques arabes, faisant des morts et des blessés. </a:t>
            </a:r>
          </a:p>
          <a:p>
            <a:pPr eaLnBrk="1" hangingPunct="1">
              <a:spcBef>
                <a:spcPct val="0"/>
              </a:spcBef>
              <a:buFontTx/>
              <a:buNone/>
            </a:pPr>
            <a:r>
              <a:rPr lang="fr-CH" altLang="it-CH" sz="1400">
                <a:solidFill>
                  <a:srgbClr val="FFFFFF"/>
                </a:solidFill>
              </a:rPr>
              <a:t>Avant le </a:t>
            </a:r>
            <a:r>
              <a:rPr lang="fr-CH" altLang="it-CH" sz="1400" b="1">
                <a:solidFill>
                  <a:srgbClr val="FFFFFF"/>
                </a:solidFill>
              </a:rPr>
              <a:t>1948</a:t>
            </a:r>
            <a:r>
              <a:rPr lang="fr-CH" altLang="it-CH" sz="1400">
                <a:solidFill>
                  <a:srgbClr val="FFFFFF"/>
                </a:solidFill>
              </a:rPr>
              <a:t> il y avait déjà  60’000 déplacés palestiniens.</a:t>
            </a:r>
            <a:r>
              <a:rPr lang="fr-CH" altLang="it-CH" sz="1800">
                <a:solidFill>
                  <a:srgbClr val="FFFFFF"/>
                </a:solidFill>
              </a:rPr>
              <a:t>                                                  </a:t>
            </a:r>
            <a:endParaRPr lang="it-IT" altLang="it-CH" sz="1800">
              <a:solidFill>
                <a:srgbClr val="FFFFFF"/>
              </a:solidFill>
            </a:endParaRPr>
          </a:p>
        </p:txBody>
      </p:sp>
      <p:pic>
        <p:nvPicPr>
          <p:cNvPr id="270342" name="Picture 6">
            <a:extLst>
              <a:ext uri="{FF2B5EF4-FFF2-40B4-BE49-F238E27FC236}">
                <a16:creationId xmlns:a16="http://schemas.microsoft.com/office/drawing/2014/main" id="{ABB4AD02-2D9A-A4C3-E903-E60D1BB2835D}"/>
              </a:ext>
            </a:extLst>
          </p:cNvPr>
          <p:cNvPicPr>
            <a:picLocks noChangeAspect="1" noChangeArrowheads="1"/>
          </p:cNvPicPr>
          <p:nvPr/>
        </p:nvPicPr>
        <p:blipFill>
          <a:blip r:embed="rId3">
            <a:lum contrast="14000"/>
          </a:blip>
          <a:srcRect/>
          <a:stretch>
            <a:fillRect/>
          </a:stretch>
        </p:blipFill>
        <p:spPr bwMode="auto">
          <a:xfrm>
            <a:off x="179388" y="188913"/>
            <a:ext cx="3168650" cy="1614487"/>
          </a:xfrm>
          <a:prstGeom prst="rect">
            <a:avLst/>
          </a:prstGeom>
          <a:ln w="28575">
            <a:solidFill>
              <a:schemeClr val="tx1"/>
            </a:solidFill>
          </a:ln>
          <a:effectLst>
            <a:outerShdw blurRad="292100" dist="139700" dir="2700000" algn="tl" rotWithShape="0">
              <a:srgbClr val="333333">
                <a:alpha val="65000"/>
              </a:srgbClr>
            </a:outerShdw>
          </a:effectLst>
        </p:spPr>
      </p:pic>
      <p:sp>
        <p:nvSpPr>
          <p:cNvPr id="305156" name="Text Box 9">
            <a:extLst>
              <a:ext uri="{FF2B5EF4-FFF2-40B4-BE49-F238E27FC236}">
                <a16:creationId xmlns:a16="http://schemas.microsoft.com/office/drawing/2014/main" id="{C65D42AB-DA11-FEA4-DD6A-E9D8E2B99D73}"/>
              </a:ext>
            </a:extLst>
          </p:cNvPr>
          <p:cNvSpPr txBox="1">
            <a:spLocks noChangeArrowheads="1"/>
          </p:cNvSpPr>
          <p:nvPr/>
        </p:nvSpPr>
        <p:spPr bwMode="auto">
          <a:xfrm>
            <a:off x="3579813" y="4378325"/>
            <a:ext cx="1441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Attentat à un bus.</a:t>
            </a:r>
            <a:endParaRPr lang="it-IT" altLang="it-CH" sz="1000" b="1">
              <a:solidFill>
                <a:srgbClr val="FFFFFF"/>
              </a:solidFill>
            </a:endParaRPr>
          </a:p>
        </p:txBody>
      </p:sp>
      <p:pic>
        <p:nvPicPr>
          <p:cNvPr id="270346" name="Picture 12" descr="C:\Users\Enrico\Desktop\Terrorismo sionista jpeg.jpg">
            <a:extLst>
              <a:ext uri="{FF2B5EF4-FFF2-40B4-BE49-F238E27FC236}">
                <a16:creationId xmlns:a16="http://schemas.microsoft.com/office/drawing/2014/main" id="{B469EC7E-8195-C5E0-09DF-092059214A26}"/>
              </a:ext>
            </a:extLst>
          </p:cNvPr>
          <p:cNvPicPr>
            <a:picLocks noChangeAspect="1" noChangeArrowheads="1"/>
          </p:cNvPicPr>
          <p:nvPr/>
        </p:nvPicPr>
        <p:blipFill>
          <a:blip r:embed="rId4"/>
          <a:srcRect b="7277"/>
          <a:stretch>
            <a:fillRect/>
          </a:stretch>
        </p:blipFill>
        <p:spPr bwMode="auto">
          <a:xfrm>
            <a:off x="6276975" y="193675"/>
            <a:ext cx="2593975" cy="1612900"/>
          </a:xfrm>
          <a:prstGeom prst="rect">
            <a:avLst/>
          </a:prstGeom>
          <a:ln w="28575">
            <a:solidFill>
              <a:schemeClr val="tx1"/>
            </a:solidFill>
          </a:ln>
          <a:effectLst>
            <a:outerShdw blurRad="292100" dist="139700" dir="2700000" algn="tl" rotWithShape="0">
              <a:srgbClr val="333333">
                <a:alpha val="65000"/>
              </a:srgbClr>
            </a:outerShdw>
          </a:effectLst>
        </p:spPr>
      </p:pic>
      <p:pic>
        <p:nvPicPr>
          <p:cNvPr id="305158" name="Picture 14">
            <a:extLst>
              <a:ext uri="{FF2B5EF4-FFF2-40B4-BE49-F238E27FC236}">
                <a16:creationId xmlns:a16="http://schemas.microsoft.com/office/drawing/2014/main" id="{51357533-72B6-FF6A-B0FB-3BB4D68F4A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6407"/>
          <a:stretch>
            <a:fillRect/>
          </a:stretch>
        </p:blipFill>
        <p:spPr bwMode="auto">
          <a:xfrm>
            <a:off x="3708400" y="176213"/>
            <a:ext cx="2317750" cy="163036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5159" name="Segnaposto numero diapositiva 1">
            <a:extLst>
              <a:ext uri="{FF2B5EF4-FFF2-40B4-BE49-F238E27FC236}">
                <a16:creationId xmlns:a16="http://schemas.microsoft.com/office/drawing/2014/main" id="{7797FA7D-7B8E-8157-04FE-29E89697539E}"/>
              </a:ext>
            </a:extLst>
          </p:cNvPr>
          <p:cNvSpPr>
            <a:spLocks noGrp="1"/>
          </p:cNvSpPr>
          <p:nvPr>
            <p:ph type="sldNum" sz="quarter" idx="12"/>
          </p:nvPr>
        </p:nvSpPr>
        <p:spPr>
          <a:xfrm>
            <a:off x="8232775" y="3070225"/>
            <a:ext cx="566738" cy="415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2B030C-35D2-4BC9-A90D-58458618F980}" type="slidenum">
              <a:rPr lang="it-IT" altLang="en-US" sz="1400" b="1" smtClean="0"/>
              <a:pPr>
                <a:spcBef>
                  <a:spcPct val="0"/>
                </a:spcBef>
                <a:buFontTx/>
                <a:buNone/>
              </a:pPr>
              <a:t>64</a:t>
            </a:fld>
            <a:endParaRPr lang="it-IT" altLang="en-US" sz="1400" b="1"/>
          </a:p>
        </p:txBody>
      </p:sp>
      <p:pic>
        <p:nvPicPr>
          <p:cNvPr id="17" name="Immagine 16">
            <a:extLst>
              <a:ext uri="{FF2B5EF4-FFF2-40B4-BE49-F238E27FC236}">
                <a16:creationId xmlns:a16="http://schemas.microsoft.com/office/drawing/2014/main" id="{A7655506-DA59-A326-C798-C93626958C1A}"/>
              </a:ext>
            </a:extLst>
          </p:cNvPr>
          <p:cNvPicPr>
            <a:picLocks noChangeAspect="1"/>
          </p:cNvPicPr>
          <p:nvPr/>
        </p:nvPicPr>
        <p:blipFill rotWithShape="1">
          <a:blip r:embed="rId6"/>
          <a:srcRect l="2443" t="1559" r="1959" b="20323"/>
          <a:stretch/>
        </p:blipFill>
        <p:spPr>
          <a:xfrm>
            <a:off x="188913" y="2921000"/>
            <a:ext cx="3149600"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8" descr="attentato sionista a bus arabo (forse)">
            <a:extLst>
              <a:ext uri="{FF2B5EF4-FFF2-40B4-BE49-F238E27FC236}">
                <a16:creationId xmlns:a16="http://schemas.microsoft.com/office/drawing/2014/main" id="{C0F5169A-8234-368E-33ED-79C7CFC43CD0}"/>
              </a:ext>
            </a:extLst>
          </p:cNvPr>
          <p:cNvPicPr>
            <a:picLocks noChangeAspect="1" noChangeArrowheads="1"/>
          </p:cNvPicPr>
          <p:nvPr/>
        </p:nvPicPr>
        <p:blipFill>
          <a:blip r:embed="rId7"/>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05162" name="CasellaDiTesto 1">
            <a:extLst>
              <a:ext uri="{FF2B5EF4-FFF2-40B4-BE49-F238E27FC236}">
                <a16:creationId xmlns:a16="http://schemas.microsoft.com/office/drawing/2014/main" id="{C75E47C8-4ABC-9732-3D08-3B89D0E39162}"/>
              </a:ext>
            </a:extLst>
          </p:cNvPr>
          <p:cNvSpPr txBox="1">
            <a:spLocks noChangeArrowheads="1"/>
          </p:cNvSpPr>
          <p:nvPr/>
        </p:nvSpPr>
        <p:spPr bwMode="auto">
          <a:xfrm>
            <a:off x="3579813" y="1849438"/>
            <a:ext cx="28797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b="1">
                <a:solidFill>
                  <a:srgbClr val="FFFFFF"/>
                </a:solidFill>
              </a:rPr>
              <a:t>4 janvier 1948: dans la destruction du Centre Communal de Jaffa sont mort 26 civils</a:t>
            </a:r>
            <a:endParaRPr lang="it-CH" altLang="it-CH" sz="1000" b="1">
              <a:solidFill>
                <a:srgbClr val="FFFFFF"/>
              </a:solidFill>
            </a:endParaRPr>
          </a:p>
        </p:txBody>
      </p:sp>
      <p:pic>
        <p:nvPicPr>
          <p:cNvPr id="22" name="Picture 17" descr="https://upload.wikimedia.org/wikipedia/commons/thumb/2/24/Semiramis_Hotel.jpg/1280px-Semiramis_Hotel.jpg">
            <a:extLst>
              <a:ext uri="{FF2B5EF4-FFF2-40B4-BE49-F238E27FC236}">
                <a16:creationId xmlns:a16="http://schemas.microsoft.com/office/drawing/2014/main" id="{D1F48368-E678-5763-586D-41934CAC9061}"/>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305164" name="CasellaDiTesto 1">
            <a:extLst>
              <a:ext uri="{FF2B5EF4-FFF2-40B4-BE49-F238E27FC236}">
                <a16:creationId xmlns:a16="http://schemas.microsoft.com/office/drawing/2014/main" id="{DCDAB82F-1C89-DF94-F95D-86D3569D9D26}"/>
              </a:ext>
            </a:extLst>
          </p:cNvPr>
          <p:cNvSpPr txBox="1">
            <a:spLocks noChangeArrowheads="1"/>
          </p:cNvSpPr>
          <p:nvPr/>
        </p:nvSpPr>
        <p:spPr bwMode="auto">
          <a:xfrm>
            <a:off x="6107113" y="4376738"/>
            <a:ext cx="2879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b="1">
                <a:solidFill>
                  <a:srgbClr val="FFFFFF"/>
                </a:solidFill>
              </a:rPr>
              <a:t>Jérusalem, 6 janvier 1948: Hotel Semiramis</a:t>
            </a:r>
          </a:p>
        </p:txBody>
      </p:sp>
      <p:sp>
        <p:nvSpPr>
          <p:cNvPr id="15" name="Rettangolo 14">
            <a:extLst>
              <a:ext uri="{FF2B5EF4-FFF2-40B4-BE49-F238E27FC236}">
                <a16:creationId xmlns:a16="http://schemas.microsoft.com/office/drawing/2014/main" id="{DC57D059-2D62-CD80-E4D3-95F0530D345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166" name="CasellaDiTesto 10">
            <a:extLst>
              <a:ext uri="{FF2B5EF4-FFF2-40B4-BE49-F238E27FC236}">
                <a16:creationId xmlns:a16="http://schemas.microsoft.com/office/drawing/2014/main" id="{7395FAFF-4A5C-63EC-B46A-F29AC0632C84}"/>
              </a:ext>
            </a:extLst>
          </p:cNvPr>
          <p:cNvSpPr txBox="1">
            <a:spLocks noChangeArrowheads="1"/>
          </p:cNvSpPr>
          <p:nvPr/>
        </p:nvSpPr>
        <p:spPr bwMode="auto">
          <a:xfrm>
            <a:off x="6804025" y="1849438"/>
            <a:ext cx="1997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000" b="1">
                <a:solidFill>
                  <a:srgbClr val="FFFFFF"/>
                </a:solidFill>
              </a:rPr>
              <a:t>1946: attantat à la ligne Jaffa-Jérusalem</a:t>
            </a:r>
            <a:endParaRPr lang="it-CH" altLang="it-CH" sz="1000" b="1">
              <a:solidFill>
                <a:srgbClr val="FFFFFF"/>
              </a:solidFill>
            </a:endParaRPr>
          </a:p>
        </p:txBody>
      </p:sp>
      <p:sp>
        <p:nvSpPr>
          <p:cNvPr id="18" name="CasellaDiTesto 17">
            <a:extLst>
              <a:ext uri="{FF2B5EF4-FFF2-40B4-BE49-F238E27FC236}">
                <a16:creationId xmlns:a16="http://schemas.microsoft.com/office/drawing/2014/main" id="{ECD65FCA-7A00-E032-479D-833FF0B1229B}"/>
              </a:ext>
            </a:extLst>
          </p:cNvPr>
          <p:cNvSpPr txBox="1"/>
          <p:nvPr/>
        </p:nvSpPr>
        <p:spPr>
          <a:xfrm>
            <a:off x="3652838" y="2305050"/>
            <a:ext cx="5241925" cy="522288"/>
          </a:xfrm>
          <a:prstGeom prst="rect">
            <a:avLst/>
          </a:prstGeom>
          <a:solidFill>
            <a:srgbClr val="FFFF00"/>
          </a:solidFill>
          <a:ln w="12700">
            <a:solidFill>
              <a:schemeClr val="accent4">
                <a:lumMod val="10000"/>
              </a:schemeClr>
            </a:solidFill>
          </a:ln>
        </p:spPr>
        <p:txBody>
          <a:bodyPr>
            <a:spAutoFit/>
          </a:bodyPr>
          <a:lstStyle/>
          <a:p>
            <a:pPr algn="ctr" eaLnBrk="1" hangingPunct="1">
              <a:defRPr/>
            </a:pPr>
            <a:r>
              <a:rPr lang="fr-CH" altLang="it-CH" sz="1400" b="1" dirty="0">
                <a:solidFill>
                  <a:schemeClr val="accent4">
                    <a:lumMod val="10000"/>
                  </a:schemeClr>
                </a:solidFill>
              </a:rPr>
              <a:t>Le terrorisme sioniste: les milices                                                  Haganah-</a:t>
            </a:r>
            <a:r>
              <a:rPr lang="fr-CH" altLang="it-CH" sz="1400" b="1" dirty="0" err="1">
                <a:solidFill>
                  <a:schemeClr val="accent4">
                    <a:lumMod val="10000"/>
                  </a:schemeClr>
                </a:solidFill>
              </a:rPr>
              <a:t>Palmach</a:t>
            </a:r>
            <a:r>
              <a:rPr lang="fr-CH" altLang="it-CH" sz="1400" b="1" dirty="0">
                <a:solidFill>
                  <a:schemeClr val="accent4">
                    <a:lumMod val="10000"/>
                  </a:schemeClr>
                </a:solidFill>
              </a:rPr>
              <a:t>, </a:t>
            </a:r>
            <a:r>
              <a:rPr lang="fr-CH" altLang="it-CH" sz="1400" b="1" dirty="0" err="1">
                <a:solidFill>
                  <a:schemeClr val="accent4">
                    <a:lumMod val="10000"/>
                  </a:schemeClr>
                </a:solidFill>
              </a:rPr>
              <a:t>Irgun</a:t>
            </a:r>
            <a:r>
              <a:rPr lang="fr-CH" altLang="it-CH" sz="1400" b="1" dirty="0">
                <a:solidFill>
                  <a:schemeClr val="accent4">
                    <a:lumMod val="10000"/>
                  </a:schemeClr>
                </a:solidFill>
              </a:rPr>
              <a:t>, </a:t>
            </a:r>
            <a:r>
              <a:rPr lang="fr-CH" altLang="it-CH" sz="1400" b="1" dirty="0" err="1">
                <a:solidFill>
                  <a:schemeClr val="accent4">
                    <a:lumMod val="10000"/>
                  </a:schemeClr>
                </a:solidFill>
              </a:rPr>
              <a:t>Lehi</a:t>
            </a:r>
            <a:r>
              <a:rPr lang="fr-CH" altLang="it-CH" sz="1400" b="1" dirty="0">
                <a:solidFill>
                  <a:schemeClr val="accent4">
                    <a:lumMod val="10000"/>
                  </a:schemeClr>
                </a:solidFill>
              </a:rPr>
              <a:t>-Bande Stern, etc.</a:t>
            </a:r>
          </a:p>
        </p:txBody>
      </p:sp>
      <p:sp>
        <p:nvSpPr>
          <p:cNvPr id="305168" name="Text Box 2">
            <a:extLst>
              <a:ext uri="{FF2B5EF4-FFF2-40B4-BE49-F238E27FC236}">
                <a16:creationId xmlns:a16="http://schemas.microsoft.com/office/drawing/2014/main" id="{3DD2E048-88A4-5442-3364-84441CBF464F}"/>
              </a:ext>
            </a:extLst>
          </p:cNvPr>
          <p:cNvSpPr txBox="1">
            <a:spLocks noChangeArrowheads="1"/>
          </p:cNvSpPr>
          <p:nvPr/>
        </p:nvSpPr>
        <p:spPr bwMode="auto">
          <a:xfrm>
            <a:off x="0" y="1858963"/>
            <a:ext cx="33480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95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Photo :  l’hôtel King David à Jérusalem, quartier général britannique, et les débris du même hôtel après que l’Irgun l’ait fait exploser en 1946.                                         Y moururent environ 100 personnes. </a:t>
            </a:r>
            <a:endParaRPr lang="it-IT" altLang="it-CH" sz="1200" b="1">
              <a:solidFill>
                <a:srgbClr val="FFFFFF"/>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1362" name="Picture 2" descr="truppe inglesi in palestina ispezionano bus">
            <a:extLst>
              <a:ext uri="{FF2B5EF4-FFF2-40B4-BE49-F238E27FC236}">
                <a16:creationId xmlns:a16="http://schemas.microsoft.com/office/drawing/2014/main" id="{62AE62C3-D4DD-0B20-517E-EB87BE6FBD5C}"/>
              </a:ext>
            </a:extLst>
          </p:cNvPr>
          <p:cNvPicPr>
            <a:picLocks noChangeAspect="1" noChangeArrowheads="1"/>
          </p:cNvPicPr>
          <p:nvPr/>
        </p:nvPicPr>
        <p:blipFill>
          <a:blip r:embed="rId4"/>
          <a:srcRect/>
          <a:stretch>
            <a:fillRect/>
          </a:stretch>
        </p:blipFill>
        <p:spPr bwMode="auto">
          <a:xfrm>
            <a:off x="4500563" y="3716338"/>
            <a:ext cx="2160587" cy="152558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3" name="Picture 3" descr="truppe inglesi in palestina controlano ferrovia">
            <a:extLst>
              <a:ext uri="{FF2B5EF4-FFF2-40B4-BE49-F238E27FC236}">
                <a16:creationId xmlns:a16="http://schemas.microsoft.com/office/drawing/2014/main" id="{0FE0192E-9BC6-9A8F-FA30-FA9634E65EC5}"/>
              </a:ext>
            </a:extLst>
          </p:cNvPr>
          <p:cNvPicPr>
            <a:picLocks noChangeAspect="1" noChangeArrowheads="1"/>
          </p:cNvPicPr>
          <p:nvPr/>
        </p:nvPicPr>
        <p:blipFill>
          <a:blip r:embed="rId5"/>
          <a:srcRect/>
          <a:stretch>
            <a:fillRect/>
          </a:stretch>
        </p:blipFill>
        <p:spPr bwMode="auto">
          <a:xfrm>
            <a:off x="0" y="0"/>
            <a:ext cx="2771775" cy="36941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4" name="Picture 4" descr="truppe inglesi in palestina">
            <a:extLst>
              <a:ext uri="{FF2B5EF4-FFF2-40B4-BE49-F238E27FC236}">
                <a16:creationId xmlns:a16="http://schemas.microsoft.com/office/drawing/2014/main" id="{73319F5A-231B-0735-5B63-1F7CE9872737}"/>
              </a:ext>
            </a:extLst>
          </p:cNvPr>
          <p:cNvPicPr>
            <a:picLocks noChangeAspect="1" noChangeArrowheads="1"/>
          </p:cNvPicPr>
          <p:nvPr/>
        </p:nvPicPr>
        <p:blipFill>
          <a:blip r:embed="rId6"/>
          <a:srcRect/>
          <a:stretch>
            <a:fillRect/>
          </a:stretch>
        </p:blipFill>
        <p:spPr bwMode="auto">
          <a:xfrm>
            <a:off x="5651500" y="0"/>
            <a:ext cx="3492500" cy="25765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5" name="Picture 5" descr="truppe inglesi di guardia alla linea ferroviaria vicino a gerusalemme">
            <a:extLst>
              <a:ext uri="{FF2B5EF4-FFF2-40B4-BE49-F238E27FC236}">
                <a16:creationId xmlns:a16="http://schemas.microsoft.com/office/drawing/2014/main" id="{EF2A9269-5DC4-02CB-C361-ABB2C7B03253}"/>
              </a:ext>
            </a:extLst>
          </p:cNvPr>
          <p:cNvPicPr>
            <a:picLocks noChangeAspect="1" noChangeArrowheads="1"/>
          </p:cNvPicPr>
          <p:nvPr/>
        </p:nvPicPr>
        <p:blipFill>
          <a:blip r:embed="rId7"/>
          <a:srcRect/>
          <a:stretch>
            <a:fillRect/>
          </a:stretch>
        </p:blipFill>
        <p:spPr bwMode="auto">
          <a:xfrm>
            <a:off x="2268538" y="5251450"/>
            <a:ext cx="2376487" cy="16065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6" name="Picture 6" descr="truppe inglesi 3 in palestina">
            <a:extLst>
              <a:ext uri="{FF2B5EF4-FFF2-40B4-BE49-F238E27FC236}">
                <a16:creationId xmlns:a16="http://schemas.microsoft.com/office/drawing/2014/main" id="{B1E576A0-EC6C-C1A3-42ED-9BF2B743D76F}"/>
              </a:ext>
            </a:extLst>
          </p:cNvPr>
          <p:cNvPicPr>
            <a:picLocks noChangeAspect="1" noChangeArrowheads="1"/>
          </p:cNvPicPr>
          <p:nvPr/>
        </p:nvPicPr>
        <p:blipFill>
          <a:blip r:embed="rId8"/>
          <a:srcRect/>
          <a:stretch>
            <a:fillRect/>
          </a:stretch>
        </p:blipFill>
        <p:spPr bwMode="auto">
          <a:xfrm>
            <a:off x="4756150" y="5276850"/>
            <a:ext cx="2193925" cy="15811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7" name="Picture 7" descr="truppe inglesi 2 in palestina">
            <a:extLst>
              <a:ext uri="{FF2B5EF4-FFF2-40B4-BE49-F238E27FC236}">
                <a16:creationId xmlns:a16="http://schemas.microsoft.com/office/drawing/2014/main" id="{75521C41-BC25-943F-E9B9-08ED5ABF0118}"/>
              </a:ext>
            </a:extLst>
          </p:cNvPr>
          <p:cNvPicPr>
            <a:picLocks noChangeAspect="1" noChangeArrowheads="1"/>
          </p:cNvPicPr>
          <p:nvPr/>
        </p:nvPicPr>
        <p:blipFill>
          <a:blip r:embed="rId9"/>
          <a:srcRect/>
          <a:stretch>
            <a:fillRect/>
          </a:stretch>
        </p:blipFill>
        <p:spPr bwMode="auto">
          <a:xfrm>
            <a:off x="0" y="3716338"/>
            <a:ext cx="2195513" cy="147955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8" name="Picture 8" descr="truppe iglesi 4 n palestina ">
            <a:extLst>
              <a:ext uri="{FF2B5EF4-FFF2-40B4-BE49-F238E27FC236}">
                <a16:creationId xmlns:a16="http://schemas.microsoft.com/office/drawing/2014/main" id="{D86CA8E4-525B-50A1-A0D7-2BEE481F8A36}"/>
              </a:ext>
            </a:extLst>
          </p:cNvPr>
          <p:cNvPicPr>
            <a:picLocks noChangeAspect="1" noChangeArrowheads="1"/>
          </p:cNvPicPr>
          <p:nvPr/>
        </p:nvPicPr>
        <p:blipFill>
          <a:blip r:embed="rId10"/>
          <a:srcRect/>
          <a:stretch>
            <a:fillRect/>
          </a:stretch>
        </p:blipFill>
        <p:spPr bwMode="auto">
          <a:xfrm>
            <a:off x="2268538" y="3716338"/>
            <a:ext cx="2160587" cy="1514475"/>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69" name="Picture 9" descr="torretta di guardia degli inglsi n palestina">
            <a:extLst>
              <a:ext uri="{FF2B5EF4-FFF2-40B4-BE49-F238E27FC236}">
                <a16:creationId xmlns:a16="http://schemas.microsoft.com/office/drawing/2014/main" id="{62195F54-B60E-F975-CF92-CC1E9F825E9D}"/>
              </a:ext>
            </a:extLst>
          </p:cNvPr>
          <p:cNvPicPr>
            <a:picLocks noChangeAspect="1" noChangeArrowheads="1"/>
          </p:cNvPicPr>
          <p:nvPr/>
        </p:nvPicPr>
        <p:blipFill>
          <a:blip r:embed="rId11"/>
          <a:srcRect/>
          <a:stretch>
            <a:fillRect/>
          </a:stretch>
        </p:blipFill>
        <p:spPr bwMode="auto">
          <a:xfrm>
            <a:off x="2843213" y="0"/>
            <a:ext cx="2771775" cy="3694113"/>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0" name="Picture 10" descr="controlli da parte delle truppe inglesi inpalestina">
            <a:extLst>
              <a:ext uri="{FF2B5EF4-FFF2-40B4-BE49-F238E27FC236}">
                <a16:creationId xmlns:a16="http://schemas.microsoft.com/office/drawing/2014/main" id="{DB84C47B-BC83-F7FD-A824-36D6F417C8E7}"/>
              </a:ext>
            </a:extLst>
          </p:cNvPr>
          <p:cNvPicPr>
            <a:picLocks noChangeAspect="1" noChangeArrowheads="1"/>
          </p:cNvPicPr>
          <p:nvPr/>
        </p:nvPicPr>
        <p:blipFill>
          <a:blip r:embed="rId12"/>
          <a:srcRect/>
          <a:stretch>
            <a:fillRect/>
          </a:stretch>
        </p:blipFill>
        <p:spPr bwMode="auto">
          <a:xfrm>
            <a:off x="6732588" y="3716338"/>
            <a:ext cx="2411412" cy="1516062"/>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1" name="Picture 11" descr="comandante delle truppe inglesi in palestina">
            <a:extLst>
              <a:ext uri="{FF2B5EF4-FFF2-40B4-BE49-F238E27FC236}">
                <a16:creationId xmlns:a16="http://schemas.microsoft.com/office/drawing/2014/main" id="{EEB8F03B-991E-95C8-5E70-BA74C13E7FB3}"/>
              </a:ext>
            </a:extLst>
          </p:cNvPr>
          <p:cNvPicPr>
            <a:picLocks noChangeAspect="1" noChangeArrowheads="1"/>
          </p:cNvPicPr>
          <p:nvPr/>
        </p:nvPicPr>
        <p:blipFill>
          <a:blip r:embed="rId13"/>
          <a:srcRect/>
          <a:stretch>
            <a:fillRect/>
          </a:stretch>
        </p:blipFill>
        <p:spPr bwMode="auto">
          <a:xfrm>
            <a:off x="0" y="5232400"/>
            <a:ext cx="2195513" cy="1625600"/>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1372" name="Picture 12" descr="acampamento truppe inglesi in palestina">
            <a:extLst>
              <a:ext uri="{FF2B5EF4-FFF2-40B4-BE49-F238E27FC236}">
                <a16:creationId xmlns:a16="http://schemas.microsoft.com/office/drawing/2014/main" id="{F22EDBFC-CD43-EA4E-31F3-C0A1C6C22256}"/>
              </a:ext>
            </a:extLst>
          </p:cNvPr>
          <p:cNvPicPr>
            <a:picLocks noChangeAspect="1" noChangeArrowheads="1"/>
          </p:cNvPicPr>
          <p:nvPr/>
        </p:nvPicPr>
        <p:blipFill>
          <a:blip r:embed="rId14"/>
          <a:srcRect/>
          <a:stretch>
            <a:fillRect/>
          </a:stretch>
        </p:blipFill>
        <p:spPr bwMode="auto">
          <a:xfrm>
            <a:off x="7056438" y="5300663"/>
            <a:ext cx="2087562" cy="1557337"/>
          </a:xfrm>
          <a:prstGeom prst="rect">
            <a:avLst/>
          </a:prstGeom>
          <a:ln w="19050">
            <a:solidFill>
              <a:schemeClr val="accent1"/>
            </a:solidFill>
            <a:miter lim="800000"/>
            <a:headEnd/>
            <a:tailEnd/>
          </a:ln>
          <a:effectLst>
            <a:outerShdw blurRad="292100" dist="139700" dir="2700000" algn="tl" rotWithShape="0">
              <a:srgbClr val="333333">
                <a:alpha val="65000"/>
              </a:srgbClr>
            </a:outerShdw>
          </a:effectLst>
        </p:spPr>
      </p:pic>
      <p:pic>
        <p:nvPicPr>
          <p:cNvPr id="272398" name="Picture 15" descr="Immagine3">
            <a:extLst>
              <a:ext uri="{FF2B5EF4-FFF2-40B4-BE49-F238E27FC236}">
                <a16:creationId xmlns:a16="http://schemas.microsoft.com/office/drawing/2014/main" id="{4CB67540-2339-4622-3E47-0FAE91061EE9}"/>
              </a:ext>
            </a:extLst>
          </p:cNvPr>
          <p:cNvPicPr>
            <a:picLocks noChangeAspect="1" noChangeArrowheads="1"/>
          </p:cNvPicPr>
          <p:nvPr/>
        </p:nvPicPr>
        <p:blipFill>
          <a:blip r:embed="rId15"/>
          <a:srcRect/>
          <a:stretch>
            <a:fillRect/>
          </a:stretch>
        </p:blipFill>
        <p:spPr bwMode="auto">
          <a:xfrm>
            <a:off x="8204200" y="2670175"/>
            <a:ext cx="581025" cy="941388"/>
          </a:xfrm>
          <a:prstGeom prst="rect">
            <a:avLst/>
          </a:prstGeom>
          <a:ln>
            <a:noFill/>
          </a:ln>
          <a:effectLst>
            <a:outerShdw blurRad="292100" dist="139700" dir="2700000" algn="tl" rotWithShape="0">
              <a:srgbClr val="333333">
                <a:alpha val="65000"/>
              </a:srgbClr>
            </a:outerShdw>
          </a:effectLst>
        </p:spPr>
      </p:pic>
      <p:sp>
        <p:nvSpPr>
          <p:cNvPr id="307214" name="Segnaposto numero diapositiva 1">
            <a:extLst>
              <a:ext uri="{FF2B5EF4-FFF2-40B4-BE49-F238E27FC236}">
                <a16:creationId xmlns:a16="http://schemas.microsoft.com/office/drawing/2014/main" id="{B2E7B987-CBDE-6163-7D9D-CBEAB831F061}"/>
              </a:ext>
            </a:extLst>
          </p:cNvPr>
          <p:cNvSpPr>
            <a:spLocks noGrp="1"/>
          </p:cNvSpPr>
          <p:nvPr>
            <p:ph type="sldNum" sz="quarter" idx="12"/>
          </p:nvPr>
        </p:nvSpPr>
        <p:spPr>
          <a:xfrm>
            <a:off x="8350250" y="3340100"/>
            <a:ext cx="628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8834CF-D146-4C62-B8EF-B6E53F54F82E}" type="slidenum">
              <a:rPr lang="it-IT" altLang="en-US" sz="1400" smtClean="0">
                <a:solidFill>
                  <a:srgbClr val="000000"/>
                </a:solidFill>
              </a:rPr>
              <a:pPr>
                <a:spcBef>
                  <a:spcPct val="0"/>
                </a:spcBef>
                <a:buFontTx/>
                <a:buNone/>
              </a:pPr>
              <a:t>65</a:t>
            </a:fld>
            <a:endParaRPr lang="it-IT" altLang="en-US" sz="1400">
              <a:solidFill>
                <a:srgbClr val="000000"/>
              </a:solidFill>
            </a:endParaRPr>
          </a:p>
        </p:txBody>
      </p:sp>
      <p:sp>
        <p:nvSpPr>
          <p:cNvPr id="16" name="Rettangolo 15">
            <a:extLst>
              <a:ext uri="{FF2B5EF4-FFF2-40B4-BE49-F238E27FC236}">
                <a16:creationId xmlns:a16="http://schemas.microsoft.com/office/drawing/2014/main" id="{88D5CB40-032E-55F0-3434-5C0BF523927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7216" name="Text Box 13">
            <a:extLst>
              <a:ext uri="{FF2B5EF4-FFF2-40B4-BE49-F238E27FC236}">
                <a16:creationId xmlns:a16="http://schemas.microsoft.com/office/drawing/2014/main" id="{25871E5B-7ADB-7E70-EB42-E2AAC5F1D442}"/>
              </a:ext>
            </a:extLst>
          </p:cNvPr>
          <p:cNvSpPr txBox="1">
            <a:spLocks noChangeArrowheads="1"/>
          </p:cNvSpPr>
          <p:nvPr/>
        </p:nvSpPr>
        <p:spPr bwMode="auto">
          <a:xfrm>
            <a:off x="5664200" y="2609850"/>
            <a:ext cx="2338388" cy="1077913"/>
          </a:xfrm>
          <a:prstGeom prst="rect">
            <a:avLst/>
          </a:prstGeom>
          <a:solidFill>
            <a:srgbClr val="FFFF00"/>
          </a:solidFill>
          <a:ln w="127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FR" altLang="it-CH" sz="1600" b="1">
                <a:solidFill>
                  <a:srgbClr val="161616"/>
                </a:solidFill>
              </a:rPr>
              <a:t>1945 – 1948                      Les Britanniques essayent de maintenir l’ordre</a:t>
            </a:r>
            <a:endParaRPr lang="it-IT" altLang="it-CH" sz="1600" b="1">
              <a:solidFill>
                <a:srgbClr val="161616"/>
              </a:solidFill>
            </a:endParaRPr>
          </a:p>
        </p:txBody>
      </p:sp>
    </p:spTree>
  </p:cSld>
  <p:clrMapOvr>
    <a:overrideClrMapping bg1="lt1" tx1="dk1" bg2="lt2" tx2="dk2" accent1="accent1" accent2="accent2" accent3="accent3" accent4="accent4" accent5="accent5" accent6="accent6" hlink="hlink" folHlink="folHlink"/>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49">
            <a:extLst>
              <a:ext uri="{FF2B5EF4-FFF2-40B4-BE49-F238E27FC236}">
                <a16:creationId xmlns:a16="http://schemas.microsoft.com/office/drawing/2014/main" id="{E3F7BA9A-DDEC-FB71-9693-81AA29548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7463" y="3870325"/>
            <a:ext cx="4808537"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Oval 4">
            <a:extLst>
              <a:ext uri="{FF2B5EF4-FFF2-40B4-BE49-F238E27FC236}">
                <a16:creationId xmlns:a16="http://schemas.microsoft.com/office/drawing/2014/main" id="{AFEE7E26-D069-5A4E-6E9A-928D98D8793A}"/>
              </a:ext>
            </a:extLst>
          </p:cNvPr>
          <p:cNvSpPr>
            <a:spLocks noChangeArrowheads="1"/>
          </p:cNvSpPr>
          <p:nvPr/>
        </p:nvSpPr>
        <p:spPr bwMode="auto">
          <a:xfrm>
            <a:off x="4356100" y="4141788"/>
            <a:ext cx="1439863" cy="1584325"/>
          </a:xfrm>
          <a:prstGeom prst="ellipse">
            <a:avLst/>
          </a:prstGeom>
          <a:noFill/>
          <a:ln w="3810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CH" altLang="it-CH" sz="2400">
              <a:solidFill>
                <a:srgbClr val="4D4D4D"/>
              </a:solidFill>
            </a:endParaRPr>
          </a:p>
        </p:txBody>
      </p:sp>
      <p:sp>
        <p:nvSpPr>
          <p:cNvPr id="309252" name="Segnaposto numero diapositiva 1">
            <a:extLst>
              <a:ext uri="{FF2B5EF4-FFF2-40B4-BE49-F238E27FC236}">
                <a16:creationId xmlns:a16="http://schemas.microsoft.com/office/drawing/2014/main" id="{DFF8596F-4B43-B5AA-909F-A99574A39741}"/>
              </a:ext>
            </a:extLst>
          </p:cNvPr>
          <p:cNvSpPr>
            <a:spLocks noGrp="1"/>
          </p:cNvSpPr>
          <p:nvPr>
            <p:ph type="sldNum" sz="quarter" idx="12"/>
          </p:nvPr>
        </p:nvSpPr>
        <p:spPr>
          <a:xfrm>
            <a:off x="7926388" y="3262313"/>
            <a:ext cx="5572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9B791D-4AA7-4DCD-9FD3-4296131BB7C9}" type="slidenum">
              <a:rPr lang="it-IT" altLang="en-US" sz="1400" smtClean="0">
                <a:solidFill>
                  <a:srgbClr val="FFFFFF"/>
                </a:solidFill>
              </a:rPr>
              <a:pPr>
                <a:spcBef>
                  <a:spcPct val="0"/>
                </a:spcBef>
                <a:buFontTx/>
                <a:buNone/>
              </a:pPr>
              <a:t>66</a:t>
            </a:fld>
            <a:endParaRPr lang="it-IT" altLang="en-US" sz="1400">
              <a:solidFill>
                <a:srgbClr val="FFFFFF"/>
              </a:solidFill>
            </a:endParaRPr>
          </a:p>
        </p:txBody>
      </p:sp>
      <p:sp>
        <p:nvSpPr>
          <p:cNvPr id="6" name="Rettangolo 5">
            <a:extLst>
              <a:ext uri="{FF2B5EF4-FFF2-40B4-BE49-F238E27FC236}">
                <a16:creationId xmlns:a16="http://schemas.microsoft.com/office/drawing/2014/main" id="{045181BD-B673-8448-F34F-F7D63905A66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254" name="Text Box 3">
            <a:extLst>
              <a:ext uri="{FF2B5EF4-FFF2-40B4-BE49-F238E27FC236}">
                <a16:creationId xmlns:a16="http://schemas.microsoft.com/office/drawing/2014/main" id="{41610B58-CF57-DB13-CD93-84C6027F4312}"/>
              </a:ext>
            </a:extLst>
          </p:cNvPr>
          <p:cNvSpPr txBox="1">
            <a:spLocks noChangeArrowheads="1"/>
          </p:cNvSpPr>
          <p:nvPr/>
        </p:nvSpPr>
        <p:spPr bwMode="auto">
          <a:xfrm>
            <a:off x="987425" y="4141788"/>
            <a:ext cx="2278063"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it-CH" sz="1800" b="1"/>
              <a:t>Some terrorists of the Zionist Stern gang wanted by the police:  on the list there is also  </a:t>
            </a:r>
          </a:p>
          <a:p>
            <a:pPr algn="r" eaLnBrk="1" hangingPunct="1">
              <a:spcBef>
                <a:spcPct val="50000"/>
              </a:spcBef>
              <a:buFontTx/>
              <a:buNone/>
            </a:pPr>
            <a:r>
              <a:rPr lang="fr-CH" altLang="it-CH" sz="2200" b="1"/>
              <a:t>Yitzhak Shamir </a:t>
            </a:r>
            <a:endParaRPr lang="it-IT" altLang="it-CH" sz="2200" b="1"/>
          </a:p>
        </p:txBody>
      </p:sp>
      <p:pic>
        <p:nvPicPr>
          <p:cNvPr id="309255" name="Picture 2" descr="i terroristi ricercati dalla polizia con Begin">
            <a:extLst>
              <a:ext uri="{FF2B5EF4-FFF2-40B4-BE49-F238E27FC236}">
                <a16:creationId xmlns:a16="http://schemas.microsoft.com/office/drawing/2014/main" id="{DE5823F3-2C45-1558-3F44-EDF52A3A17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325" y="336550"/>
            <a:ext cx="4487863" cy="267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6" name="Text Box 3">
            <a:extLst>
              <a:ext uri="{FF2B5EF4-FFF2-40B4-BE49-F238E27FC236}">
                <a16:creationId xmlns:a16="http://schemas.microsoft.com/office/drawing/2014/main" id="{DA044E73-B302-6503-6FEA-063ED70260BB}"/>
              </a:ext>
            </a:extLst>
          </p:cNvPr>
          <p:cNvSpPr txBox="1">
            <a:spLocks noChangeArrowheads="1"/>
          </p:cNvSpPr>
          <p:nvPr/>
        </p:nvSpPr>
        <p:spPr bwMode="auto">
          <a:xfrm>
            <a:off x="5408613" y="777875"/>
            <a:ext cx="2795587"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it-CH" sz="1800" b="1"/>
              <a:t>Some terrorists of the Zionist Irgun gang wanted by the police:                                                                   on the list there is also </a:t>
            </a:r>
          </a:p>
          <a:p>
            <a:pPr eaLnBrk="1" hangingPunct="1">
              <a:spcBef>
                <a:spcPct val="50000"/>
              </a:spcBef>
              <a:buFontTx/>
              <a:buNone/>
            </a:pPr>
            <a:r>
              <a:rPr lang="fr-CH" altLang="it-CH" sz="2200" b="1"/>
              <a:t>Menachem Begin </a:t>
            </a:r>
            <a:endParaRPr lang="it-IT" altLang="it-CH" sz="2200" b="1"/>
          </a:p>
        </p:txBody>
      </p:sp>
      <p:sp>
        <p:nvSpPr>
          <p:cNvPr id="2" name="CasellaDiTesto 1">
            <a:extLst>
              <a:ext uri="{FF2B5EF4-FFF2-40B4-BE49-F238E27FC236}">
                <a16:creationId xmlns:a16="http://schemas.microsoft.com/office/drawing/2014/main" id="{2CAB4C7A-DEDE-CFAE-8F0C-8D4BBC70415C}"/>
              </a:ext>
            </a:extLst>
          </p:cNvPr>
          <p:cNvSpPr txBox="1"/>
          <p:nvPr/>
        </p:nvSpPr>
        <p:spPr>
          <a:xfrm>
            <a:off x="1187450" y="3228975"/>
            <a:ext cx="6635750"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En </a:t>
            </a:r>
            <a:r>
              <a:rPr lang="en-US" b="1" dirty="0" err="1">
                <a:solidFill>
                  <a:schemeClr val="accent4">
                    <a:lumMod val="10000"/>
                  </a:schemeClr>
                </a:solidFill>
              </a:rPr>
              <a:t>Israël</a:t>
            </a:r>
            <a:r>
              <a:rPr lang="en-US" b="1" dirty="0">
                <a:solidFill>
                  <a:schemeClr val="accent4">
                    <a:lumMod val="10000"/>
                  </a:schemeClr>
                </a:solidFill>
              </a:rPr>
              <a:t> les </a:t>
            </a:r>
            <a:r>
              <a:rPr lang="en-US" b="1" dirty="0" err="1">
                <a:solidFill>
                  <a:schemeClr val="accent4">
                    <a:lumMod val="10000"/>
                  </a:schemeClr>
                </a:solidFill>
              </a:rPr>
              <a:t>terroristes</a:t>
            </a:r>
            <a:r>
              <a:rPr lang="en-US" b="1" dirty="0">
                <a:solidFill>
                  <a:schemeClr val="accent4">
                    <a:lumMod val="10000"/>
                  </a:schemeClr>
                </a:solidFill>
              </a:rPr>
              <a:t> </a:t>
            </a:r>
            <a:r>
              <a:rPr lang="en-US" b="1" dirty="0" err="1">
                <a:solidFill>
                  <a:schemeClr val="accent4">
                    <a:lumMod val="10000"/>
                  </a:schemeClr>
                </a:solidFill>
              </a:rPr>
              <a:t>peuvent</a:t>
            </a:r>
            <a:r>
              <a:rPr lang="en-US" b="1" dirty="0">
                <a:solidFill>
                  <a:schemeClr val="accent4">
                    <a:lumMod val="10000"/>
                  </a:schemeClr>
                </a:solidFill>
              </a:rPr>
              <a:t> </a:t>
            </a:r>
            <a:r>
              <a:rPr lang="en-US" b="1" dirty="0" err="1">
                <a:solidFill>
                  <a:schemeClr val="accent4">
                    <a:lumMod val="10000"/>
                  </a:schemeClr>
                </a:solidFill>
              </a:rPr>
              <a:t>devenire</a:t>
            </a:r>
            <a:r>
              <a:rPr lang="en-US" b="1" dirty="0">
                <a:solidFill>
                  <a:schemeClr val="accent4">
                    <a:lumMod val="10000"/>
                  </a:schemeClr>
                </a:solidFill>
              </a:rPr>
              <a:t> Premier </a:t>
            </a:r>
            <a:r>
              <a:rPr lang="en-US" b="1" dirty="0" err="1">
                <a:solidFill>
                  <a:schemeClr val="accent4">
                    <a:lumMod val="10000"/>
                  </a:schemeClr>
                </a:solidFill>
              </a:rPr>
              <a:t>ministre</a:t>
            </a:r>
            <a:r>
              <a:rPr lang="en-US" b="1" dirty="0">
                <a:solidFill>
                  <a:schemeClr val="accent4">
                    <a:lumMod val="10000"/>
                  </a:schemeClr>
                </a:solidFill>
              </a:rPr>
              <a: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Text Box 3">
            <a:extLst>
              <a:ext uri="{FF2B5EF4-FFF2-40B4-BE49-F238E27FC236}">
                <a16:creationId xmlns:a16="http://schemas.microsoft.com/office/drawing/2014/main" id="{A1BC78D1-7388-A587-F737-8C9C0C6CD9D4}"/>
              </a:ext>
            </a:extLst>
          </p:cNvPr>
          <p:cNvSpPr txBox="1">
            <a:spLocks noChangeArrowheads="1"/>
          </p:cNvSpPr>
          <p:nvPr/>
        </p:nvSpPr>
        <p:spPr bwMode="auto">
          <a:xfrm>
            <a:off x="4503738" y="2074863"/>
            <a:ext cx="1582737"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FFFFFF"/>
                </a:solidFill>
              </a:rPr>
              <a:t>Environ 6 % des terres sont propriété juive.                                                </a:t>
            </a:r>
            <a:endParaRPr lang="it-IT" altLang="it-CH" sz="1800" b="1">
              <a:solidFill>
                <a:srgbClr val="FFFFFF"/>
              </a:solidFill>
            </a:endParaRPr>
          </a:p>
        </p:txBody>
      </p:sp>
      <p:pic>
        <p:nvPicPr>
          <p:cNvPr id="276485" name="Picture 7" descr="C:\Users\Enrico\Desktop\JNF jpeg.jpg">
            <a:extLst>
              <a:ext uri="{FF2B5EF4-FFF2-40B4-BE49-F238E27FC236}">
                <a16:creationId xmlns:a16="http://schemas.microsoft.com/office/drawing/2014/main" id="{09CF6573-6641-7AF9-417D-26462B656241}"/>
              </a:ext>
            </a:extLst>
          </p:cNvPr>
          <p:cNvPicPr>
            <a:picLocks noChangeAspect="1" noChangeArrowheads="1"/>
          </p:cNvPicPr>
          <p:nvPr/>
        </p:nvPicPr>
        <p:blipFill>
          <a:blip r:embed="rId3"/>
          <a:srcRect/>
          <a:stretch>
            <a:fillRect/>
          </a:stretch>
        </p:blipFill>
        <p:spPr bwMode="auto">
          <a:xfrm>
            <a:off x="7010400" y="2041525"/>
            <a:ext cx="1333500" cy="1751013"/>
          </a:xfrm>
          <a:prstGeom prst="rect">
            <a:avLst/>
          </a:prstGeom>
          <a:ln w="12700">
            <a:solidFill>
              <a:schemeClr val="tx1"/>
            </a:solidFill>
          </a:ln>
          <a:effectLst>
            <a:outerShdw blurRad="292100" dist="139700" dir="2700000" algn="tl" rotWithShape="0">
              <a:srgbClr val="333333">
                <a:alpha val="65000"/>
              </a:srgbClr>
            </a:outerShdw>
          </a:effectLst>
        </p:spPr>
      </p:pic>
      <p:sp>
        <p:nvSpPr>
          <p:cNvPr id="311300" name="Segnaposto numero diapositiva 1">
            <a:extLst>
              <a:ext uri="{FF2B5EF4-FFF2-40B4-BE49-F238E27FC236}">
                <a16:creationId xmlns:a16="http://schemas.microsoft.com/office/drawing/2014/main" id="{582E38E7-9B48-1FEB-325D-6CC849D6C750}"/>
              </a:ext>
            </a:extLst>
          </p:cNvPr>
          <p:cNvSpPr>
            <a:spLocks noGrp="1"/>
          </p:cNvSpPr>
          <p:nvPr>
            <p:ph type="sldNum" sz="quarter" idx="12"/>
          </p:nvPr>
        </p:nvSpPr>
        <p:spPr>
          <a:xfrm>
            <a:off x="7445375" y="4043363"/>
            <a:ext cx="769938" cy="422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BCB891C-24DD-4E2A-9EF0-E216C13AF1AB}" type="slidenum">
              <a:rPr lang="it-IT" altLang="en-US" sz="1400" b="1" smtClean="0">
                <a:solidFill>
                  <a:srgbClr val="FFFFFF"/>
                </a:solidFill>
              </a:rPr>
              <a:pPr>
                <a:spcBef>
                  <a:spcPct val="0"/>
                </a:spcBef>
                <a:buFontTx/>
                <a:buNone/>
              </a:pPr>
              <a:t>67</a:t>
            </a:fld>
            <a:endParaRPr lang="it-IT" altLang="en-US" sz="1400" b="1">
              <a:solidFill>
                <a:srgbClr val="FFFFFF"/>
              </a:solidFill>
            </a:endParaRPr>
          </a:p>
        </p:txBody>
      </p:sp>
      <p:pic>
        <p:nvPicPr>
          <p:cNvPr id="7" name="Picture 2" descr="le fasi storiche di Israele mappe semplici e chiare">
            <a:extLst>
              <a:ext uri="{FF2B5EF4-FFF2-40B4-BE49-F238E27FC236}">
                <a16:creationId xmlns:a16="http://schemas.microsoft.com/office/drawing/2014/main" id="{618E6202-0519-E5ED-9505-48C92152CBDF}"/>
              </a:ext>
            </a:extLst>
          </p:cNvPr>
          <p:cNvPicPr>
            <a:picLocks noChangeAspect="1" noChangeArrowheads="1"/>
          </p:cNvPicPr>
          <p:nvPr/>
        </p:nvPicPr>
        <p:blipFill rotWithShape="1">
          <a:blip r:embed="rId4"/>
          <a:srcRect l="68696" t="1534" r="1316" b="53421"/>
          <a:stretch/>
        </p:blipFill>
        <p:spPr bwMode="auto">
          <a:xfrm>
            <a:off x="893763" y="646113"/>
            <a:ext cx="3462337" cy="5780087"/>
          </a:xfrm>
          <a:prstGeom prst="rect">
            <a:avLst/>
          </a:prstGeom>
          <a:noFill/>
          <a:ln w="9525">
            <a:solidFill>
              <a:srgbClr val="000000"/>
            </a:solidFill>
            <a:miter lim="800000"/>
            <a:headEnd/>
            <a:tailEnd/>
          </a:ln>
          <a:effectLst>
            <a:outerShdw blurRad="292100" dist="139700" dir="2700000" algn="tl" rotWithShape="0">
              <a:srgbClr val="333333">
                <a:alpha val="65000"/>
              </a:srgbClr>
            </a:outerShdw>
          </a:effectLst>
        </p:spPr>
      </p:pic>
      <p:pic>
        <p:nvPicPr>
          <p:cNvPr id="8" name="Picture 4">
            <a:extLst>
              <a:ext uri="{FF2B5EF4-FFF2-40B4-BE49-F238E27FC236}">
                <a16:creationId xmlns:a16="http://schemas.microsoft.com/office/drawing/2014/main" id="{15CCA1EB-CBC3-9E4C-E94D-22797CDDA447}"/>
              </a:ext>
            </a:extLst>
          </p:cNvPr>
          <p:cNvPicPr>
            <a:picLocks noChangeAspect="1" noChangeArrowheads="1"/>
          </p:cNvPicPr>
          <p:nvPr/>
        </p:nvPicPr>
        <p:blipFill>
          <a:blip r:embed="rId5">
            <a:lum bright="-10000" contrast="8000"/>
          </a:blip>
          <a:srcRect/>
          <a:stretch>
            <a:fillRect/>
          </a:stretch>
        </p:blipFill>
        <p:spPr bwMode="auto">
          <a:xfrm>
            <a:off x="4600575" y="4594225"/>
            <a:ext cx="3787775" cy="1803400"/>
          </a:xfrm>
          <a:prstGeom prst="rect">
            <a:avLst/>
          </a:prstGeom>
          <a:noFill/>
          <a:ln w="28575">
            <a:solidFill>
              <a:schemeClr val="tx1"/>
            </a:solidFill>
          </a:ln>
          <a:effectLst>
            <a:outerShdw blurRad="292100" dist="139700" dir="2700000" algn="tl" rotWithShape="0">
              <a:srgbClr val="333333">
                <a:alpha val="65000"/>
              </a:srgbClr>
            </a:outerShdw>
          </a:effectLst>
        </p:spPr>
      </p:pic>
      <p:sp>
        <p:nvSpPr>
          <p:cNvPr id="9" name="Rettangolo 8">
            <a:extLst>
              <a:ext uri="{FF2B5EF4-FFF2-40B4-BE49-F238E27FC236}">
                <a16:creationId xmlns:a16="http://schemas.microsoft.com/office/drawing/2014/main" id="{DA0518EA-D38C-BD2F-5212-1354F32CBFF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78EDCA62-AB9E-6536-97F0-04F68AF7823D}"/>
              </a:ext>
            </a:extLst>
          </p:cNvPr>
          <p:cNvSpPr txBox="1"/>
          <p:nvPr/>
        </p:nvSpPr>
        <p:spPr>
          <a:xfrm>
            <a:off x="4572000" y="644525"/>
            <a:ext cx="3787775" cy="831850"/>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sz="2400" b="1" dirty="0">
                <a:solidFill>
                  <a:schemeClr val="accent4">
                    <a:lumMod val="10000"/>
                  </a:schemeClr>
                </a:solidFill>
                <a:cs typeface="Arial" charset="0"/>
              </a:rPr>
              <a:t>1947 - Les établissements Juifs</a:t>
            </a:r>
          </a:p>
        </p:txBody>
      </p:sp>
      <p:sp>
        <p:nvSpPr>
          <p:cNvPr id="311305" name="CasellaDiTesto 1">
            <a:extLst>
              <a:ext uri="{FF2B5EF4-FFF2-40B4-BE49-F238E27FC236}">
                <a16:creationId xmlns:a16="http://schemas.microsoft.com/office/drawing/2014/main" id="{C4ED5AB4-4038-FEBE-A47A-40320CD7505E}"/>
              </a:ext>
            </a:extLst>
          </p:cNvPr>
          <p:cNvSpPr txBox="1">
            <a:spLocks noChangeArrowheads="1"/>
          </p:cNvSpPr>
          <p:nvPr/>
        </p:nvSpPr>
        <p:spPr bwMode="auto">
          <a:xfrm>
            <a:off x="5815013" y="2917825"/>
            <a:ext cx="119538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b="1">
                <a:solidFill>
                  <a:srgbClr val="FFFFFF"/>
                </a:solidFill>
              </a:rPr>
              <a:t>Fond National Juif</a:t>
            </a:r>
          </a:p>
        </p:txBody>
      </p:sp>
      <p:sp>
        <p:nvSpPr>
          <p:cNvPr id="311306" name="CasellaDiTesto 2">
            <a:extLst>
              <a:ext uri="{FF2B5EF4-FFF2-40B4-BE49-F238E27FC236}">
                <a16:creationId xmlns:a16="http://schemas.microsoft.com/office/drawing/2014/main" id="{75AF213A-A68B-D544-4298-10180DBBD081}"/>
              </a:ext>
            </a:extLst>
          </p:cNvPr>
          <p:cNvSpPr txBox="1">
            <a:spLocks noChangeArrowheads="1"/>
          </p:cNvSpPr>
          <p:nvPr/>
        </p:nvSpPr>
        <p:spPr bwMode="auto">
          <a:xfrm>
            <a:off x="4503738" y="4211638"/>
            <a:ext cx="2089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FFFFFF"/>
                </a:solidFill>
              </a:rPr>
              <a:t>Colons sionistes</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7" name="Picture 3" descr="popolazioni dal 1918 al 1948">
            <a:extLst>
              <a:ext uri="{FF2B5EF4-FFF2-40B4-BE49-F238E27FC236}">
                <a16:creationId xmlns:a16="http://schemas.microsoft.com/office/drawing/2014/main" id="{4B814E63-97DB-FEC9-458B-63AFC6485713}"/>
              </a:ext>
            </a:extLst>
          </p:cNvPr>
          <p:cNvPicPr>
            <a:picLocks noGrp="1" noChangeAspect="1" noChangeArrowheads="1"/>
          </p:cNvPicPr>
          <p:nvPr>
            <p:ph/>
          </p:nvPr>
        </p:nvPicPr>
        <p:blipFill>
          <a:blip r:embed="rId3"/>
          <a:srcRect/>
          <a:stretch>
            <a:fillRect/>
          </a:stretch>
        </p:blipFill>
        <p:spPr>
          <a:xfrm>
            <a:off x="250825" y="188913"/>
            <a:ext cx="8604250" cy="6026150"/>
          </a:xfrm>
          <a:ln w="19050">
            <a:solidFill>
              <a:schemeClr val="tx1"/>
            </a:solidFill>
          </a:ln>
          <a:effectLst>
            <a:outerShdw blurRad="292100" dist="139700" dir="2700000" algn="tl" rotWithShape="0">
              <a:srgbClr val="333333">
                <a:alpha val="65000"/>
              </a:srgbClr>
            </a:outerShdw>
          </a:effectLst>
        </p:spPr>
      </p:pic>
      <p:sp>
        <p:nvSpPr>
          <p:cNvPr id="276484" name="Text Box 4">
            <a:extLst>
              <a:ext uri="{FF2B5EF4-FFF2-40B4-BE49-F238E27FC236}">
                <a16:creationId xmlns:a16="http://schemas.microsoft.com/office/drawing/2014/main" id="{0FF1E899-71F3-BF78-F4EC-71F5CBDCCEC5}"/>
              </a:ext>
            </a:extLst>
          </p:cNvPr>
          <p:cNvSpPr txBox="1">
            <a:spLocks noChangeArrowheads="1"/>
          </p:cNvSpPr>
          <p:nvPr/>
        </p:nvSpPr>
        <p:spPr bwMode="auto">
          <a:xfrm>
            <a:off x="5794375" y="5194300"/>
            <a:ext cx="2808288" cy="646113"/>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200" b="1" dirty="0">
                <a:solidFill>
                  <a:schemeClr val="accent4">
                    <a:lumMod val="10000"/>
                  </a:schemeClr>
                </a:solidFill>
                <a:cs typeface="Arial" charset="0"/>
              </a:rPr>
              <a:t>Dans les années 30’ et 40’ il y a une forte immigration juive due aux persécutions du </a:t>
            </a:r>
            <a:r>
              <a:rPr lang="fr-CH" altLang="it-CH" sz="1200" b="1" dirty="0" err="1">
                <a:solidFill>
                  <a:schemeClr val="accent4">
                    <a:lumMod val="10000"/>
                  </a:schemeClr>
                </a:solidFill>
                <a:cs typeface="Arial" charset="0"/>
              </a:rPr>
              <a:t>Nazifascisme</a:t>
            </a:r>
            <a:r>
              <a:rPr lang="fr-CH" altLang="it-CH" sz="1200" b="1" dirty="0">
                <a:solidFill>
                  <a:schemeClr val="accent4">
                    <a:lumMod val="10000"/>
                  </a:schemeClr>
                </a:solidFill>
                <a:cs typeface="Arial" charset="0"/>
              </a:rPr>
              <a:t>.</a:t>
            </a:r>
            <a:endParaRPr lang="it-IT" altLang="it-CH" sz="1200" b="1" dirty="0">
              <a:solidFill>
                <a:schemeClr val="accent4">
                  <a:lumMod val="10000"/>
                </a:schemeClr>
              </a:solidFill>
              <a:cs typeface="Arial" charset="0"/>
            </a:endParaRPr>
          </a:p>
        </p:txBody>
      </p:sp>
      <p:sp>
        <p:nvSpPr>
          <p:cNvPr id="313348" name="Segnaposto numero diapositiva 1">
            <a:extLst>
              <a:ext uri="{FF2B5EF4-FFF2-40B4-BE49-F238E27FC236}">
                <a16:creationId xmlns:a16="http://schemas.microsoft.com/office/drawing/2014/main" id="{DE6256AC-47BC-0D09-EC91-F34CE47BC55D}"/>
              </a:ext>
            </a:extLst>
          </p:cNvPr>
          <p:cNvSpPr>
            <a:spLocks noGrp="1"/>
          </p:cNvSpPr>
          <p:nvPr>
            <p:ph type="sldNum" sz="quarter" idx="12"/>
          </p:nvPr>
        </p:nvSpPr>
        <p:spPr>
          <a:xfrm>
            <a:off x="6400800" y="63547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3DA79A4-160F-4A38-9037-8971B460D469}" type="slidenum">
              <a:rPr lang="it-IT" altLang="en-US" sz="1400" smtClean="0">
                <a:solidFill>
                  <a:srgbClr val="FFFFFF"/>
                </a:solidFill>
              </a:rPr>
              <a:pPr>
                <a:spcBef>
                  <a:spcPct val="0"/>
                </a:spcBef>
                <a:buFontTx/>
                <a:buNone/>
              </a:pPr>
              <a:t>68</a:t>
            </a:fld>
            <a:endParaRPr lang="it-IT" altLang="en-US" sz="1400">
              <a:solidFill>
                <a:srgbClr val="FFFFFF"/>
              </a:solidFill>
            </a:endParaRPr>
          </a:p>
        </p:txBody>
      </p:sp>
      <p:sp>
        <p:nvSpPr>
          <p:cNvPr id="8" name="Rettangolo 7">
            <a:extLst>
              <a:ext uri="{FF2B5EF4-FFF2-40B4-BE49-F238E27FC236}">
                <a16:creationId xmlns:a16="http://schemas.microsoft.com/office/drawing/2014/main" id="{E369B58B-E2B5-FC5C-3A12-6A6222FEA25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5">
            <a:extLst>
              <a:ext uri="{FF2B5EF4-FFF2-40B4-BE49-F238E27FC236}">
                <a16:creationId xmlns:a16="http://schemas.microsoft.com/office/drawing/2014/main" id="{95DA5E97-45EC-5EE4-B367-AAD14B38E3A7}"/>
              </a:ext>
            </a:extLst>
          </p:cNvPr>
          <p:cNvSpPr txBox="1">
            <a:spLocks noChangeArrowheads="1"/>
          </p:cNvSpPr>
          <p:nvPr/>
        </p:nvSpPr>
        <p:spPr bwMode="auto">
          <a:xfrm>
            <a:off x="2428875" y="6323013"/>
            <a:ext cx="4286250" cy="338137"/>
          </a:xfrm>
          <a:prstGeom prst="rect">
            <a:avLst/>
          </a:prstGeom>
          <a:solidFill>
            <a:srgbClr val="FFFF00"/>
          </a:solidFill>
          <a:ln w="12700">
            <a:solidFill>
              <a:schemeClr val="accent4">
                <a:lumMod val="10000"/>
              </a:schemeClr>
            </a:solid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ct val="50000"/>
              </a:spcBef>
              <a:buFontTx/>
              <a:buNone/>
              <a:defRPr/>
            </a:pPr>
            <a:r>
              <a:rPr lang="fr-CH" altLang="it-CH" sz="1600" b="1" dirty="0">
                <a:solidFill>
                  <a:schemeClr val="accent4">
                    <a:lumMod val="10000"/>
                  </a:schemeClr>
                </a:solidFill>
                <a:cs typeface="Arial" panose="020B0604020202020204" pitchFamily="34" charset="0"/>
              </a:rPr>
              <a:t>Palestine : démographie de 1918 à 1948</a:t>
            </a:r>
            <a:endParaRPr lang="fr-FR" altLang="it-CH" sz="1600" b="1" dirty="0">
              <a:solidFill>
                <a:schemeClr val="accent4">
                  <a:lumMod val="10000"/>
                </a:schemeClr>
              </a:solidFill>
              <a:cs typeface="Arial" panose="020B0604020202020204" pitchFamily="34" charset="0"/>
            </a:endParaRPr>
          </a:p>
        </p:txBody>
      </p:sp>
      <p:sp>
        <p:nvSpPr>
          <p:cNvPr id="313351" name="CasellaDiTesto 1">
            <a:extLst>
              <a:ext uri="{FF2B5EF4-FFF2-40B4-BE49-F238E27FC236}">
                <a16:creationId xmlns:a16="http://schemas.microsoft.com/office/drawing/2014/main" id="{C8EC4268-FD34-CF92-399E-88DBA4B46D38}"/>
              </a:ext>
            </a:extLst>
          </p:cNvPr>
          <p:cNvSpPr txBox="1">
            <a:spLocks noChangeArrowheads="1"/>
          </p:cNvSpPr>
          <p:nvPr/>
        </p:nvSpPr>
        <p:spPr bwMode="auto">
          <a:xfrm>
            <a:off x="5364163" y="620713"/>
            <a:ext cx="2663825" cy="1025525"/>
          </a:xfrm>
          <a:prstGeom prst="rect">
            <a:avLst/>
          </a:prstGeom>
          <a:solidFill>
            <a:srgbClr val="DCFF8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3" name="Rettangolo 2">
            <a:extLst>
              <a:ext uri="{FF2B5EF4-FFF2-40B4-BE49-F238E27FC236}">
                <a16:creationId xmlns:a16="http://schemas.microsoft.com/office/drawing/2014/main" id="{6005F020-FB7B-BDAF-59B9-F994449A0D04}"/>
              </a:ext>
            </a:extLst>
          </p:cNvPr>
          <p:cNvSpPr/>
          <p:nvPr/>
        </p:nvSpPr>
        <p:spPr>
          <a:xfrm>
            <a:off x="5724525" y="765175"/>
            <a:ext cx="431800" cy="434975"/>
          </a:xfrm>
          <a:prstGeom prst="rect">
            <a:avLst/>
          </a:prstGeom>
          <a:solidFill>
            <a:srgbClr val="FD021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ettangolo 11">
            <a:extLst>
              <a:ext uri="{FF2B5EF4-FFF2-40B4-BE49-F238E27FC236}">
                <a16:creationId xmlns:a16="http://schemas.microsoft.com/office/drawing/2014/main" id="{D57E7FDD-6F43-0B49-12D5-6270FEBD75F1}"/>
              </a:ext>
            </a:extLst>
          </p:cNvPr>
          <p:cNvSpPr/>
          <p:nvPr/>
        </p:nvSpPr>
        <p:spPr>
          <a:xfrm>
            <a:off x="5724525" y="1476375"/>
            <a:ext cx="431800" cy="436563"/>
          </a:xfrm>
          <a:prstGeom prst="rect">
            <a:avLst/>
          </a:prstGeom>
          <a:solidFill>
            <a:srgbClr val="061D03"/>
          </a:solidFill>
          <a:ln>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82341" name="Text Box 5">
            <a:extLst>
              <a:ext uri="{FF2B5EF4-FFF2-40B4-BE49-F238E27FC236}">
                <a16:creationId xmlns:a16="http://schemas.microsoft.com/office/drawing/2014/main" id="{C0664374-BC86-15BA-0397-68D771A27809}"/>
              </a:ext>
            </a:extLst>
          </p:cNvPr>
          <p:cNvSpPr txBox="1">
            <a:spLocks noChangeArrowheads="1"/>
          </p:cNvSpPr>
          <p:nvPr/>
        </p:nvSpPr>
        <p:spPr bwMode="auto">
          <a:xfrm>
            <a:off x="6443663" y="847725"/>
            <a:ext cx="792162" cy="30480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Arabes</a:t>
            </a:r>
            <a:endParaRPr lang="it-IT" altLang="it-CH" sz="1400" b="1" dirty="0">
              <a:solidFill>
                <a:schemeClr val="accent4">
                  <a:lumMod val="10000"/>
                </a:schemeClr>
              </a:solidFill>
            </a:endParaRPr>
          </a:p>
        </p:txBody>
      </p:sp>
      <p:sp>
        <p:nvSpPr>
          <p:cNvPr id="782342" name="Text Box 6">
            <a:extLst>
              <a:ext uri="{FF2B5EF4-FFF2-40B4-BE49-F238E27FC236}">
                <a16:creationId xmlns:a16="http://schemas.microsoft.com/office/drawing/2014/main" id="{019D4143-5A4A-AD98-F2AE-A15CAE988BFE}"/>
              </a:ext>
            </a:extLst>
          </p:cNvPr>
          <p:cNvSpPr txBox="1">
            <a:spLocks noChangeArrowheads="1"/>
          </p:cNvSpPr>
          <p:nvPr/>
        </p:nvSpPr>
        <p:spPr bwMode="auto">
          <a:xfrm>
            <a:off x="6480175" y="1530350"/>
            <a:ext cx="719138" cy="304800"/>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400" b="1" dirty="0">
                <a:solidFill>
                  <a:schemeClr val="accent4">
                    <a:lumMod val="10000"/>
                  </a:schemeClr>
                </a:solidFill>
              </a:rPr>
              <a:t>Juifs</a:t>
            </a:r>
            <a:endParaRPr lang="it-IT" altLang="it-CH" sz="1400" b="1" dirty="0">
              <a:solidFill>
                <a:schemeClr val="accent4">
                  <a:lumMod val="10000"/>
                </a:schemeClr>
              </a:solidFill>
            </a:endParaRPr>
          </a:p>
        </p:txBody>
      </p:sp>
      <p:sp>
        <p:nvSpPr>
          <p:cNvPr id="313356" name="CasellaDiTesto 12">
            <a:extLst>
              <a:ext uri="{FF2B5EF4-FFF2-40B4-BE49-F238E27FC236}">
                <a16:creationId xmlns:a16="http://schemas.microsoft.com/office/drawing/2014/main" id="{44961BD7-5482-7CCA-B03A-7C6DAF5B81EC}"/>
              </a:ext>
            </a:extLst>
          </p:cNvPr>
          <p:cNvSpPr txBox="1">
            <a:spLocks noChangeArrowheads="1"/>
          </p:cNvSpPr>
          <p:nvPr/>
        </p:nvSpPr>
        <p:spPr bwMode="auto">
          <a:xfrm>
            <a:off x="612775" y="817563"/>
            <a:ext cx="1511300" cy="828675"/>
          </a:xfrm>
          <a:prstGeom prst="rect">
            <a:avLst/>
          </a:prstGeom>
          <a:solidFill>
            <a:srgbClr val="E2FF8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4" name="CasellaDiTesto 3">
            <a:extLst>
              <a:ext uri="{FF2B5EF4-FFF2-40B4-BE49-F238E27FC236}">
                <a16:creationId xmlns:a16="http://schemas.microsoft.com/office/drawing/2014/main" id="{F0B6D524-DC1E-0336-8AEA-A98127386178}"/>
              </a:ext>
            </a:extLst>
          </p:cNvPr>
          <p:cNvSpPr txBox="1"/>
          <p:nvPr/>
        </p:nvSpPr>
        <p:spPr>
          <a:xfrm>
            <a:off x="5794375" y="3227388"/>
            <a:ext cx="2808288" cy="1016000"/>
          </a:xfrm>
          <a:prstGeom prst="rect">
            <a:avLst/>
          </a:prstGeom>
          <a:solidFill>
            <a:srgbClr val="E2FF81"/>
          </a:solidFill>
        </p:spPr>
        <p:txBody>
          <a:bodyPr>
            <a:spAutoFit/>
          </a:bodyPr>
          <a:lstStyle/>
          <a:p>
            <a:pPr>
              <a:defRPr/>
            </a:pPr>
            <a:r>
              <a:rPr lang="en-US" sz="1200" dirty="0">
                <a:solidFill>
                  <a:schemeClr val="accent4">
                    <a:lumMod val="10000"/>
                  </a:schemeClr>
                </a:solidFill>
              </a:rPr>
              <a:t>En 1918, </a:t>
            </a:r>
            <a:r>
              <a:rPr lang="en-US" sz="1200" dirty="0" err="1">
                <a:solidFill>
                  <a:schemeClr val="accent4">
                    <a:lumMod val="10000"/>
                  </a:schemeClr>
                </a:solidFill>
              </a:rPr>
              <a:t>avant</a:t>
            </a:r>
            <a:r>
              <a:rPr lang="en-US" sz="1200" dirty="0">
                <a:solidFill>
                  <a:schemeClr val="accent4">
                    <a:lumMod val="10000"/>
                  </a:schemeClr>
                </a:solidFill>
              </a:rPr>
              <a:t> </a:t>
            </a:r>
            <a:r>
              <a:rPr lang="en-US" sz="1200" dirty="0" err="1">
                <a:solidFill>
                  <a:schemeClr val="accent4">
                    <a:lumMod val="10000"/>
                  </a:schemeClr>
                </a:solidFill>
              </a:rPr>
              <a:t>l’immigration</a:t>
            </a:r>
            <a:r>
              <a:rPr lang="en-US" sz="1200" dirty="0">
                <a:solidFill>
                  <a:schemeClr val="accent4">
                    <a:lumMod val="10000"/>
                  </a:schemeClr>
                </a:solidFill>
              </a:rPr>
              <a:t> </a:t>
            </a:r>
            <a:r>
              <a:rPr lang="en-US" sz="1200" dirty="0" err="1">
                <a:solidFill>
                  <a:schemeClr val="accent4">
                    <a:lumMod val="10000"/>
                  </a:schemeClr>
                </a:solidFill>
              </a:rPr>
              <a:t>sioniste</a:t>
            </a:r>
            <a:r>
              <a:rPr lang="en-US" sz="1200" dirty="0">
                <a:solidFill>
                  <a:schemeClr val="accent4">
                    <a:lumMod val="10000"/>
                  </a:schemeClr>
                </a:solidFill>
              </a:rPr>
              <a:t>, la </a:t>
            </a:r>
            <a:r>
              <a:rPr lang="en-US" sz="1200" dirty="0" err="1">
                <a:solidFill>
                  <a:schemeClr val="accent4">
                    <a:lumMod val="10000"/>
                  </a:schemeClr>
                </a:solidFill>
              </a:rPr>
              <a:t>comunité</a:t>
            </a:r>
            <a:r>
              <a:rPr lang="en-US" sz="1200" dirty="0">
                <a:solidFill>
                  <a:schemeClr val="accent4">
                    <a:lumMod val="10000"/>
                  </a:schemeClr>
                </a:solidFill>
              </a:rPr>
              <a:t> </a:t>
            </a:r>
            <a:r>
              <a:rPr lang="en-US" sz="1200" dirty="0" err="1">
                <a:solidFill>
                  <a:schemeClr val="accent4">
                    <a:lumMod val="10000"/>
                  </a:schemeClr>
                </a:solidFill>
              </a:rPr>
              <a:t>juive</a:t>
            </a:r>
            <a:r>
              <a:rPr lang="en-US" sz="1200" dirty="0">
                <a:solidFill>
                  <a:schemeClr val="accent4">
                    <a:lumMod val="10000"/>
                  </a:schemeClr>
                </a:solidFill>
              </a:rPr>
              <a:t> </a:t>
            </a:r>
            <a:r>
              <a:rPr lang="en-US" sz="1200" dirty="0" err="1">
                <a:solidFill>
                  <a:schemeClr val="accent4">
                    <a:lumMod val="10000"/>
                  </a:schemeClr>
                </a:solidFill>
              </a:rPr>
              <a:t>constituait</a:t>
            </a:r>
            <a:r>
              <a:rPr lang="en-US" sz="1200" dirty="0">
                <a:solidFill>
                  <a:schemeClr val="accent4">
                    <a:lumMod val="10000"/>
                  </a:schemeClr>
                </a:solidFill>
              </a:rPr>
              <a:t> le 8% de la population. Les </a:t>
            </a:r>
            <a:r>
              <a:rPr lang="en-US" sz="1200" dirty="0" err="1">
                <a:solidFill>
                  <a:schemeClr val="accent4">
                    <a:lumMod val="10000"/>
                  </a:schemeClr>
                </a:solidFill>
              </a:rPr>
              <a:t>Juifs</a:t>
            </a:r>
            <a:r>
              <a:rPr lang="en-US" sz="1200" dirty="0">
                <a:solidFill>
                  <a:schemeClr val="accent4">
                    <a:lumMod val="10000"/>
                  </a:schemeClr>
                </a:solidFill>
              </a:rPr>
              <a:t> </a:t>
            </a:r>
            <a:r>
              <a:rPr lang="en-US" sz="1200" dirty="0" err="1">
                <a:solidFill>
                  <a:schemeClr val="accent4">
                    <a:lumMod val="10000"/>
                  </a:schemeClr>
                </a:solidFill>
              </a:rPr>
              <a:t>possédaient</a:t>
            </a:r>
            <a:r>
              <a:rPr lang="en-US" sz="1200" dirty="0">
                <a:solidFill>
                  <a:schemeClr val="accent4">
                    <a:lumMod val="10000"/>
                  </a:schemeClr>
                </a:solidFill>
              </a:rPr>
              <a:t> le 2,5% de la </a:t>
            </a:r>
            <a:r>
              <a:rPr lang="en-US" sz="1200" dirty="0" err="1">
                <a:solidFill>
                  <a:schemeClr val="accent4">
                    <a:lumMod val="10000"/>
                  </a:schemeClr>
                </a:solidFill>
              </a:rPr>
              <a:t>terre</a:t>
            </a:r>
            <a:r>
              <a:rPr lang="en-US" sz="1200" dirty="0">
                <a:solidFill>
                  <a:schemeClr val="accent4">
                    <a:lumMod val="10000"/>
                  </a:schemeClr>
                </a:solidFill>
              </a:rPr>
              <a:t> de la Palestine. </a:t>
            </a:r>
          </a:p>
          <a:p>
            <a:pPr>
              <a:defRPr/>
            </a:pPr>
            <a:endParaRPr lang="en-US" sz="1200" dirty="0">
              <a:solidFill>
                <a:schemeClr val="accent4">
                  <a:lumMod val="10000"/>
                </a:schemeClr>
              </a:solidFill>
            </a:endParaRPr>
          </a:p>
        </p:txBody>
      </p:sp>
      <p:sp>
        <p:nvSpPr>
          <p:cNvPr id="15" name="CasellaDiTesto 14">
            <a:extLst>
              <a:ext uri="{FF2B5EF4-FFF2-40B4-BE49-F238E27FC236}">
                <a16:creationId xmlns:a16="http://schemas.microsoft.com/office/drawing/2014/main" id="{FA648CF9-5EDD-B0B8-4976-35B0FBF35247}"/>
              </a:ext>
            </a:extLst>
          </p:cNvPr>
          <p:cNvSpPr txBox="1"/>
          <p:nvPr/>
        </p:nvSpPr>
        <p:spPr>
          <a:xfrm>
            <a:off x="5794375" y="4181475"/>
            <a:ext cx="2808288" cy="1014413"/>
          </a:xfrm>
          <a:prstGeom prst="rect">
            <a:avLst/>
          </a:prstGeom>
          <a:solidFill>
            <a:srgbClr val="E2FF81"/>
          </a:solidFill>
        </p:spPr>
        <p:txBody>
          <a:bodyPr>
            <a:spAutoFit/>
          </a:bodyPr>
          <a:lstStyle/>
          <a:p>
            <a:pPr>
              <a:defRPr/>
            </a:pPr>
            <a:r>
              <a:rPr lang="en-US" sz="1200" dirty="0">
                <a:solidFill>
                  <a:schemeClr val="accent4">
                    <a:lumMod val="10000"/>
                  </a:schemeClr>
                </a:solidFill>
              </a:rPr>
              <a:t>En 1948, après 30 </a:t>
            </a:r>
            <a:r>
              <a:rPr lang="en-US" sz="1200" dirty="0" err="1">
                <a:solidFill>
                  <a:schemeClr val="accent4">
                    <a:lumMod val="10000"/>
                  </a:schemeClr>
                </a:solidFill>
              </a:rPr>
              <a:t>ans</a:t>
            </a:r>
            <a:r>
              <a:rPr lang="en-US" sz="1200" dirty="0">
                <a:solidFill>
                  <a:schemeClr val="accent4">
                    <a:lumMod val="10000"/>
                  </a:schemeClr>
                </a:solidFill>
              </a:rPr>
              <a:t> de immigration </a:t>
            </a:r>
            <a:r>
              <a:rPr lang="en-US" sz="1200" dirty="0" err="1">
                <a:solidFill>
                  <a:schemeClr val="accent4">
                    <a:lumMod val="10000"/>
                  </a:schemeClr>
                </a:solidFill>
              </a:rPr>
              <a:t>juive</a:t>
            </a:r>
            <a:r>
              <a:rPr lang="en-US" sz="1200" dirty="0">
                <a:solidFill>
                  <a:schemeClr val="accent4">
                    <a:lumMod val="10000"/>
                  </a:schemeClr>
                </a:solidFill>
              </a:rPr>
              <a:t>, la </a:t>
            </a:r>
            <a:r>
              <a:rPr lang="en-US" sz="1200" dirty="0" err="1">
                <a:solidFill>
                  <a:schemeClr val="accent4">
                    <a:lumMod val="10000"/>
                  </a:schemeClr>
                </a:solidFill>
              </a:rPr>
              <a:t>communauté</a:t>
            </a:r>
            <a:r>
              <a:rPr lang="en-US" sz="1200" dirty="0">
                <a:solidFill>
                  <a:schemeClr val="accent4">
                    <a:lumMod val="10000"/>
                  </a:schemeClr>
                </a:solidFill>
              </a:rPr>
              <a:t> </a:t>
            </a:r>
            <a:r>
              <a:rPr lang="en-US" sz="1200" dirty="0" err="1">
                <a:solidFill>
                  <a:schemeClr val="accent4">
                    <a:lumMod val="10000"/>
                  </a:schemeClr>
                </a:solidFill>
              </a:rPr>
              <a:t>sioniste</a:t>
            </a:r>
            <a:r>
              <a:rPr lang="en-US" sz="1200" dirty="0">
                <a:solidFill>
                  <a:schemeClr val="accent4">
                    <a:lumMod val="10000"/>
                  </a:schemeClr>
                </a:solidFill>
              </a:rPr>
              <a:t> </a:t>
            </a:r>
            <a:r>
              <a:rPr lang="en-US" sz="1200" dirty="0" err="1">
                <a:solidFill>
                  <a:schemeClr val="accent4">
                    <a:lumMod val="10000"/>
                  </a:schemeClr>
                </a:solidFill>
              </a:rPr>
              <a:t>constitue</a:t>
            </a:r>
            <a:r>
              <a:rPr lang="en-US" sz="1200" dirty="0">
                <a:solidFill>
                  <a:schemeClr val="accent4">
                    <a:lumMod val="10000"/>
                  </a:schemeClr>
                </a:solidFill>
              </a:rPr>
              <a:t> le 33% de </a:t>
            </a:r>
            <a:r>
              <a:rPr lang="en-US" sz="1200" dirty="0" err="1">
                <a:solidFill>
                  <a:schemeClr val="accent4">
                    <a:lumMod val="10000"/>
                  </a:schemeClr>
                </a:solidFill>
              </a:rPr>
              <a:t>toute</a:t>
            </a:r>
            <a:r>
              <a:rPr lang="en-US" sz="1200" dirty="0">
                <a:solidFill>
                  <a:schemeClr val="accent4">
                    <a:lumMod val="10000"/>
                  </a:schemeClr>
                </a:solidFill>
              </a:rPr>
              <a:t> la population et </a:t>
            </a:r>
            <a:r>
              <a:rPr lang="en-US" sz="1200" dirty="0" err="1">
                <a:solidFill>
                  <a:schemeClr val="accent4">
                    <a:lumMod val="10000"/>
                  </a:schemeClr>
                </a:solidFill>
              </a:rPr>
              <a:t>possède</a:t>
            </a:r>
            <a:r>
              <a:rPr lang="en-US" sz="1200" dirty="0">
                <a:solidFill>
                  <a:schemeClr val="accent4">
                    <a:lumMod val="10000"/>
                  </a:schemeClr>
                </a:solidFill>
              </a:rPr>
              <a:t> le 5.67% de la </a:t>
            </a:r>
            <a:r>
              <a:rPr lang="en-US" sz="1200" dirty="0" err="1">
                <a:solidFill>
                  <a:schemeClr val="accent4">
                    <a:lumMod val="10000"/>
                  </a:schemeClr>
                </a:solidFill>
              </a:rPr>
              <a:t>terre</a:t>
            </a:r>
            <a:r>
              <a:rPr lang="en-US" sz="1200" dirty="0">
                <a:solidFill>
                  <a:schemeClr val="accent4">
                    <a:lumMod val="10000"/>
                  </a:schemeClr>
                </a:solidFill>
              </a:rPr>
              <a:t> de la Palestine.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22" name="Picture 2" descr="le fasi storiche di Israele mappe semplici e chiare">
            <a:extLst>
              <a:ext uri="{FF2B5EF4-FFF2-40B4-BE49-F238E27FC236}">
                <a16:creationId xmlns:a16="http://schemas.microsoft.com/office/drawing/2014/main" id="{A8153A68-1E5E-A765-617D-165E2BBC2656}"/>
              </a:ext>
            </a:extLst>
          </p:cNvPr>
          <p:cNvPicPr>
            <a:picLocks noChangeAspect="1" noChangeArrowheads="1"/>
          </p:cNvPicPr>
          <p:nvPr/>
        </p:nvPicPr>
        <p:blipFill>
          <a:blip r:embed="rId4"/>
          <a:srcRect l="2122" t="49371" r="68611" b="5768"/>
          <a:stretch>
            <a:fillRect/>
          </a:stretch>
        </p:blipFill>
        <p:spPr bwMode="auto">
          <a:xfrm>
            <a:off x="684213" y="333375"/>
            <a:ext cx="3340100" cy="6191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15395" name="Segnaposto numero diapositiva 1">
            <a:extLst>
              <a:ext uri="{FF2B5EF4-FFF2-40B4-BE49-F238E27FC236}">
                <a16:creationId xmlns:a16="http://schemas.microsoft.com/office/drawing/2014/main" id="{0111F1AC-DAFB-B154-ADF4-35DB6D18AC05}"/>
              </a:ext>
            </a:extLst>
          </p:cNvPr>
          <p:cNvSpPr>
            <a:spLocks noGrp="1"/>
          </p:cNvSpPr>
          <p:nvPr>
            <p:ph type="sldNum" sz="quarter" idx="12"/>
          </p:nvPr>
        </p:nvSpPr>
        <p:spPr>
          <a:xfrm>
            <a:off x="7708900" y="6278563"/>
            <a:ext cx="7921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E3D634F-BB20-46CA-907C-E303CC49A81C}" type="slidenum">
              <a:rPr lang="fr-FR" altLang="en-US" sz="1400" b="1" smtClean="0">
                <a:solidFill>
                  <a:srgbClr val="FFFFFF"/>
                </a:solidFill>
              </a:rPr>
              <a:pPr algn="ctr">
                <a:spcBef>
                  <a:spcPct val="0"/>
                </a:spcBef>
                <a:buFontTx/>
                <a:buNone/>
              </a:pPr>
              <a:t>69</a:t>
            </a:fld>
            <a:endParaRPr lang="fr-FR" altLang="en-US" sz="1400" b="1">
              <a:solidFill>
                <a:srgbClr val="FFFFFF"/>
              </a:solidFill>
            </a:endParaRPr>
          </a:p>
        </p:txBody>
      </p:sp>
      <p:pic>
        <p:nvPicPr>
          <p:cNvPr id="6" name="Picture 3" descr="bandiera israeliana 2 jpg">
            <a:extLst>
              <a:ext uri="{FF2B5EF4-FFF2-40B4-BE49-F238E27FC236}">
                <a16:creationId xmlns:a16="http://schemas.microsoft.com/office/drawing/2014/main" id="{C7DC0193-5FA1-7BEA-B89B-0201CE37C398}"/>
              </a:ext>
            </a:extLst>
          </p:cNvPr>
          <p:cNvPicPr>
            <a:picLocks noChangeAspect="1" noChangeArrowheads="1"/>
          </p:cNvPicPr>
          <p:nvPr/>
        </p:nvPicPr>
        <p:blipFill>
          <a:blip r:embed="rId5"/>
          <a:srcRect/>
          <a:stretch>
            <a:fillRect/>
          </a:stretch>
        </p:blipFill>
        <p:spPr>
          <a:xfrm>
            <a:off x="1979613" y="4005263"/>
            <a:ext cx="296862" cy="215900"/>
          </a:xfrm>
          <a:prstGeom prst="rect">
            <a:avLst/>
          </a:prstGeom>
          <a:effectLst>
            <a:outerShdw blurRad="292100" dist="139700" dir="2700000" algn="tl" rotWithShape="0">
              <a:srgbClr val="333333">
                <a:alpha val="65000"/>
              </a:srgbClr>
            </a:outerShdw>
          </a:effectLst>
        </p:spPr>
      </p:pic>
      <p:pic>
        <p:nvPicPr>
          <p:cNvPr id="7" name="Picture 3" descr="bandiera palestinese">
            <a:extLst>
              <a:ext uri="{FF2B5EF4-FFF2-40B4-BE49-F238E27FC236}">
                <a16:creationId xmlns:a16="http://schemas.microsoft.com/office/drawing/2014/main" id="{9763BA4A-0A4E-B89A-4DE2-0976A4735430}"/>
              </a:ext>
            </a:extLst>
          </p:cNvPr>
          <p:cNvPicPr>
            <a:picLocks noChangeAspect="1" noChangeArrowheads="1"/>
          </p:cNvPicPr>
          <p:nvPr/>
        </p:nvPicPr>
        <p:blipFill rotWithShape="1">
          <a:blip r:embed="rId6">
            <a:lum bright="-12000" contrast="14000"/>
          </a:blip>
          <a:srcRect r="25521"/>
          <a:stretch/>
        </p:blipFill>
        <p:spPr bwMode="auto">
          <a:xfrm>
            <a:off x="2233613" y="2416175"/>
            <a:ext cx="320675" cy="217488"/>
          </a:xfrm>
          <a:prstGeom prst="rect">
            <a:avLst/>
          </a:prstGeom>
          <a:ln w="28575">
            <a:noFill/>
          </a:ln>
          <a:effectLst>
            <a:outerShdw blurRad="292100" dist="139700" dir="2700000" algn="tl" rotWithShape="0">
              <a:srgbClr val="333333">
                <a:alpha val="65000"/>
              </a:srgbClr>
            </a:outerShdw>
          </a:effectLst>
        </p:spPr>
      </p:pic>
      <p:sp>
        <p:nvSpPr>
          <p:cNvPr id="8" name="Rettangolo 7">
            <a:extLst>
              <a:ext uri="{FF2B5EF4-FFF2-40B4-BE49-F238E27FC236}">
                <a16:creationId xmlns:a16="http://schemas.microsoft.com/office/drawing/2014/main" id="{72AF2C13-1A78-F655-85B7-E074E4D3E54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2" name="Picture 4" descr="uno">
            <a:extLst>
              <a:ext uri="{FF2B5EF4-FFF2-40B4-BE49-F238E27FC236}">
                <a16:creationId xmlns:a16="http://schemas.microsoft.com/office/drawing/2014/main" id="{0BB30940-62D4-1351-1B90-D9E4F97DD040}"/>
              </a:ext>
            </a:extLst>
          </p:cNvPr>
          <p:cNvPicPr>
            <a:picLocks noChangeAspect="1" noChangeArrowheads="1"/>
          </p:cNvPicPr>
          <p:nvPr/>
        </p:nvPicPr>
        <p:blipFill>
          <a:blip r:embed="rId7"/>
          <a:srcRect/>
          <a:stretch>
            <a:fillRect/>
          </a:stretch>
        </p:blipFill>
        <p:spPr bwMode="auto">
          <a:xfrm>
            <a:off x="5580063" y="334963"/>
            <a:ext cx="1782762" cy="11890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Text Box 3">
            <a:extLst>
              <a:ext uri="{FF2B5EF4-FFF2-40B4-BE49-F238E27FC236}">
                <a16:creationId xmlns:a16="http://schemas.microsoft.com/office/drawing/2014/main" id="{89968536-8C82-CA5B-3DDC-9D60439CFB40}"/>
              </a:ext>
            </a:extLst>
          </p:cNvPr>
          <p:cNvSpPr txBox="1">
            <a:spLocks noChangeArrowheads="1"/>
          </p:cNvSpPr>
          <p:nvPr/>
        </p:nvSpPr>
        <p:spPr bwMode="auto">
          <a:xfrm>
            <a:off x="4449763" y="1914525"/>
            <a:ext cx="4033837" cy="2862263"/>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 novembre 1947: </a:t>
            </a:r>
            <a:r>
              <a:rPr lang="fr-FR" altLang="it-CH" sz="1800" dirty="0"/>
              <a:t>l’assemblée générale                         de l’ONU adopte la </a:t>
            </a:r>
            <a:r>
              <a:rPr lang="fr-CH" altLang="it-CH" sz="3000" u="sng" dirty="0">
                <a:latin typeface="Arial Black" panose="020B0A04020102020204" pitchFamily="34" charset="0"/>
              </a:rPr>
              <a:t>Résolution 181</a:t>
            </a:r>
          </a:p>
          <a:p>
            <a:pPr>
              <a:defRPr/>
            </a:pPr>
            <a:r>
              <a:rPr lang="fr-FR" altLang="it-CH" sz="1800" dirty="0"/>
              <a:t>qui prévoit le partage de                      la Palestine en deux États:</a:t>
            </a:r>
          </a:p>
          <a:p>
            <a:pPr>
              <a:defRPr/>
            </a:pPr>
            <a:r>
              <a:rPr lang="fr-FR" altLang="it-CH" sz="1800" dirty="0"/>
              <a:t>    1  État juif     et                              1  État arabe</a:t>
            </a:r>
          </a:p>
        </p:txBody>
      </p:sp>
      <p:sp>
        <p:nvSpPr>
          <p:cNvPr id="315401" name="CasellaDiTesto 1">
            <a:extLst>
              <a:ext uri="{FF2B5EF4-FFF2-40B4-BE49-F238E27FC236}">
                <a16:creationId xmlns:a16="http://schemas.microsoft.com/office/drawing/2014/main" id="{F25D71B5-BBE7-FD64-59E9-756FC5AE5A37}"/>
              </a:ext>
            </a:extLst>
          </p:cNvPr>
          <p:cNvSpPr txBox="1">
            <a:spLocks noChangeArrowheads="1"/>
          </p:cNvSpPr>
          <p:nvPr/>
        </p:nvSpPr>
        <p:spPr bwMode="auto">
          <a:xfrm>
            <a:off x="4217988" y="4886325"/>
            <a:ext cx="44989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En réalité, les sionistes ont appliqué seulement l'accord secret de partage de la Palestine conclu entre Golda Meir et Abdullah 1. de Jordanie le 17 novembre 1947 et ont mis en œuvre le plan Dalet de nettoyage ethnique en mars 1948 s’appropriant des 3/4                          de la Palestine.</a:t>
            </a:r>
            <a:endParaRPr lang="en-US" altLang="en-US" sz="1400"/>
          </a:p>
        </p:txBody>
      </p:sp>
    </p:spTree>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numero diapositiva 1">
            <a:extLst>
              <a:ext uri="{FF2B5EF4-FFF2-40B4-BE49-F238E27FC236}">
                <a16:creationId xmlns:a16="http://schemas.microsoft.com/office/drawing/2014/main" id="{B5D2E190-3925-7A60-1185-65CC54DC5692}"/>
              </a:ext>
            </a:extLst>
          </p:cNvPr>
          <p:cNvSpPr>
            <a:spLocks noGrp="1"/>
          </p:cNvSpPr>
          <p:nvPr>
            <p:ph type="sldNum" sz="quarter" idx="12"/>
          </p:nvPr>
        </p:nvSpPr>
        <p:spPr>
          <a:xfrm>
            <a:off x="7956550" y="6132513"/>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14F033-9E09-40C6-9297-1E93767FA49C}"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5" name="Picture 2" descr="C:\Users\Enrico\Desktop\Paesaggio dove jpeg.jpg">
            <a:extLst>
              <a:ext uri="{FF2B5EF4-FFF2-40B4-BE49-F238E27FC236}">
                <a16:creationId xmlns:a16="http://schemas.microsoft.com/office/drawing/2014/main" id="{C1FBBC00-7E8B-3DE6-9253-E4D088310B48}"/>
              </a:ext>
            </a:extLst>
          </p:cNvPr>
          <p:cNvPicPr>
            <a:picLocks noChangeAspect="1" noChangeArrowheads="1"/>
          </p:cNvPicPr>
          <p:nvPr/>
        </p:nvPicPr>
        <p:blipFill>
          <a:blip r:embed="rId3"/>
          <a:srcRect/>
          <a:stretch>
            <a:fillRect/>
          </a:stretch>
        </p:blipFill>
        <p:spPr bwMode="auto">
          <a:xfrm>
            <a:off x="395288" y="620713"/>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6" name="Rettangolo 5">
            <a:extLst>
              <a:ext uri="{FF2B5EF4-FFF2-40B4-BE49-F238E27FC236}">
                <a16:creationId xmlns:a16="http://schemas.microsoft.com/office/drawing/2014/main" id="{6C8218BD-21C4-34BA-6A20-C7AB48EBB55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02787" name="CasellaDiTesto 2">
            <a:extLst>
              <a:ext uri="{FF2B5EF4-FFF2-40B4-BE49-F238E27FC236}">
                <a16:creationId xmlns:a16="http://schemas.microsoft.com/office/drawing/2014/main" id="{4D527BA1-FB9E-6E39-21FE-08A1A7E9D253}"/>
              </a:ext>
            </a:extLst>
          </p:cNvPr>
          <p:cNvSpPr txBox="1">
            <a:spLocks noChangeArrowheads="1"/>
          </p:cNvSpPr>
          <p:nvPr/>
        </p:nvSpPr>
        <p:spPr bwMode="auto">
          <a:xfrm>
            <a:off x="2595563" y="6134100"/>
            <a:ext cx="432117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altLang="it-CH" dirty="0"/>
              <a:t>La côte septentrionale de la Palestine</a:t>
            </a:r>
            <a:endParaRPr lang="it-CH" altLang="it-CH"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ext Box 2">
            <a:extLst>
              <a:ext uri="{FF2B5EF4-FFF2-40B4-BE49-F238E27FC236}">
                <a16:creationId xmlns:a16="http://schemas.microsoft.com/office/drawing/2014/main" id="{B6CB9984-143C-44C2-EA23-2C08C36DB2F5}"/>
              </a:ext>
            </a:extLst>
          </p:cNvPr>
          <p:cNvSpPr txBox="1">
            <a:spLocks noChangeArrowheads="1"/>
          </p:cNvSpPr>
          <p:nvPr/>
        </p:nvSpPr>
        <p:spPr bwMode="auto">
          <a:xfrm>
            <a:off x="2984500" y="2284413"/>
            <a:ext cx="518477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Avant l’entrée en vigueur de la                                    résolution 181 de l’ONU et de la                         déclaration de l’état d’Israël, les                                       sionistes chassent plusieurs centaines de               milliers de Palestiniens, perpètrent de nombreux massacres  (les plus connus sont  Deir Yasine 250 victimes  et Tantoura 200 victimes) et occupent    une partie du territoire destiné à l’État arabe.</a:t>
            </a:r>
            <a:endParaRPr lang="it-IT" altLang="it-CH" sz="1600" b="1">
              <a:solidFill>
                <a:srgbClr val="FFFFFF"/>
              </a:solidFill>
            </a:endParaRPr>
          </a:p>
        </p:txBody>
      </p:sp>
      <p:sp>
        <p:nvSpPr>
          <p:cNvPr id="317443" name="Text Box 3">
            <a:extLst>
              <a:ext uri="{FF2B5EF4-FFF2-40B4-BE49-F238E27FC236}">
                <a16:creationId xmlns:a16="http://schemas.microsoft.com/office/drawing/2014/main" id="{C27ED241-9497-8C40-9D54-DBED41FE1BAD}"/>
              </a:ext>
            </a:extLst>
          </p:cNvPr>
          <p:cNvSpPr txBox="1">
            <a:spLocks noChangeArrowheads="1"/>
          </p:cNvSpPr>
          <p:nvPr/>
        </p:nvSpPr>
        <p:spPr bwMode="auto">
          <a:xfrm>
            <a:off x="2984500" y="430213"/>
            <a:ext cx="34750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FFFFFF"/>
                </a:solidFill>
              </a:rPr>
              <a:t>La principale milice sioniste Haganah : en avril 1948 elle compte 120’000 miliciens contre 5’000 combattants arabes.</a:t>
            </a:r>
            <a:endParaRPr lang="it-IT" altLang="it-CH" sz="1600" b="1">
              <a:solidFill>
                <a:srgbClr val="FFFFFF"/>
              </a:solidFill>
            </a:endParaRPr>
          </a:p>
        </p:txBody>
      </p:sp>
      <p:pic>
        <p:nvPicPr>
          <p:cNvPr id="281604" name="Picture 4" descr="Haganah">
            <a:extLst>
              <a:ext uri="{FF2B5EF4-FFF2-40B4-BE49-F238E27FC236}">
                <a16:creationId xmlns:a16="http://schemas.microsoft.com/office/drawing/2014/main" id="{B4EBFDB6-9166-081A-683A-9EB6DA2928B7}"/>
              </a:ext>
            </a:extLst>
          </p:cNvPr>
          <p:cNvPicPr>
            <a:picLocks noChangeAspect="1" noChangeArrowheads="1"/>
          </p:cNvPicPr>
          <p:nvPr/>
        </p:nvPicPr>
        <p:blipFill>
          <a:blip r:embed="rId3"/>
          <a:srcRect/>
          <a:stretch>
            <a:fillRect/>
          </a:stretch>
        </p:blipFill>
        <p:spPr bwMode="auto">
          <a:xfrm>
            <a:off x="187325" y="188913"/>
            <a:ext cx="2497138" cy="24638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1605" name="Picture 5">
            <a:extLst>
              <a:ext uri="{FF2B5EF4-FFF2-40B4-BE49-F238E27FC236}">
                <a16:creationId xmlns:a16="http://schemas.microsoft.com/office/drawing/2014/main" id="{AFE4F22E-DFC0-5AA3-E6B6-C9E93BD8AFC6}"/>
              </a:ext>
            </a:extLst>
          </p:cNvPr>
          <p:cNvPicPr>
            <a:picLocks noChangeAspect="1" noChangeArrowheads="1"/>
          </p:cNvPicPr>
          <p:nvPr/>
        </p:nvPicPr>
        <p:blipFill>
          <a:blip r:embed="rId4"/>
          <a:srcRect/>
          <a:stretch>
            <a:fillRect/>
          </a:stretch>
        </p:blipFill>
        <p:spPr bwMode="auto">
          <a:xfrm>
            <a:off x="7451725" y="4437063"/>
            <a:ext cx="1504950" cy="22320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1606" name="Picture 6" descr="milizia sionista">
            <a:extLst>
              <a:ext uri="{FF2B5EF4-FFF2-40B4-BE49-F238E27FC236}">
                <a16:creationId xmlns:a16="http://schemas.microsoft.com/office/drawing/2014/main" id="{129AEA63-3012-9437-709C-E74D2D450DB3}"/>
              </a:ext>
            </a:extLst>
          </p:cNvPr>
          <p:cNvPicPr>
            <a:picLocks noChangeAspect="1" noChangeArrowheads="1"/>
          </p:cNvPicPr>
          <p:nvPr/>
        </p:nvPicPr>
        <p:blipFill>
          <a:blip r:embed="rId5">
            <a:lum bright="-20000" contrast="20000"/>
          </a:blip>
          <a:srcRect/>
          <a:stretch>
            <a:fillRect/>
          </a:stretch>
        </p:blipFill>
        <p:spPr bwMode="auto">
          <a:xfrm>
            <a:off x="182563" y="2738438"/>
            <a:ext cx="2505075" cy="16129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81607" name="Picture 7" descr="battaglione corazzato del palmach">
            <a:extLst>
              <a:ext uri="{FF2B5EF4-FFF2-40B4-BE49-F238E27FC236}">
                <a16:creationId xmlns:a16="http://schemas.microsoft.com/office/drawing/2014/main" id="{752C2116-D99E-B142-EB92-6B51C8013A59}"/>
              </a:ext>
            </a:extLst>
          </p:cNvPr>
          <p:cNvPicPr>
            <a:picLocks noChangeAspect="1" noChangeArrowheads="1"/>
          </p:cNvPicPr>
          <p:nvPr/>
        </p:nvPicPr>
        <p:blipFill>
          <a:blip r:embed="rId6">
            <a:lum bright="-6000" contrast="24000"/>
          </a:blip>
          <a:srcRect/>
          <a:stretch>
            <a:fillRect/>
          </a:stretch>
        </p:blipFill>
        <p:spPr bwMode="auto">
          <a:xfrm>
            <a:off x="179388" y="4437063"/>
            <a:ext cx="7200900" cy="2244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17448" name="Text Box 8">
            <a:extLst>
              <a:ext uri="{FF2B5EF4-FFF2-40B4-BE49-F238E27FC236}">
                <a16:creationId xmlns:a16="http://schemas.microsoft.com/office/drawing/2014/main" id="{EA37BA30-3989-722E-C8D5-992BF3BE7726}"/>
              </a:ext>
            </a:extLst>
          </p:cNvPr>
          <p:cNvSpPr txBox="1">
            <a:spLocks noChangeArrowheads="1"/>
          </p:cNvSpPr>
          <p:nvPr/>
        </p:nvSpPr>
        <p:spPr bwMode="auto">
          <a:xfrm>
            <a:off x="2708275" y="149225"/>
            <a:ext cx="10080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Haganah</a:t>
            </a:r>
            <a:endParaRPr lang="it-IT" altLang="it-CH" sz="1000" b="1">
              <a:solidFill>
                <a:srgbClr val="FFFFFF"/>
              </a:solidFill>
            </a:endParaRPr>
          </a:p>
        </p:txBody>
      </p:sp>
      <p:sp>
        <p:nvSpPr>
          <p:cNvPr id="317449" name="Text Box 9">
            <a:extLst>
              <a:ext uri="{FF2B5EF4-FFF2-40B4-BE49-F238E27FC236}">
                <a16:creationId xmlns:a16="http://schemas.microsoft.com/office/drawing/2014/main" id="{7C1456D4-3E5B-6C1B-6BC2-C698A288B70E}"/>
              </a:ext>
            </a:extLst>
          </p:cNvPr>
          <p:cNvSpPr txBox="1">
            <a:spLocks noChangeArrowheads="1"/>
          </p:cNvSpPr>
          <p:nvPr/>
        </p:nvSpPr>
        <p:spPr bwMode="auto">
          <a:xfrm>
            <a:off x="4211638" y="4724400"/>
            <a:ext cx="223202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333333"/>
                </a:solidFill>
              </a:rPr>
              <a:t>Bataillon lourd du Palmach</a:t>
            </a:r>
            <a:endParaRPr lang="it-IT" altLang="it-CH" sz="1200" b="1">
              <a:solidFill>
                <a:srgbClr val="333333"/>
              </a:solidFill>
            </a:endParaRPr>
          </a:p>
        </p:txBody>
      </p:sp>
      <p:sp>
        <p:nvSpPr>
          <p:cNvPr id="317450" name="Text Box 10">
            <a:extLst>
              <a:ext uri="{FF2B5EF4-FFF2-40B4-BE49-F238E27FC236}">
                <a16:creationId xmlns:a16="http://schemas.microsoft.com/office/drawing/2014/main" id="{D0E50023-7923-02DD-184D-C3708BD99306}"/>
              </a:ext>
            </a:extLst>
          </p:cNvPr>
          <p:cNvSpPr txBox="1">
            <a:spLocks noChangeArrowheads="1"/>
          </p:cNvSpPr>
          <p:nvPr/>
        </p:nvSpPr>
        <p:spPr bwMode="auto">
          <a:xfrm>
            <a:off x="8172450" y="4149725"/>
            <a:ext cx="647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Irgoun</a:t>
            </a:r>
            <a:endParaRPr lang="it-IT" altLang="it-CH" sz="1000" b="1">
              <a:solidFill>
                <a:srgbClr val="FFFFFF"/>
              </a:solidFill>
            </a:endParaRPr>
          </a:p>
        </p:txBody>
      </p:sp>
      <p:pic>
        <p:nvPicPr>
          <p:cNvPr id="281611" name="Picture 13" descr="C:\Users\Enrico\Desktop\1948 Parata dell'Irgun a Tel Aviv.jpg">
            <a:extLst>
              <a:ext uri="{FF2B5EF4-FFF2-40B4-BE49-F238E27FC236}">
                <a16:creationId xmlns:a16="http://schemas.microsoft.com/office/drawing/2014/main" id="{E595EC65-D159-74FF-B571-35D493ADA36C}"/>
              </a:ext>
            </a:extLst>
          </p:cNvPr>
          <p:cNvPicPr>
            <a:picLocks noChangeAspect="1" noChangeArrowheads="1"/>
          </p:cNvPicPr>
          <p:nvPr/>
        </p:nvPicPr>
        <p:blipFill>
          <a:blip r:embed="rId7"/>
          <a:srcRect/>
          <a:stretch>
            <a:fillRect/>
          </a:stretch>
        </p:blipFill>
        <p:spPr bwMode="auto">
          <a:xfrm>
            <a:off x="6427788" y="188913"/>
            <a:ext cx="2497137" cy="22177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17452" name="CasellaDiTesto 1">
            <a:extLst>
              <a:ext uri="{FF2B5EF4-FFF2-40B4-BE49-F238E27FC236}">
                <a16:creationId xmlns:a16="http://schemas.microsoft.com/office/drawing/2014/main" id="{1C2E7E95-EB02-8F53-EFBF-DA56829A8D01}"/>
              </a:ext>
            </a:extLst>
          </p:cNvPr>
          <p:cNvSpPr txBox="1">
            <a:spLocks noChangeArrowheads="1"/>
          </p:cNvSpPr>
          <p:nvPr/>
        </p:nvSpPr>
        <p:spPr bwMode="auto">
          <a:xfrm>
            <a:off x="6804025" y="2406650"/>
            <a:ext cx="2120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Défilé de l’Irgun, Tel Aviv, 1948</a:t>
            </a:r>
          </a:p>
        </p:txBody>
      </p:sp>
      <p:sp>
        <p:nvSpPr>
          <p:cNvPr id="317453" name="Segnaposto numero diapositiva 1">
            <a:extLst>
              <a:ext uri="{FF2B5EF4-FFF2-40B4-BE49-F238E27FC236}">
                <a16:creationId xmlns:a16="http://schemas.microsoft.com/office/drawing/2014/main" id="{68FF1D4A-7462-8831-9F63-A4894DCB28E9}"/>
              </a:ext>
            </a:extLst>
          </p:cNvPr>
          <p:cNvSpPr>
            <a:spLocks noGrp="1"/>
          </p:cNvSpPr>
          <p:nvPr>
            <p:ph type="sldNum" sz="quarter" idx="12"/>
          </p:nvPr>
        </p:nvSpPr>
        <p:spPr>
          <a:xfrm>
            <a:off x="8094663" y="3194050"/>
            <a:ext cx="647700"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2DD17EF-9B74-4EB2-9F95-0878F931F596}" type="slidenum">
              <a:rPr lang="it-IT" altLang="en-US" sz="1400" smtClean="0">
                <a:solidFill>
                  <a:srgbClr val="FFFFFF"/>
                </a:solidFill>
              </a:rPr>
              <a:pPr>
                <a:spcBef>
                  <a:spcPct val="0"/>
                </a:spcBef>
                <a:buFontTx/>
                <a:buNone/>
              </a:pPr>
              <a:t>70</a:t>
            </a:fld>
            <a:endParaRPr lang="it-IT" altLang="en-US" sz="1400">
              <a:solidFill>
                <a:srgbClr val="FFFFFF"/>
              </a:solidFill>
            </a:endParaRPr>
          </a:p>
        </p:txBody>
      </p:sp>
      <p:sp>
        <p:nvSpPr>
          <p:cNvPr id="14" name="Rettangolo 13">
            <a:extLst>
              <a:ext uri="{FF2B5EF4-FFF2-40B4-BE49-F238E27FC236}">
                <a16:creationId xmlns:a16="http://schemas.microsoft.com/office/drawing/2014/main" id="{17B859A0-BB34-045C-13DF-6DF29AF22EF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122942B9-61CF-624A-A55E-F8B8ABF386C8}"/>
              </a:ext>
            </a:extLst>
          </p:cNvPr>
          <p:cNvSpPr txBox="1"/>
          <p:nvPr/>
        </p:nvSpPr>
        <p:spPr>
          <a:xfrm>
            <a:off x="3087688" y="1525588"/>
            <a:ext cx="2886075" cy="708025"/>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2000" dirty="0"/>
              <a:t>1947 - 1948                            Les </a:t>
            </a:r>
            <a:r>
              <a:rPr lang="en-US" sz="2000" dirty="0" err="1"/>
              <a:t>milices</a:t>
            </a:r>
            <a:r>
              <a:rPr lang="en-US" sz="2000" dirty="0"/>
              <a:t> </a:t>
            </a:r>
            <a:r>
              <a:rPr lang="en-US" sz="2000" dirty="0" err="1"/>
              <a:t>Sionistes</a:t>
            </a:r>
            <a:r>
              <a:rPr lang="en-US" sz="2000" dirty="0"/>
              <a:t>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i combattenti arabi">
            <a:extLst>
              <a:ext uri="{FF2B5EF4-FFF2-40B4-BE49-F238E27FC236}">
                <a16:creationId xmlns:a16="http://schemas.microsoft.com/office/drawing/2014/main" id="{8E3A1CD4-2C24-C0AE-2140-0BBD1D4853B7}"/>
              </a:ext>
            </a:extLst>
          </p:cNvPr>
          <p:cNvPicPr>
            <a:picLocks noChangeAspect="1" noChangeArrowheads="1"/>
          </p:cNvPicPr>
          <p:nvPr/>
        </p:nvPicPr>
        <p:blipFill>
          <a:blip r:embed="rId3">
            <a:lum bright="-26000" contrast="24000"/>
          </a:blip>
          <a:srcRect/>
          <a:stretch>
            <a:fillRect/>
          </a:stretch>
        </p:blipFill>
        <p:spPr bwMode="auto">
          <a:xfrm>
            <a:off x="179388" y="188913"/>
            <a:ext cx="5329237" cy="242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7" name="Picture 3" descr="milizia araba">
            <a:extLst>
              <a:ext uri="{FF2B5EF4-FFF2-40B4-BE49-F238E27FC236}">
                <a16:creationId xmlns:a16="http://schemas.microsoft.com/office/drawing/2014/main" id="{DEA62ADF-2421-E000-6C01-C46E687F9071}"/>
              </a:ext>
            </a:extLst>
          </p:cNvPr>
          <p:cNvPicPr>
            <a:picLocks noChangeAspect="1" noChangeArrowheads="1"/>
          </p:cNvPicPr>
          <p:nvPr/>
        </p:nvPicPr>
        <p:blipFill>
          <a:blip r:embed="rId4"/>
          <a:srcRect/>
          <a:stretch>
            <a:fillRect/>
          </a:stretch>
        </p:blipFill>
        <p:spPr bwMode="auto">
          <a:xfrm>
            <a:off x="5364163" y="4259263"/>
            <a:ext cx="3600450" cy="238601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8" name="Picture 4" descr="i combattenti arabi 2">
            <a:extLst>
              <a:ext uri="{FF2B5EF4-FFF2-40B4-BE49-F238E27FC236}">
                <a16:creationId xmlns:a16="http://schemas.microsoft.com/office/drawing/2014/main" id="{AEC12192-D200-E392-1E36-7BD65CAA0809}"/>
              </a:ext>
            </a:extLst>
          </p:cNvPr>
          <p:cNvPicPr>
            <a:picLocks noChangeAspect="1" noChangeArrowheads="1"/>
          </p:cNvPicPr>
          <p:nvPr/>
        </p:nvPicPr>
        <p:blipFill>
          <a:blip r:embed="rId5">
            <a:lum bright="-16000" contrast="24000"/>
          </a:blip>
          <a:srcRect/>
          <a:stretch>
            <a:fillRect/>
          </a:stretch>
        </p:blipFill>
        <p:spPr bwMode="auto">
          <a:xfrm>
            <a:off x="179388" y="2759075"/>
            <a:ext cx="5113337" cy="388620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82629" name="Picture 5" descr="i capi arabi">
            <a:extLst>
              <a:ext uri="{FF2B5EF4-FFF2-40B4-BE49-F238E27FC236}">
                <a16:creationId xmlns:a16="http://schemas.microsoft.com/office/drawing/2014/main" id="{3152ADF0-A741-00D4-A949-9A6868AA2505}"/>
              </a:ext>
            </a:extLst>
          </p:cNvPr>
          <p:cNvPicPr>
            <a:picLocks noChangeAspect="1" noChangeArrowheads="1"/>
          </p:cNvPicPr>
          <p:nvPr/>
        </p:nvPicPr>
        <p:blipFill>
          <a:blip r:embed="rId6">
            <a:lum bright="-16000" contrast="24000"/>
          </a:blip>
          <a:srcRect/>
          <a:stretch>
            <a:fillRect/>
          </a:stretch>
        </p:blipFill>
        <p:spPr bwMode="auto">
          <a:xfrm>
            <a:off x="5580063" y="188913"/>
            <a:ext cx="3384550" cy="242252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19494" name="Text Box 6">
            <a:extLst>
              <a:ext uri="{FF2B5EF4-FFF2-40B4-BE49-F238E27FC236}">
                <a16:creationId xmlns:a16="http://schemas.microsoft.com/office/drawing/2014/main" id="{DD410A00-9117-064F-98DE-F0DFBB7FBE1F}"/>
              </a:ext>
            </a:extLst>
          </p:cNvPr>
          <p:cNvSpPr txBox="1">
            <a:spLocks noChangeArrowheads="1"/>
          </p:cNvSpPr>
          <p:nvPr/>
        </p:nvSpPr>
        <p:spPr bwMode="auto">
          <a:xfrm>
            <a:off x="5419725" y="3514725"/>
            <a:ext cx="3698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FFFFFF"/>
                </a:solidFill>
              </a:rPr>
              <a:t>Les combattants arabes et palestiniens sont environ 5’000 et mal armés.  Eux aussi accomplissent plusieurs massacres, par ex. à Kfar Etzion.</a:t>
            </a:r>
            <a:endParaRPr lang="it-IT" altLang="it-CH" sz="1200">
              <a:solidFill>
                <a:srgbClr val="FFFFFF"/>
              </a:solidFill>
            </a:endParaRPr>
          </a:p>
        </p:txBody>
      </p:sp>
      <p:sp>
        <p:nvSpPr>
          <p:cNvPr id="319495" name="Text Box 7">
            <a:extLst>
              <a:ext uri="{FF2B5EF4-FFF2-40B4-BE49-F238E27FC236}">
                <a16:creationId xmlns:a16="http://schemas.microsoft.com/office/drawing/2014/main" id="{482E2E0E-D452-E5F0-10C1-F339C4339BDA}"/>
              </a:ext>
            </a:extLst>
          </p:cNvPr>
          <p:cNvSpPr txBox="1">
            <a:spLocks noChangeArrowheads="1"/>
          </p:cNvSpPr>
          <p:nvPr/>
        </p:nvSpPr>
        <p:spPr bwMode="auto">
          <a:xfrm>
            <a:off x="7092950" y="2636838"/>
            <a:ext cx="20510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chèfs des milices arabes</a:t>
            </a:r>
            <a:endParaRPr lang="it-IT" altLang="it-CH" sz="1000" b="1">
              <a:solidFill>
                <a:srgbClr val="FFFFFF"/>
              </a:solidFill>
            </a:endParaRPr>
          </a:p>
        </p:txBody>
      </p:sp>
      <p:sp>
        <p:nvSpPr>
          <p:cNvPr id="319496" name="Segnaposto numero diapositiva 1">
            <a:extLst>
              <a:ext uri="{FF2B5EF4-FFF2-40B4-BE49-F238E27FC236}">
                <a16:creationId xmlns:a16="http://schemas.microsoft.com/office/drawing/2014/main" id="{7DFF49F7-7894-98A8-5D37-1DE5048A2980}"/>
              </a:ext>
            </a:extLst>
          </p:cNvPr>
          <p:cNvSpPr>
            <a:spLocks noGrp="1"/>
          </p:cNvSpPr>
          <p:nvPr>
            <p:ph type="sldNum" sz="quarter" idx="12"/>
          </p:nvPr>
        </p:nvSpPr>
        <p:spPr>
          <a:xfrm>
            <a:off x="8315325" y="3035300"/>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CDDB2F-3133-45B0-8F5E-AFD7661CC152}" type="slidenum">
              <a:rPr lang="it-IT" altLang="en-US" sz="1400" b="1" smtClean="0">
                <a:solidFill>
                  <a:srgbClr val="FFFFFF"/>
                </a:solidFill>
              </a:rPr>
              <a:pPr>
                <a:spcBef>
                  <a:spcPct val="0"/>
                </a:spcBef>
                <a:buFontTx/>
                <a:buNone/>
              </a:pPr>
              <a:t>71</a:t>
            </a:fld>
            <a:endParaRPr lang="it-IT" altLang="en-US" sz="1400" b="1">
              <a:solidFill>
                <a:srgbClr val="FFFFFF"/>
              </a:solidFill>
            </a:endParaRPr>
          </a:p>
        </p:txBody>
      </p:sp>
      <p:sp>
        <p:nvSpPr>
          <p:cNvPr id="9" name="Rettangolo 8">
            <a:extLst>
              <a:ext uri="{FF2B5EF4-FFF2-40B4-BE49-F238E27FC236}">
                <a16:creationId xmlns:a16="http://schemas.microsoft.com/office/drawing/2014/main" id="{30CCBFBC-6060-2DF8-B8F3-9EF7151F525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CasellaDiTesto 9">
            <a:extLst>
              <a:ext uri="{FF2B5EF4-FFF2-40B4-BE49-F238E27FC236}">
                <a16:creationId xmlns:a16="http://schemas.microsoft.com/office/drawing/2014/main" id="{F55532E9-9516-CE79-563B-E2696A2B2134}"/>
              </a:ext>
            </a:extLst>
          </p:cNvPr>
          <p:cNvSpPr txBox="1"/>
          <p:nvPr/>
        </p:nvSpPr>
        <p:spPr>
          <a:xfrm>
            <a:off x="5508625" y="2936875"/>
            <a:ext cx="2808288" cy="538163"/>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spcBef>
                <a:spcPct val="50000"/>
              </a:spcBef>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en-US" sz="1500" dirty="0"/>
              <a:t>1947 - 14 </a:t>
            </a:r>
            <a:r>
              <a:rPr lang="en-US" sz="1500" dirty="0" err="1"/>
              <a:t>mai</a:t>
            </a:r>
            <a:r>
              <a:rPr lang="en-US" sz="1500" dirty="0"/>
              <a:t> 1948                                   </a:t>
            </a:r>
            <a:r>
              <a:rPr lang="en-US" sz="1400" dirty="0"/>
              <a:t>Les </a:t>
            </a:r>
            <a:r>
              <a:rPr lang="en-US" sz="1400" dirty="0" err="1"/>
              <a:t>combattants</a:t>
            </a:r>
            <a:r>
              <a:rPr lang="en-US" sz="1400" dirty="0"/>
              <a:t> </a:t>
            </a:r>
            <a:r>
              <a:rPr lang="en-US" sz="1400" dirty="0" err="1"/>
              <a:t>arabes</a:t>
            </a:r>
            <a:endParaRPr lang="en-US" sz="14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egnaposto numero diapositiva 2">
            <a:extLst>
              <a:ext uri="{FF2B5EF4-FFF2-40B4-BE49-F238E27FC236}">
                <a16:creationId xmlns:a16="http://schemas.microsoft.com/office/drawing/2014/main" id="{7FB38E73-0266-7F06-8871-CC1E8274DEBE}"/>
              </a:ext>
            </a:extLst>
          </p:cNvPr>
          <p:cNvSpPr>
            <a:spLocks noGrp="1"/>
          </p:cNvSpPr>
          <p:nvPr>
            <p:ph type="sldNum" sz="quarter" idx="12"/>
          </p:nvPr>
        </p:nvSpPr>
        <p:spPr>
          <a:xfrm>
            <a:off x="8101013" y="6245225"/>
            <a:ext cx="5857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F767F9-F3DE-41A6-9E0E-8B6D92286CA8}" type="slidenum">
              <a:rPr lang="it-IT" altLang="en-US" sz="1400" b="1" smtClean="0">
                <a:solidFill>
                  <a:srgbClr val="FFFFFF"/>
                </a:solidFill>
              </a:rPr>
              <a:pPr>
                <a:spcBef>
                  <a:spcPct val="0"/>
                </a:spcBef>
                <a:buFontTx/>
                <a:buNone/>
              </a:pPr>
              <a:t>72</a:t>
            </a:fld>
            <a:endParaRPr lang="it-IT" altLang="en-US" sz="1400" b="1">
              <a:solidFill>
                <a:srgbClr val="FFFFFF"/>
              </a:solidFill>
            </a:endParaRPr>
          </a:p>
        </p:txBody>
      </p:sp>
      <p:sp>
        <p:nvSpPr>
          <p:cNvPr id="321539" name="CasellaDiTesto 3">
            <a:extLst>
              <a:ext uri="{FF2B5EF4-FFF2-40B4-BE49-F238E27FC236}">
                <a16:creationId xmlns:a16="http://schemas.microsoft.com/office/drawing/2014/main" id="{A749B142-D0ED-33F1-447C-9C0540B28617}"/>
              </a:ext>
            </a:extLst>
          </p:cNvPr>
          <p:cNvSpPr txBox="1">
            <a:spLocks noChangeArrowheads="1"/>
          </p:cNvSpPr>
          <p:nvPr/>
        </p:nvSpPr>
        <p:spPr bwMode="auto">
          <a:xfrm>
            <a:off x="4932363" y="3476625"/>
            <a:ext cx="3527425"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800">
                <a:solidFill>
                  <a:srgbClr val="FFFFFF"/>
                </a:solidFill>
              </a:rPr>
              <a:t>“</a:t>
            </a:r>
            <a:r>
              <a:rPr lang="fr-FR" altLang="it-CH" sz="1800">
                <a:solidFill>
                  <a:srgbClr val="FFFFFF"/>
                </a:solidFill>
              </a:rPr>
              <a:t>Le 10 mars 1948, onze hommes dirigés par ben Gurion se réunirent à la Maison rouge. Les onze décidèrent d'expulser un million de Palestiniens de la Palestine historique</a:t>
            </a:r>
            <a:r>
              <a:rPr lang="en-US" altLang="it-CH" sz="1800">
                <a:solidFill>
                  <a:srgbClr val="FFFFFF"/>
                </a:solidFill>
              </a:rPr>
              <a:t>.“ </a:t>
            </a:r>
            <a:r>
              <a:rPr lang="en-US" altLang="it-CH" sz="800">
                <a:solidFill>
                  <a:srgbClr val="FFFFFF"/>
                </a:solidFill>
              </a:rPr>
              <a:t>(Ilan Pappe)</a:t>
            </a:r>
            <a:endParaRPr lang="it-CH" altLang="it-CH" sz="800">
              <a:solidFill>
                <a:srgbClr val="FFFFFF"/>
              </a:solidFill>
            </a:endParaRPr>
          </a:p>
        </p:txBody>
      </p:sp>
      <p:pic>
        <p:nvPicPr>
          <p:cNvPr id="136196" name="Picture 2" descr="C:\Users\Enrico\Desktop\Ben jpeg.jpg">
            <a:extLst>
              <a:ext uri="{FF2B5EF4-FFF2-40B4-BE49-F238E27FC236}">
                <a16:creationId xmlns:a16="http://schemas.microsoft.com/office/drawing/2014/main" id="{0001164E-7004-60BC-17DE-7E60EB6FACAA}"/>
              </a:ext>
            </a:extLst>
          </p:cNvPr>
          <p:cNvPicPr>
            <a:picLocks noChangeAspect="1" noChangeArrowheads="1"/>
          </p:cNvPicPr>
          <p:nvPr/>
        </p:nvPicPr>
        <p:blipFill>
          <a:blip r:embed="rId3"/>
          <a:srcRect/>
          <a:stretch>
            <a:fillRect/>
          </a:stretch>
        </p:blipFill>
        <p:spPr bwMode="auto">
          <a:xfrm>
            <a:off x="684213" y="836613"/>
            <a:ext cx="3798887" cy="2286000"/>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321541" name="CasellaDiTesto 5">
            <a:extLst>
              <a:ext uri="{FF2B5EF4-FFF2-40B4-BE49-F238E27FC236}">
                <a16:creationId xmlns:a16="http://schemas.microsoft.com/office/drawing/2014/main" id="{45045B92-0B64-4B1C-79FA-70DA6E83B199}"/>
              </a:ext>
            </a:extLst>
          </p:cNvPr>
          <p:cNvSpPr txBox="1">
            <a:spLocks noChangeArrowheads="1"/>
          </p:cNvSpPr>
          <p:nvPr/>
        </p:nvSpPr>
        <p:spPr bwMode="auto">
          <a:xfrm>
            <a:off x="684213" y="3568700"/>
            <a:ext cx="3798887" cy="15700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600" b="1">
                <a:solidFill>
                  <a:srgbClr val="161616"/>
                </a:solidFill>
              </a:rPr>
              <a:t>LE SIONISME ET LE NETTOYAGE ETHNIQUE DE LA PALESTINE:                                             </a:t>
            </a:r>
            <a:r>
              <a:rPr lang="fr-FR" altLang="it-CH" b="1">
                <a:solidFill>
                  <a:srgbClr val="161616"/>
                </a:solidFill>
              </a:rPr>
              <a:t>UN CRIME PRÉMÉDITÉ </a:t>
            </a:r>
            <a:endParaRPr lang="it-CH" altLang="it-CH" b="1">
              <a:solidFill>
                <a:srgbClr val="161616"/>
              </a:solidFill>
            </a:endParaRPr>
          </a:p>
        </p:txBody>
      </p:sp>
      <p:sp>
        <p:nvSpPr>
          <p:cNvPr id="321542" name="CasellaDiTesto 6">
            <a:extLst>
              <a:ext uri="{FF2B5EF4-FFF2-40B4-BE49-F238E27FC236}">
                <a16:creationId xmlns:a16="http://schemas.microsoft.com/office/drawing/2014/main" id="{9A67BDEF-A9FE-EA68-F9E7-264A921A2649}"/>
              </a:ext>
            </a:extLst>
          </p:cNvPr>
          <p:cNvSpPr txBox="1">
            <a:spLocks noChangeArrowheads="1"/>
          </p:cNvSpPr>
          <p:nvPr/>
        </p:nvSpPr>
        <p:spPr bwMode="auto">
          <a:xfrm>
            <a:off x="684213" y="5584825"/>
            <a:ext cx="81359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600">
                <a:solidFill>
                  <a:srgbClr val="FFFFFF"/>
                </a:solidFill>
              </a:rPr>
              <a:t>Les sionistes ont commencé à planifier le nettoyage ethnique de la Palestine en 1940. </a:t>
            </a:r>
          </a:p>
          <a:p>
            <a:pPr eaLnBrk="1" hangingPunct="1">
              <a:spcBef>
                <a:spcPct val="0"/>
              </a:spcBef>
              <a:buFontTx/>
              <a:buNone/>
            </a:pPr>
            <a:r>
              <a:rPr lang="fr-FR" altLang="it-CH" sz="1600">
                <a:solidFill>
                  <a:srgbClr val="FFFFFF"/>
                </a:solidFill>
              </a:rPr>
              <a:t>Le Plan D (Dalet) est entré dans la phase exécutive en mars 1948.</a:t>
            </a:r>
          </a:p>
          <a:p>
            <a:pPr eaLnBrk="1" hangingPunct="1">
              <a:spcBef>
                <a:spcPct val="0"/>
              </a:spcBef>
              <a:buFontTx/>
              <a:buNone/>
            </a:pPr>
            <a:r>
              <a:rPr lang="en-US" altLang="it-CH" sz="1600">
                <a:solidFill>
                  <a:srgbClr val="FFFFFF"/>
                </a:solidFill>
              </a:rPr>
              <a:t>.</a:t>
            </a:r>
            <a:endParaRPr lang="it-CH" altLang="it-CH" sz="1600">
              <a:solidFill>
                <a:srgbClr val="FFFFFF"/>
              </a:solidFill>
            </a:endParaRPr>
          </a:p>
        </p:txBody>
      </p:sp>
      <p:pic>
        <p:nvPicPr>
          <p:cNvPr id="136200" name="Picture 5" descr="C:\Users\Enrico\Desktop\Red house 2 jpeg.jpg">
            <a:extLst>
              <a:ext uri="{FF2B5EF4-FFF2-40B4-BE49-F238E27FC236}">
                <a16:creationId xmlns:a16="http://schemas.microsoft.com/office/drawing/2014/main" id="{B7B5EF35-2A99-31D5-F9DC-E93C36384346}"/>
              </a:ext>
            </a:extLst>
          </p:cNvPr>
          <p:cNvPicPr>
            <a:picLocks noChangeAspect="1" noChangeArrowheads="1"/>
          </p:cNvPicPr>
          <p:nvPr/>
        </p:nvPicPr>
        <p:blipFill>
          <a:blip r:embed="rId4"/>
          <a:srcRect/>
          <a:stretch>
            <a:fillRect/>
          </a:stretch>
        </p:blipFill>
        <p:spPr bwMode="auto">
          <a:xfrm>
            <a:off x="5003800" y="836613"/>
            <a:ext cx="3316288" cy="2273300"/>
          </a:xfrm>
          <a:prstGeom prst="rect">
            <a:avLst/>
          </a:prstGeom>
          <a:ln w="1270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8" name="CasellaDiTesto 7">
            <a:extLst>
              <a:ext uri="{FF2B5EF4-FFF2-40B4-BE49-F238E27FC236}">
                <a16:creationId xmlns:a16="http://schemas.microsoft.com/office/drawing/2014/main" id="{F692B283-A499-D84A-DDA7-CBA1A77EA5DA}"/>
              </a:ext>
            </a:extLst>
          </p:cNvPr>
          <p:cNvSpPr txBox="1"/>
          <p:nvPr/>
        </p:nvSpPr>
        <p:spPr>
          <a:xfrm>
            <a:off x="2268538" y="981075"/>
            <a:ext cx="2214562" cy="1816100"/>
          </a:xfrm>
          <a:prstGeom prst="rect">
            <a:avLst/>
          </a:prstGeom>
          <a:solidFill>
            <a:schemeClr val="accent4">
              <a:lumMod val="10000"/>
            </a:schemeClr>
          </a:solidFill>
        </p:spPr>
        <p:txBody>
          <a:bodyPr>
            <a:spAutoFit/>
          </a:bodyPr>
          <a:lstStyle/>
          <a:p>
            <a:pPr eaLnBrk="1" hangingPunct="1">
              <a:defRPr/>
            </a:pPr>
            <a:r>
              <a:rPr lang="fr-FR" sz="1400" dirty="0">
                <a:solidFill>
                  <a:srgbClr val="FFFFFF"/>
                </a:solidFill>
                <a:latin typeface="Arial" charset="0"/>
                <a:cs typeface="Arial" charset="0"/>
              </a:rPr>
              <a:t>Nous allons expulser les Arabes et prendre leur place. Chaque attaque doit être un coup décisif avec pour conséquence la destruction des maisons et l'expulsion de la population.</a:t>
            </a:r>
            <a:endParaRPr lang="it-CH" sz="1400" dirty="0">
              <a:solidFill>
                <a:srgbClr val="FFFFFF"/>
              </a:solidFill>
              <a:latin typeface="Arial" charset="0"/>
              <a:cs typeface="Arial" charset="0"/>
            </a:endParaRPr>
          </a:p>
        </p:txBody>
      </p:sp>
      <p:sp>
        <p:nvSpPr>
          <p:cNvPr id="10" name="Rettangolo 9">
            <a:extLst>
              <a:ext uri="{FF2B5EF4-FFF2-40B4-BE49-F238E27FC236}">
                <a16:creationId xmlns:a16="http://schemas.microsoft.com/office/drawing/2014/main" id="{42FC4DAC-DA29-D78D-4F5E-E751B871A3F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21546" name="CasellaDiTesto 4">
            <a:extLst>
              <a:ext uri="{FF2B5EF4-FFF2-40B4-BE49-F238E27FC236}">
                <a16:creationId xmlns:a16="http://schemas.microsoft.com/office/drawing/2014/main" id="{FD69DDEC-D6EB-815E-2D78-F747E4FA0495}"/>
              </a:ext>
            </a:extLst>
          </p:cNvPr>
          <p:cNvSpPr txBox="1">
            <a:spLocks noChangeArrowheads="1"/>
          </p:cNvSpPr>
          <p:nvPr/>
        </p:nvSpPr>
        <p:spPr bwMode="auto">
          <a:xfrm>
            <a:off x="5003800" y="3122613"/>
            <a:ext cx="309721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La Maison rouge à Tel Aviv (années 1930)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2" descr="le operazioni dei sionisti prima del maggio 1948 in palestinaremembered">
            <a:extLst>
              <a:ext uri="{FF2B5EF4-FFF2-40B4-BE49-F238E27FC236}">
                <a16:creationId xmlns:a16="http://schemas.microsoft.com/office/drawing/2014/main" id="{1ACB9E78-D7DB-5398-F197-6C9D507C9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4541837" cy="648017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23587" name="Text Box 3">
            <a:extLst>
              <a:ext uri="{FF2B5EF4-FFF2-40B4-BE49-F238E27FC236}">
                <a16:creationId xmlns:a16="http://schemas.microsoft.com/office/drawing/2014/main" id="{A925D0EB-06A9-F3EE-6B08-F83A5AFAA3A3}"/>
              </a:ext>
            </a:extLst>
          </p:cNvPr>
          <p:cNvSpPr txBox="1">
            <a:spLocks noChangeArrowheads="1"/>
          </p:cNvSpPr>
          <p:nvPr/>
        </p:nvSpPr>
        <p:spPr bwMode="auto">
          <a:xfrm>
            <a:off x="4752975" y="2586038"/>
            <a:ext cx="42116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000" b="1"/>
              <a:t>Décembre 1947 - 14 mai 1948</a:t>
            </a:r>
          </a:p>
          <a:p>
            <a:pPr algn="ctr" eaLnBrk="1" hangingPunct="1">
              <a:spcBef>
                <a:spcPct val="50000"/>
              </a:spcBef>
              <a:buFontTx/>
              <a:buNone/>
            </a:pPr>
            <a:r>
              <a:rPr lang="fr-CH" altLang="it-CH" sz="1400" b="1">
                <a:solidFill>
                  <a:srgbClr val="FFFFFF"/>
                </a:solidFill>
              </a:rPr>
              <a:t>Le plan sioniste Dalet  (mars 1948) de nettoyage ethnique:                                                                         10 grandes opérations de nettoyage ethnique réalisées par les sionistes </a:t>
            </a:r>
            <a:r>
              <a:rPr lang="fr-CH" altLang="it-CH" sz="1400" b="1" u="sng"/>
              <a:t>avant</a:t>
            </a:r>
            <a:r>
              <a:rPr lang="fr-CH" altLang="it-CH" sz="1400" b="1"/>
              <a:t> </a:t>
            </a:r>
            <a:r>
              <a:rPr lang="fr-CH" altLang="it-CH" sz="1400" b="1">
                <a:solidFill>
                  <a:srgbClr val="FFFFFF"/>
                </a:solidFill>
              </a:rPr>
              <a:t> l’entrée en vigueur de la résolution 181 de l’ONU</a:t>
            </a:r>
          </a:p>
        </p:txBody>
      </p:sp>
      <p:pic>
        <p:nvPicPr>
          <p:cNvPr id="323588" name="Picture 7">
            <a:extLst>
              <a:ext uri="{FF2B5EF4-FFF2-40B4-BE49-F238E27FC236}">
                <a16:creationId xmlns:a16="http://schemas.microsoft.com/office/drawing/2014/main" id="{E4F84715-1594-BFF8-C040-787992C4F2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9450"/>
          <a:stretch>
            <a:fillRect/>
          </a:stretch>
        </p:blipFill>
        <p:spPr bwMode="auto">
          <a:xfrm>
            <a:off x="4868863" y="195263"/>
            <a:ext cx="3951287" cy="2390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3589" name="Picture 3" descr="attacco a Dayr Aban  1948">
            <a:extLst>
              <a:ext uri="{FF2B5EF4-FFF2-40B4-BE49-F238E27FC236}">
                <a16:creationId xmlns:a16="http://schemas.microsoft.com/office/drawing/2014/main" id="{67DF0E98-61E4-DDFC-23CF-CE04F78CE2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5415"/>
          <a:stretch>
            <a:fillRect/>
          </a:stretch>
        </p:blipFill>
        <p:spPr bwMode="auto">
          <a:xfrm>
            <a:off x="4868863" y="4170363"/>
            <a:ext cx="3951287" cy="24987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C658C11E-092F-FC1C-E0CD-68935425F035}"/>
              </a:ext>
            </a:extLst>
          </p:cNvPr>
          <p:cNvSpPr txBox="1"/>
          <p:nvPr/>
        </p:nvSpPr>
        <p:spPr>
          <a:xfrm>
            <a:off x="4935538" y="195263"/>
            <a:ext cx="2876550" cy="415925"/>
          </a:xfrm>
          <a:prstGeom prst="rect">
            <a:avLst/>
          </a:prstGeom>
          <a:noFill/>
        </p:spPr>
        <p:txBody>
          <a:bodyPr>
            <a:spAutoFit/>
          </a:bodyPr>
          <a:lstStyle/>
          <a:p>
            <a:pPr eaLnBrk="1" hangingPunct="1">
              <a:defRPr/>
            </a:pPr>
            <a:r>
              <a:rPr lang="fr-FR" sz="1050" b="1" dirty="0">
                <a:solidFill>
                  <a:srgbClr val="DADADA">
                    <a:lumMod val="10000"/>
                  </a:srgbClr>
                </a:solidFill>
                <a:latin typeface="Arial" charset="0"/>
                <a:cs typeface="Arial" charset="0"/>
              </a:rPr>
              <a:t>Attaque du village palestinien de Deir Aban, district de Jérusalem</a:t>
            </a:r>
            <a:endParaRPr lang="it-CH" sz="1050" b="1" dirty="0">
              <a:solidFill>
                <a:srgbClr val="DADADA">
                  <a:lumMod val="10000"/>
                </a:srgbClr>
              </a:solidFill>
              <a:latin typeface="Arial" charset="0"/>
              <a:cs typeface="Arial" charset="0"/>
            </a:endParaRPr>
          </a:p>
        </p:txBody>
      </p:sp>
      <p:sp>
        <p:nvSpPr>
          <p:cNvPr id="9" name="Rettangolo 8">
            <a:extLst>
              <a:ext uri="{FF2B5EF4-FFF2-40B4-BE49-F238E27FC236}">
                <a16:creationId xmlns:a16="http://schemas.microsoft.com/office/drawing/2014/main" id="{3B889EC1-DF37-7C83-9BE9-B0FE5E7DDB2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 Box 6">
            <a:extLst>
              <a:ext uri="{FF2B5EF4-FFF2-40B4-BE49-F238E27FC236}">
                <a16:creationId xmlns:a16="http://schemas.microsoft.com/office/drawing/2014/main" id="{86BA83B6-E5CD-D7E9-F95D-E1ABC7AEEF41}"/>
              </a:ext>
            </a:extLst>
          </p:cNvPr>
          <p:cNvSpPr txBox="1">
            <a:spLocks noChangeArrowheads="1"/>
          </p:cNvSpPr>
          <p:nvPr/>
        </p:nvSpPr>
        <p:spPr bwMode="auto">
          <a:xfrm>
            <a:off x="412750" y="560388"/>
            <a:ext cx="1836738" cy="83026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FR" altLang="it-CH" sz="1600" b="1" dirty="0">
                <a:solidFill>
                  <a:srgbClr val="000000"/>
                </a:solidFill>
              </a:rPr>
              <a:t>Le plan de nettoyage ethnique </a:t>
            </a:r>
            <a:r>
              <a:rPr lang="en-GB" altLang="it-CH" sz="1600" b="1" dirty="0" err="1">
                <a:solidFill>
                  <a:srgbClr val="000000"/>
                </a:solidFill>
              </a:rPr>
              <a:t>Dalet</a:t>
            </a:r>
            <a:endParaRPr lang="en-GB" altLang="it-CH" sz="1600" b="1" dirty="0">
              <a:solidFill>
                <a:srgbClr val="000000"/>
              </a:solidFill>
            </a:endParaRPr>
          </a:p>
        </p:txBody>
      </p:sp>
      <p:sp>
        <p:nvSpPr>
          <p:cNvPr id="323593" name="CasellaDiTesto 1">
            <a:extLst>
              <a:ext uri="{FF2B5EF4-FFF2-40B4-BE49-F238E27FC236}">
                <a16:creationId xmlns:a16="http://schemas.microsoft.com/office/drawing/2014/main" id="{067D2DA3-FC9A-0476-5BDD-94B3244BF474}"/>
              </a:ext>
            </a:extLst>
          </p:cNvPr>
          <p:cNvSpPr txBox="1">
            <a:spLocks noChangeArrowheads="1"/>
          </p:cNvSpPr>
          <p:nvPr/>
        </p:nvSpPr>
        <p:spPr bwMode="auto">
          <a:xfrm>
            <a:off x="7696200" y="6407150"/>
            <a:ext cx="11239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Meurtrier 40 mm</a:t>
            </a:r>
          </a:p>
        </p:txBody>
      </p:sp>
      <p:sp>
        <p:nvSpPr>
          <p:cNvPr id="11" name="Segnaposto numero diapositiva 1">
            <a:extLst>
              <a:ext uri="{FF2B5EF4-FFF2-40B4-BE49-F238E27FC236}">
                <a16:creationId xmlns:a16="http://schemas.microsoft.com/office/drawing/2014/main" id="{5D6BBB2D-ED77-C2F8-4533-84B26B4A53AC}"/>
              </a:ext>
            </a:extLst>
          </p:cNvPr>
          <p:cNvSpPr>
            <a:spLocks noGrp="1"/>
          </p:cNvSpPr>
          <p:nvPr>
            <p:ph type="sldNum" sz="quarter" idx="12"/>
          </p:nvPr>
        </p:nvSpPr>
        <p:spPr>
          <a:xfrm>
            <a:off x="8307388" y="322263"/>
            <a:ext cx="504825"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5266AB58-1378-440F-832D-8AE35737F852}" type="slidenum">
              <a:rPr lang="it-IT" altLang="en-US" sz="1400" b="1" smtClean="0">
                <a:solidFill>
                  <a:schemeClr val="accent4">
                    <a:lumMod val="10000"/>
                  </a:schemeClr>
                </a:solidFill>
              </a:rPr>
              <a:pPr>
                <a:spcBef>
                  <a:spcPct val="0"/>
                </a:spcBef>
                <a:buFontTx/>
                <a:buNone/>
                <a:defRPr/>
              </a:pPr>
              <a:t>73</a:t>
            </a:fld>
            <a:endParaRPr lang="it-IT" altLang="en-US" sz="1400" b="1" dirty="0">
              <a:solidFill>
                <a:schemeClr val="accent4">
                  <a:lumMod val="10000"/>
                </a:schemeClr>
              </a:solidFill>
            </a:endParaRPr>
          </a:p>
        </p:txBody>
      </p:sp>
      <p:sp>
        <p:nvSpPr>
          <p:cNvPr id="12" name="Figura a mano libera: forma 11">
            <a:extLst>
              <a:ext uri="{FF2B5EF4-FFF2-40B4-BE49-F238E27FC236}">
                <a16:creationId xmlns:a16="http://schemas.microsoft.com/office/drawing/2014/main" id="{14495BA4-CE4A-DCBD-692E-23A046E8FCDB}"/>
              </a:ext>
            </a:extLst>
          </p:cNvPr>
          <p:cNvSpPr/>
          <p:nvPr/>
        </p:nvSpPr>
        <p:spPr>
          <a:xfrm>
            <a:off x="4419600" y="836613"/>
            <a:ext cx="1728788"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1905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Number Placeholder 3">
            <a:extLst>
              <a:ext uri="{FF2B5EF4-FFF2-40B4-BE49-F238E27FC236}">
                <a16:creationId xmlns:a16="http://schemas.microsoft.com/office/drawing/2014/main" id="{7C6747B8-571C-E98A-9C38-93E96343E193}"/>
              </a:ext>
            </a:extLst>
          </p:cNvPr>
          <p:cNvSpPr>
            <a:spLocks noGrp="1"/>
          </p:cNvSpPr>
          <p:nvPr>
            <p:ph type="sldNum" sz="quarter" idx="12"/>
          </p:nvPr>
        </p:nvSpPr>
        <p:spPr>
          <a:xfrm>
            <a:off x="8307388" y="6407150"/>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32ABC58-1E84-4683-A171-020E5D96911F}" type="slidenum">
              <a:rPr lang="it-IT" altLang="it-CH" sz="1400" smtClean="0">
                <a:solidFill>
                  <a:srgbClr val="FFFFFF"/>
                </a:solidFill>
              </a:rPr>
              <a:pPr>
                <a:spcBef>
                  <a:spcPct val="0"/>
                </a:spcBef>
                <a:buFontTx/>
                <a:buNone/>
              </a:pPr>
              <a:t>74</a:t>
            </a:fld>
            <a:endParaRPr lang="it-IT" altLang="it-CH" sz="1400">
              <a:solidFill>
                <a:srgbClr val="FFFFFF"/>
              </a:solidFill>
            </a:endParaRPr>
          </a:p>
        </p:txBody>
      </p:sp>
      <p:sp>
        <p:nvSpPr>
          <p:cNvPr id="325635" name="Text Box 3">
            <a:extLst>
              <a:ext uri="{FF2B5EF4-FFF2-40B4-BE49-F238E27FC236}">
                <a16:creationId xmlns:a16="http://schemas.microsoft.com/office/drawing/2014/main" id="{EA7DE790-626D-88C1-DA1D-2F238FBC5C0D}"/>
              </a:ext>
            </a:extLst>
          </p:cNvPr>
          <p:cNvSpPr txBox="1">
            <a:spLocks noChangeArrowheads="1"/>
          </p:cNvSpPr>
          <p:nvPr/>
        </p:nvSpPr>
        <p:spPr bwMode="auto">
          <a:xfrm>
            <a:off x="2898775" y="2814638"/>
            <a:ext cx="26463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Pour convaincre les Palestiniens de partir, les sionistes effectuent des terribles massacres. Au total, les Palestiniens tués seront environ 15’000. Pour les Palestiniens c’est la NAKBA                  (la catastrofe). </a:t>
            </a:r>
          </a:p>
        </p:txBody>
      </p:sp>
      <p:sp>
        <p:nvSpPr>
          <p:cNvPr id="325636" name="CasellaDiTesto 1">
            <a:extLst>
              <a:ext uri="{FF2B5EF4-FFF2-40B4-BE49-F238E27FC236}">
                <a16:creationId xmlns:a16="http://schemas.microsoft.com/office/drawing/2014/main" id="{FED19037-9BBD-263C-7D82-F51FD7D2D89B}"/>
              </a:ext>
            </a:extLst>
          </p:cNvPr>
          <p:cNvSpPr txBox="1">
            <a:spLocks noChangeArrowheads="1"/>
          </p:cNvSpPr>
          <p:nvPr/>
        </p:nvSpPr>
        <p:spPr bwMode="auto">
          <a:xfrm>
            <a:off x="4970463" y="4108450"/>
            <a:ext cx="4048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t>Photo : 9-10 avril 1948 attaque à Deir Yacine, faubourg de Jérusalem, où les bandes Irgun et Stern massacrèrent 254 hommes, femmes et  enfants</a:t>
            </a:r>
            <a:r>
              <a:rPr lang="fr-FR" altLang="it-CH" sz="1100"/>
              <a:t>.</a:t>
            </a:r>
          </a:p>
        </p:txBody>
      </p:sp>
      <p:sp>
        <p:nvSpPr>
          <p:cNvPr id="325637" name="CasellaDiTesto 1">
            <a:extLst>
              <a:ext uri="{FF2B5EF4-FFF2-40B4-BE49-F238E27FC236}">
                <a16:creationId xmlns:a16="http://schemas.microsoft.com/office/drawing/2014/main" id="{84509FAD-7949-B1D6-6536-D3E7C976AA2F}"/>
              </a:ext>
            </a:extLst>
          </p:cNvPr>
          <p:cNvSpPr txBox="1">
            <a:spLocks noChangeArrowheads="1"/>
          </p:cNvSpPr>
          <p:nvPr/>
        </p:nvSpPr>
        <p:spPr bwMode="auto">
          <a:xfrm>
            <a:off x="179388" y="247650"/>
            <a:ext cx="6815137"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900"/>
              <a:t>Attaque au village Palestinien de Sa’ Sa’ où les sionistes ont commis deux massacres: le 15 février 1948 et le 30 octobre 1948  </a:t>
            </a:r>
          </a:p>
        </p:txBody>
      </p:sp>
      <p:pic>
        <p:nvPicPr>
          <p:cNvPr id="16" name="Picture 5" descr="C:\Users\Enrico\Desktop\DY jpeg.jpg">
            <a:extLst>
              <a:ext uri="{FF2B5EF4-FFF2-40B4-BE49-F238E27FC236}">
                <a16:creationId xmlns:a16="http://schemas.microsoft.com/office/drawing/2014/main" id="{1134B230-9689-E4C9-D680-D963286A4650}"/>
              </a:ext>
            </a:extLst>
          </p:cNvPr>
          <p:cNvPicPr>
            <a:picLocks noChangeAspect="1" noChangeArrowheads="1"/>
          </p:cNvPicPr>
          <p:nvPr/>
        </p:nvPicPr>
        <p:blipFill>
          <a:blip r:embed="rId3"/>
          <a:srcRect l="11703" t="11821" r="3397" b="11594"/>
          <a:stretch>
            <a:fillRect/>
          </a:stretch>
        </p:blipFill>
        <p:spPr bwMode="auto">
          <a:xfrm>
            <a:off x="5219700" y="4508500"/>
            <a:ext cx="3671888" cy="18272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7" name="Picture 3">
            <a:extLst>
              <a:ext uri="{FF2B5EF4-FFF2-40B4-BE49-F238E27FC236}">
                <a16:creationId xmlns:a16="http://schemas.microsoft.com/office/drawing/2014/main" id="{7E473D33-5988-75D3-9782-95AECDED901A}"/>
              </a:ext>
            </a:extLst>
          </p:cNvPr>
          <p:cNvPicPr>
            <a:picLocks noChangeAspect="1" noChangeArrowheads="1"/>
          </p:cNvPicPr>
          <p:nvPr/>
        </p:nvPicPr>
        <p:blipFill>
          <a:blip r:embed="rId4">
            <a:lum bright="-10000" contrast="10000"/>
          </a:blip>
          <a:srcRect/>
          <a:stretch>
            <a:fillRect/>
          </a:stretch>
        </p:blipFill>
        <p:spPr bwMode="auto">
          <a:xfrm>
            <a:off x="285750" y="534988"/>
            <a:ext cx="2492375" cy="1512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8" name="Picture 4">
            <a:extLst>
              <a:ext uri="{FF2B5EF4-FFF2-40B4-BE49-F238E27FC236}">
                <a16:creationId xmlns:a16="http://schemas.microsoft.com/office/drawing/2014/main" id="{D383195E-617B-B105-43B9-D82C478563C2}"/>
              </a:ext>
            </a:extLst>
          </p:cNvPr>
          <p:cNvPicPr>
            <a:picLocks noChangeAspect="1" noChangeArrowheads="1"/>
          </p:cNvPicPr>
          <p:nvPr/>
        </p:nvPicPr>
        <p:blipFill>
          <a:blip r:embed="rId5">
            <a:lum bright="-10000" contrast="10000"/>
          </a:blip>
          <a:srcRect/>
          <a:stretch>
            <a:fillRect/>
          </a:stretch>
        </p:blipFill>
        <p:spPr bwMode="auto">
          <a:xfrm>
            <a:off x="6202363" y="534988"/>
            <a:ext cx="2670175" cy="15128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9" name="Picture 5" descr="Dayr Yasine subito dopo l'occupazione 1948">
            <a:extLst>
              <a:ext uri="{FF2B5EF4-FFF2-40B4-BE49-F238E27FC236}">
                <a16:creationId xmlns:a16="http://schemas.microsoft.com/office/drawing/2014/main" id="{364F1C0F-A726-39B4-DE2D-4A1C3D947F75}"/>
              </a:ext>
            </a:extLst>
          </p:cNvPr>
          <p:cNvPicPr>
            <a:picLocks noChangeAspect="1" noChangeArrowheads="1"/>
          </p:cNvPicPr>
          <p:nvPr/>
        </p:nvPicPr>
        <p:blipFill>
          <a:blip r:embed="rId6"/>
          <a:srcRect t="1315" b="420"/>
          <a:stretch>
            <a:fillRect/>
          </a:stretch>
        </p:blipFill>
        <p:spPr bwMode="auto">
          <a:xfrm>
            <a:off x="285750" y="4508500"/>
            <a:ext cx="4806950" cy="1827213"/>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0" name="Picture 11" descr="C:\Users\Enrico\Desktop\Fossa comune 1948 Jaffa jpeg.jpg">
            <a:extLst>
              <a:ext uri="{FF2B5EF4-FFF2-40B4-BE49-F238E27FC236}">
                <a16:creationId xmlns:a16="http://schemas.microsoft.com/office/drawing/2014/main" id="{C8C6D2BB-2985-22A5-16C3-4A65A7C4EE5C}"/>
              </a:ext>
            </a:extLst>
          </p:cNvPr>
          <p:cNvPicPr>
            <a:picLocks noChangeAspect="1" noChangeArrowheads="1"/>
          </p:cNvPicPr>
          <p:nvPr/>
        </p:nvPicPr>
        <p:blipFill>
          <a:blip r:embed="rId7"/>
          <a:srcRect/>
          <a:stretch>
            <a:fillRect/>
          </a:stretch>
        </p:blipFill>
        <p:spPr bwMode="auto">
          <a:xfrm>
            <a:off x="285750" y="2335213"/>
            <a:ext cx="2492375" cy="13922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1" name="Picture 15" descr="https://upload.wikimedia.org/wikipedia/commons/1/12/Palmach-Sasa.jpg">
            <a:extLst>
              <a:ext uri="{FF2B5EF4-FFF2-40B4-BE49-F238E27FC236}">
                <a16:creationId xmlns:a16="http://schemas.microsoft.com/office/drawing/2014/main" id="{1BCCC033-C938-EC84-0766-51831E2CD153}"/>
              </a:ext>
            </a:extLst>
          </p:cNvPr>
          <p:cNvPicPr>
            <a:picLocks noChangeAspect="1" noChangeArrowheads="1"/>
          </p:cNvPicPr>
          <p:nvPr/>
        </p:nvPicPr>
        <p:blipFill>
          <a:blip r:embed="rId8"/>
          <a:srcRect/>
          <a:stretch>
            <a:fillRect/>
          </a:stretch>
        </p:blipFill>
        <p:spPr bwMode="auto">
          <a:xfrm>
            <a:off x="3344863" y="534988"/>
            <a:ext cx="2292350" cy="153193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B60193D8-67E5-FC26-21C4-45D748CA0F5B}"/>
              </a:ext>
            </a:extLst>
          </p:cNvPr>
          <p:cNvPicPr>
            <a:picLocks noChangeAspect="1"/>
          </p:cNvPicPr>
          <p:nvPr/>
        </p:nvPicPr>
        <p:blipFill>
          <a:blip r:embed="rId9">
            <a:lum bright="-10000" contrast="10000"/>
          </a:blip>
          <a:stretch>
            <a:fillRect/>
          </a:stretch>
        </p:blipFill>
        <p:spPr>
          <a:xfrm>
            <a:off x="5637213" y="2338388"/>
            <a:ext cx="3235325" cy="1389062"/>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325645" name="CasellaDiTesto 1">
            <a:extLst>
              <a:ext uri="{FF2B5EF4-FFF2-40B4-BE49-F238E27FC236}">
                <a16:creationId xmlns:a16="http://schemas.microsoft.com/office/drawing/2014/main" id="{9FAAC48F-98CD-97EA-4244-B6C59A661E33}"/>
              </a:ext>
            </a:extLst>
          </p:cNvPr>
          <p:cNvSpPr txBox="1">
            <a:spLocks noChangeArrowheads="1"/>
          </p:cNvSpPr>
          <p:nvPr/>
        </p:nvSpPr>
        <p:spPr bwMode="auto">
          <a:xfrm>
            <a:off x="3122613" y="6645275"/>
            <a:ext cx="27368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https://fr.wikipedia.org/wiki/Massacre_de_Deir_Yassin</a:t>
            </a:r>
          </a:p>
        </p:txBody>
      </p:sp>
      <p:sp>
        <p:nvSpPr>
          <p:cNvPr id="23" name="Rettangolo 22">
            <a:extLst>
              <a:ext uri="{FF2B5EF4-FFF2-40B4-BE49-F238E27FC236}">
                <a16:creationId xmlns:a16="http://schemas.microsoft.com/office/drawing/2014/main" id="{5DF2F0C1-51FE-5478-9E9F-603310FF10C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CasellaDiTesto 23">
            <a:extLst>
              <a:ext uri="{FF2B5EF4-FFF2-40B4-BE49-F238E27FC236}">
                <a16:creationId xmlns:a16="http://schemas.microsoft.com/office/drawing/2014/main" id="{5AD49033-E44B-EEC4-B665-9AB3D33997BD}"/>
              </a:ext>
            </a:extLst>
          </p:cNvPr>
          <p:cNvSpPr txBox="1"/>
          <p:nvPr/>
        </p:nvSpPr>
        <p:spPr>
          <a:xfrm>
            <a:off x="2968625" y="2317750"/>
            <a:ext cx="2478088"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Massacres </a:t>
            </a:r>
            <a:r>
              <a:rPr lang="en-US" b="1" dirty="0" err="1">
                <a:solidFill>
                  <a:schemeClr val="accent4">
                    <a:lumMod val="10000"/>
                  </a:schemeClr>
                </a:solidFill>
              </a:rPr>
              <a:t>sionistes</a:t>
            </a:r>
            <a:endParaRPr lang="en-US" b="1" dirty="0">
              <a:solidFill>
                <a:schemeClr val="accent4">
                  <a:lumMod val="10000"/>
                </a:schemeClr>
              </a:solidFill>
            </a:endParaRPr>
          </a:p>
        </p:txBody>
      </p:sp>
      <p:sp>
        <p:nvSpPr>
          <p:cNvPr id="325648" name="CasellaDiTesto 2">
            <a:extLst>
              <a:ext uri="{FF2B5EF4-FFF2-40B4-BE49-F238E27FC236}">
                <a16:creationId xmlns:a16="http://schemas.microsoft.com/office/drawing/2014/main" id="{DBC3E5B5-FE9A-38FB-8515-D21068A602C9}"/>
              </a:ext>
            </a:extLst>
          </p:cNvPr>
          <p:cNvSpPr txBox="1">
            <a:spLocks noChangeArrowheads="1"/>
          </p:cNvSpPr>
          <p:nvPr/>
        </p:nvSpPr>
        <p:spPr bwMode="auto">
          <a:xfrm>
            <a:off x="5997575" y="6345238"/>
            <a:ext cx="2254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solidFill>
                  <a:srgbClr val="FFFFFF"/>
                </a:solidFill>
              </a:rPr>
              <a:t> Après le massacre de Deir Yassin</a:t>
            </a:r>
            <a:endParaRPr lang="it-CH" altLang="it-CH" sz="900">
              <a:solidFill>
                <a:srgbClr val="FFFFFF"/>
              </a:solidFill>
            </a:endParaRPr>
          </a:p>
        </p:txBody>
      </p:sp>
      <p:sp>
        <p:nvSpPr>
          <p:cNvPr id="325649" name="CasellaDiTesto 1">
            <a:extLst>
              <a:ext uri="{FF2B5EF4-FFF2-40B4-BE49-F238E27FC236}">
                <a16:creationId xmlns:a16="http://schemas.microsoft.com/office/drawing/2014/main" id="{BBD9308D-DD3D-40E2-54C1-36601AF19EB1}"/>
              </a:ext>
            </a:extLst>
          </p:cNvPr>
          <p:cNvSpPr txBox="1">
            <a:spLocks noChangeArrowheads="1"/>
          </p:cNvSpPr>
          <p:nvPr/>
        </p:nvSpPr>
        <p:spPr bwMode="auto">
          <a:xfrm>
            <a:off x="273050" y="6364288"/>
            <a:ext cx="251777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solidFill>
                  <a:srgbClr val="FFFFFF"/>
                </a:solidFill>
              </a:rPr>
              <a:t> Deir Yassin envahi par les gangs sionistes</a:t>
            </a:r>
            <a:endParaRPr lang="it-CH" altLang="it-CH" sz="900">
              <a:solidFill>
                <a:srgbClr val="FFFFFF"/>
              </a:solidFill>
            </a:endParaRPr>
          </a:p>
        </p:txBody>
      </p:sp>
      <p:sp>
        <p:nvSpPr>
          <p:cNvPr id="325650" name="CasellaDiTesto 2">
            <a:extLst>
              <a:ext uri="{FF2B5EF4-FFF2-40B4-BE49-F238E27FC236}">
                <a16:creationId xmlns:a16="http://schemas.microsoft.com/office/drawing/2014/main" id="{92C5F615-E990-80EB-2996-0A51D59BAF38}"/>
              </a:ext>
            </a:extLst>
          </p:cNvPr>
          <p:cNvSpPr txBox="1">
            <a:spLocks noChangeArrowheads="1"/>
          </p:cNvSpPr>
          <p:nvPr/>
        </p:nvSpPr>
        <p:spPr bwMode="auto">
          <a:xfrm>
            <a:off x="233363" y="3741738"/>
            <a:ext cx="256698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900"/>
              <a:t>Cette fosse commune avec les restes de 200 civils palestiniens a été découverte à Jaffa en Septembre 2014</a:t>
            </a:r>
            <a:endParaRPr lang="it-CH" altLang="it-CH" sz="900"/>
          </a:p>
        </p:txBody>
      </p:sp>
      <p:sp>
        <p:nvSpPr>
          <p:cNvPr id="325651" name="Rettangolo 22">
            <a:extLst>
              <a:ext uri="{FF2B5EF4-FFF2-40B4-BE49-F238E27FC236}">
                <a16:creationId xmlns:a16="http://schemas.microsoft.com/office/drawing/2014/main" id="{3D8388BC-3317-AF5B-85B8-09FF3694B567}"/>
              </a:ext>
            </a:extLst>
          </p:cNvPr>
          <p:cNvSpPr>
            <a:spLocks noChangeArrowheads="1"/>
          </p:cNvSpPr>
          <p:nvPr/>
        </p:nvSpPr>
        <p:spPr bwMode="auto">
          <a:xfrm>
            <a:off x="5551488" y="3741738"/>
            <a:ext cx="3340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800">
                <a:solidFill>
                  <a:srgbClr val="FFFFFF"/>
                </a:solidFill>
              </a:rPr>
              <a:t>10 avril 1948 - Des milices sionistes à Deir Yassine. Les uniformes sont des résidus militaires anglais de la II. guerre mondiale.</a:t>
            </a:r>
            <a:endParaRPr lang="it-CH" altLang="it-CH" sz="800">
              <a:solidFill>
                <a:srgbClr val="FFFFFF"/>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egnaposto numero diapositiva 1">
            <a:extLst>
              <a:ext uri="{FF2B5EF4-FFF2-40B4-BE49-F238E27FC236}">
                <a16:creationId xmlns:a16="http://schemas.microsoft.com/office/drawing/2014/main" id="{BA376377-0A48-5365-B4F6-799C404B50CF}"/>
              </a:ext>
            </a:extLst>
          </p:cNvPr>
          <p:cNvSpPr>
            <a:spLocks noGrp="1" noChangeArrowheads="1"/>
          </p:cNvSpPr>
          <p:nvPr>
            <p:ph type="sldNum" sz="quarter" idx="12"/>
          </p:nvPr>
        </p:nvSpPr>
        <p:spPr>
          <a:xfrm>
            <a:off x="8189913" y="3119438"/>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25060AB-4C1F-407F-91CB-99BCF1A2B6AD}" type="slidenum">
              <a:rPr lang="it-IT" altLang="en-US" sz="1400" b="1" smtClean="0">
                <a:solidFill>
                  <a:srgbClr val="FFFFFF"/>
                </a:solidFill>
              </a:rPr>
              <a:pPr>
                <a:spcBef>
                  <a:spcPct val="0"/>
                </a:spcBef>
                <a:buFontTx/>
                <a:buNone/>
              </a:pPr>
              <a:t>75</a:t>
            </a:fld>
            <a:endParaRPr lang="it-IT" altLang="en-US" sz="1400" b="1">
              <a:solidFill>
                <a:srgbClr val="FFFFFF"/>
              </a:solidFill>
            </a:endParaRPr>
          </a:p>
        </p:txBody>
      </p:sp>
      <p:pic>
        <p:nvPicPr>
          <p:cNvPr id="11" name="Picture 5" descr="http://www.ronasela.com/_BackOffice/ContentImages/en/J483193.jpg">
            <a:extLst>
              <a:ext uri="{FF2B5EF4-FFF2-40B4-BE49-F238E27FC236}">
                <a16:creationId xmlns:a16="http://schemas.microsoft.com/office/drawing/2014/main" id="{954EB8A0-3803-AC38-D42B-E60FA3DFFB28}"/>
              </a:ext>
            </a:extLst>
          </p:cNvPr>
          <p:cNvPicPr>
            <a:picLocks noChangeAspect="1" noChangeArrowheads="1"/>
          </p:cNvPicPr>
          <p:nvPr/>
        </p:nvPicPr>
        <p:blipFill>
          <a:blip r:embed="rId3"/>
          <a:srcRect/>
          <a:stretch>
            <a:fillRect/>
          </a:stretch>
        </p:blipFill>
        <p:spPr bwMode="auto">
          <a:xfrm>
            <a:off x="3509963" y="3668713"/>
            <a:ext cx="1719262"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3" name="Immagine 12">
            <a:extLst>
              <a:ext uri="{FF2B5EF4-FFF2-40B4-BE49-F238E27FC236}">
                <a16:creationId xmlns:a16="http://schemas.microsoft.com/office/drawing/2014/main" id="{6C49F291-DD1B-347F-3F46-6CE090A16F43}"/>
              </a:ext>
            </a:extLst>
          </p:cNvPr>
          <p:cNvPicPr>
            <a:picLocks noChangeAspect="1"/>
          </p:cNvPicPr>
          <p:nvPr/>
        </p:nvPicPr>
        <p:blipFill>
          <a:blip r:embed="rId4"/>
          <a:stretch>
            <a:fillRect/>
          </a:stretch>
        </p:blipFill>
        <p:spPr>
          <a:xfrm>
            <a:off x="363538" y="3668713"/>
            <a:ext cx="2886075" cy="2605087"/>
          </a:xfrm>
          <a:prstGeom prst="rect">
            <a:avLst/>
          </a:prstGeom>
          <a:ln w="28575">
            <a:solidFill>
              <a:schemeClr val="tx1"/>
            </a:solidFill>
          </a:ln>
          <a:effectLst>
            <a:outerShdw blurRad="292100" dist="139700" dir="2700000" algn="tl" rotWithShape="0">
              <a:srgbClr val="333333">
                <a:alpha val="65000"/>
              </a:srgbClr>
            </a:outerShdw>
          </a:effectLst>
        </p:spPr>
      </p:pic>
      <p:sp>
        <p:nvSpPr>
          <p:cNvPr id="327685" name="CasellaDiTesto 13">
            <a:extLst>
              <a:ext uri="{FF2B5EF4-FFF2-40B4-BE49-F238E27FC236}">
                <a16:creationId xmlns:a16="http://schemas.microsoft.com/office/drawing/2014/main" id="{11487DB4-4CFA-FD50-7ED2-6033AA43B93E}"/>
              </a:ext>
            </a:extLst>
          </p:cNvPr>
          <p:cNvSpPr txBox="1">
            <a:spLocks noChangeArrowheads="1"/>
          </p:cNvSpPr>
          <p:nvPr/>
        </p:nvSpPr>
        <p:spPr bwMode="auto">
          <a:xfrm>
            <a:off x="5414963" y="6330950"/>
            <a:ext cx="34051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Beaucoup de Palestiniens doivent fuir par mer.</a:t>
            </a:r>
          </a:p>
        </p:txBody>
      </p:sp>
      <p:sp>
        <p:nvSpPr>
          <p:cNvPr id="327686" name="CasellaDiTesto 15">
            <a:extLst>
              <a:ext uri="{FF2B5EF4-FFF2-40B4-BE49-F238E27FC236}">
                <a16:creationId xmlns:a16="http://schemas.microsoft.com/office/drawing/2014/main" id="{B2B51471-20EA-0433-CD2F-04041EAF08E8}"/>
              </a:ext>
            </a:extLst>
          </p:cNvPr>
          <p:cNvSpPr txBox="1">
            <a:spLocks noChangeArrowheads="1"/>
          </p:cNvSpPr>
          <p:nvPr/>
        </p:nvSpPr>
        <p:spPr bwMode="auto">
          <a:xfrm>
            <a:off x="611188" y="6321425"/>
            <a:ext cx="4489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200"/>
              <a:t>Après l'expulsion des Palestiniens, le quartier arabe est désert et à moitié détruit.</a:t>
            </a:r>
            <a:r>
              <a:rPr lang="en-US" altLang="en-US" sz="1200"/>
              <a:t>.</a:t>
            </a:r>
          </a:p>
        </p:txBody>
      </p:sp>
      <p:pic>
        <p:nvPicPr>
          <p:cNvPr id="20" name="Immagine 19">
            <a:extLst>
              <a:ext uri="{FF2B5EF4-FFF2-40B4-BE49-F238E27FC236}">
                <a16:creationId xmlns:a16="http://schemas.microsoft.com/office/drawing/2014/main" id="{5314917C-2D07-3E5D-C65F-A97E59E33D40}"/>
              </a:ext>
            </a:extLst>
          </p:cNvPr>
          <p:cNvPicPr>
            <a:picLocks noChangeAspect="1"/>
          </p:cNvPicPr>
          <p:nvPr/>
        </p:nvPicPr>
        <p:blipFill>
          <a:blip r:embed="rId5"/>
          <a:stretch>
            <a:fillRect/>
          </a:stretch>
        </p:blipFill>
        <p:spPr>
          <a:xfrm>
            <a:off x="5489575" y="3668713"/>
            <a:ext cx="3289300" cy="26050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2" name="Picture 8" descr="https://i.guim.co.uk/img/media/f122ac87134bbd6de739b9444cd4d4fd503b437c/0_323_3560_2136/master/3560.jpg?width=700&amp;quality=85&amp;auto=format&amp;fit=max&amp;s=3740d63675344b5349e22f3c8f019a82">
            <a:extLst>
              <a:ext uri="{FF2B5EF4-FFF2-40B4-BE49-F238E27FC236}">
                <a16:creationId xmlns:a16="http://schemas.microsoft.com/office/drawing/2014/main" id="{A9512BB3-BBDA-35AC-D495-B6FEB766CD14}"/>
              </a:ext>
            </a:extLst>
          </p:cNvPr>
          <p:cNvPicPr>
            <a:picLocks noChangeAspect="1" noChangeArrowheads="1"/>
          </p:cNvPicPr>
          <p:nvPr/>
        </p:nvPicPr>
        <p:blipFill>
          <a:blip r:embed="rId6"/>
          <a:srcRect/>
          <a:stretch>
            <a:fillRect/>
          </a:stretch>
        </p:blipFill>
        <p:spPr bwMode="auto">
          <a:xfrm>
            <a:off x="374650" y="504825"/>
            <a:ext cx="4381500" cy="2628900"/>
          </a:xfrm>
          <a:prstGeom prst="rect">
            <a:avLst/>
          </a:prstGeom>
          <a:ln w="28575">
            <a:solidFill>
              <a:schemeClr val="tx1"/>
            </a:solidFill>
          </a:ln>
          <a:effectLst>
            <a:outerShdw blurRad="292100" dist="139700" dir="2700000" algn="tl" rotWithShape="0">
              <a:srgbClr val="333333">
                <a:alpha val="65000"/>
              </a:srgbClr>
            </a:outerShdw>
          </a:effectLst>
        </p:spPr>
      </p:pic>
      <p:sp>
        <p:nvSpPr>
          <p:cNvPr id="327689" name="CasellaDiTesto 1">
            <a:extLst>
              <a:ext uri="{FF2B5EF4-FFF2-40B4-BE49-F238E27FC236}">
                <a16:creationId xmlns:a16="http://schemas.microsoft.com/office/drawing/2014/main" id="{CCBF5014-82E1-6421-E052-26D1C44AC3D6}"/>
              </a:ext>
            </a:extLst>
          </p:cNvPr>
          <p:cNvSpPr txBox="1">
            <a:spLocks noChangeArrowheads="1"/>
          </p:cNvSpPr>
          <p:nvPr/>
        </p:nvSpPr>
        <p:spPr bwMode="auto">
          <a:xfrm>
            <a:off x="1903413" y="2724150"/>
            <a:ext cx="2857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000"/>
              <a:t>Ils avaient reçu l'ordre </a:t>
            </a:r>
          </a:p>
          <a:p>
            <a:pPr algn="r">
              <a:spcBef>
                <a:spcPct val="0"/>
              </a:spcBef>
              <a:buFontTx/>
              <a:buNone/>
            </a:pPr>
            <a:r>
              <a:rPr lang="fr-FR" altLang="en-US" sz="1000"/>
              <a:t>de tuer tous les hommes Palestiniens.</a:t>
            </a:r>
            <a:endParaRPr lang="en-US" altLang="en-US" sz="1000"/>
          </a:p>
        </p:txBody>
      </p:sp>
      <p:sp>
        <p:nvSpPr>
          <p:cNvPr id="14" name="Rettangolo 13">
            <a:extLst>
              <a:ext uri="{FF2B5EF4-FFF2-40B4-BE49-F238E27FC236}">
                <a16:creationId xmlns:a16="http://schemas.microsoft.com/office/drawing/2014/main" id="{45263B0A-79EA-F59B-D612-417039BF3DA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CasellaDiTesto 14">
            <a:extLst>
              <a:ext uri="{FF2B5EF4-FFF2-40B4-BE49-F238E27FC236}">
                <a16:creationId xmlns:a16="http://schemas.microsoft.com/office/drawing/2014/main" id="{66F5BC74-8E19-7216-F4BB-6E5D632C21D8}"/>
              </a:ext>
            </a:extLst>
          </p:cNvPr>
          <p:cNvSpPr txBox="1"/>
          <p:nvPr/>
        </p:nvSpPr>
        <p:spPr>
          <a:xfrm>
            <a:off x="4970463" y="487363"/>
            <a:ext cx="3736975" cy="954087"/>
          </a:xfrm>
          <a:prstGeom prst="rect">
            <a:avLst/>
          </a:prstGeom>
          <a:solidFill>
            <a:srgbClr val="FFFF00"/>
          </a:solidFill>
          <a:ln w="12700">
            <a:solidFill>
              <a:schemeClr val="accent4">
                <a:lumMod val="10000"/>
              </a:schemeClr>
            </a:solidFill>
          </a:ln>
        </p:spPr>
        <p:txBody>
          <a:bodyPr>
            <a:spAutoFit/>
          </a:bodyPr>
          <a:lstStyle>
            <a:defPPr>
              <a:defRPr lang="it-CH"/>
            </a:defPPr>
            <a:lvl1pPr algn="ctr">
              <a:buFontTx/>
              <a:buNone/>
              <a:defRPr sz="2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Haifa - </a:t>
            </a:r>
            <a:r>
              <a:rPr lang="en-US" sz="1600" dirty="0"/>
              <a:t>Entre le 21-22 </a:t>
            </a:r>
            <a:r>
              <a:rPr lang="en-US" sz="1600" dirty="0" err="1"/>
              <a:t>avril</a:t>
            </a:r>
            <a:r>
              <a:rPr lang="en-US" sz="1600" dirty="0"/>
              <a:t> 1948 les </a:t>
            </a:r>
            <a:r>
              <a:rPr lang="en-US" sz="1600" dirty="0" err="1"/>
              <a:t>milices</a:t>
            </a:r>
            <a:r>
              <a:rPr lang="en-US" sz="1600" dirty="0"/>
              <a:t> </a:t>
            </a:r>
            <a:r>
              <a:rPr lang="en-US" sz="1600" dirty="0" err="1"/>
              <a:t>sionistes</a:t>
            </a:r>
            <a:r>
              <a:rPr lang="en-US" sz="1600" dirty="0"/>
              <a:t> </a:t>
            </a:r>
            <a:r>
              <a:rPr lang="en-US" sz="1600" dirty="0" err="1"/>
              <a:t>ont</a:t>
            </a:r>
            <a:r>
              <a:rPr lang="en-US" sz="1600" dirty="0"/>
              <a:t> </a:t>
            </a:r>
            <a:r>
              <a:rPr lang="en-US" sz="1600" dirty="0" err="1"/>
              <a:t>tué</a:t>
            </a:r>
            <a:r>
              <a:rPr lang="en-US" sz="1600" dirty="0"/>
              <a:t> </a:t>
            </a:r>
            <a:r>
              <a:rPr lang="en-US" sz="1600" dirty="0" err="1"/>
              <a:t>où</a:t>
            </a:r>
            <a:r>
              <a:rPr lang="en-US" sz="1600" dirty="0"/>
              <a:t> chassé les 75’000 habitants </a:t>
            </a:r>
            <a:r>
              <a:rPr lang="en-US" sz="1600" dirty="0" err="1"/>
              <a:t>arabes</a:t>
            </a:r>
            <a:r>
              <a:rPr lang="en-US" sz="1600" dirty="0"/>
              <a:t>. </a:t>
            </a:r>
          </a:p>
        </p:txBody>
      </p:sp>
      <p:sp>
        <p:nvSpPr>
          <p:cNvPr id="327692" name="CasellaDiTesto 3">
            <a:extLst>
              <a:ext uri="{FF2B5EF4-FFF2-40B4-BE49-F238E27FC236}">
                <a16:creationId xmlns:a16="http://schemas.microsoft.com/office/drawing/2014/main" id="{49E9767D-F30A-DE96-704D-3701D6D79860}"/>
              </a:ext>
            </a:extLst>
          </p:cNvPr>
          <p:cNvSpPr txBox="1">
            <a:spLocks noChangeArrowheads="1"/>
          </p:cNvSpPr>
          <p:nvPr/>
        </p:nvSpPr>
        <p:spPr bwMode="auto">
          <a:xfrm>
            <a:off x="4899025" y="1781175"/>
            <a:ext cx="3879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400"/>
              <a:t>De nombreux fugitifs se sont noyés pendant la fuite par mer parce que les bateaux étaient surchargés. Par la suite, pour éliminer le caractère arabe de la ville et empêcher le retour des Palestiniens, 225 maisons arabes ont été démolies.</a:t>
            </a:r>
          </a:p>
        </p:txBody>
      </p:sp>
      <p:sp>
        <p:nvSpPr>
          <p:cNvPr id="327693" name="CasellaDiTesto 17">
            <a:extLst>
              <a:ext uri="{FF2B5EF4-FFF2-40B4-BE49-F238E27FC236}">
                <a16:creationId xmlns:a16="http://schemas.microsoft.com/office/drawing/2014/main" id="{B5C4881E-8942-0DF6-BC2D-22C6CC1DCFBF}"/>
              </a:ext>
            </a:extLst>
          </p:cNvPr>
          <p:cNvSpPr txBox="1">
            <a:spLocks noChangeArrowheads="1"/>
          </p:cNvSpPr>
          <p:nvPr/>
        </p:nvSpPr>
        <p:spPr bwMode="auto">
          <a:xfrm>
            <a:off x="1279525" y="3165475"/>
            <a:ext cx="3090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Haïfa - La milice Haganah en action.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egnaposto numero diapositiva 1">
            <a:extLst>
              <a:ext uri="{FF2B5EF4-FFF2-40B4-BE49-F238E27FC236}">
                <a16:creationId xmlns:a16="http://schemas.microsoft.com/office/drawing/2014/main" id="{D2184A97-E8F7-20E2-7586-D2DF0943804B}"/>
              </a:ext>
            </a:extLst>
          </p:cNvPr>
          <p:cNvSpPr>
            <a:spLocks noGrp="1" noChangeArrowheads="1"/>
          </p:cNvSpPr>
          <p:nvPr>
            <p:ph type="sldNum" sz="quarter" idx="12"/>
          </p:nvPr>
        </p:nvSpPr>
        <p:spPr>
          <a:xfrm flipH="1">
            <a:off x="8243888" y="3533775"/>
            <a:ext cx="612775" cy="32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B77EE33-A74F-4F4E-B08B-3CCD773A9952}" type="slidenum">
              <a:rPr lang="it-IT" altLang="en-US" sz="1400" smtClean="0">
                <a:solidFill>
                  <a:srgbClr val="FFFFFF"/>
                </a:solidFill>
              </a:rPr>
              <a:pPr>
                <a:spcBef>
                  <a:spcPct val="0"/>
                </a:spcBef>
                <a:buFontTx/>
                <a:buNone/>
              </a:pPr>
              <a:t>76</a:t>
            </a:fld>
            <a:endParaRPr lang="it-IT" altLang="en-US" sz="1400">
              <a:solidFill>
                <a:srgbClr val="FFFFFF"/>
              </a:solidFill>
            </a:endParaRPr>
          </a:p>
        </p:txBody>
      </p:sp>
      <p:pic>
        <p:nvPicPr>
          <p:cNvPr id="4" name="Immagine 7">
            <a:extLst>
              <a:ext uri="{FF2B5EF4-FFF2-40B4-BE49-F238E27FC236}">
                <a16:creationId xmlns:a16="http://schemas.microsoft.com/office/drawing/2014/main" id="{8C3C57A8-D0A6-74B4-56B3-69BBEBFB9617}"/>
              </a:ext>
            </a:extLst>
          </p:cNvPr>
          <p:cNvPicPr>
            <a:picLocks noChangeAspect="1" noChangeArrowheads="1"/>
          </p:cNvPicPr>
          <p:nvPr/>
        </p:nvPicPr>
        <p:blipFill>
          <a:blip r:embed="rId3"/>
          <a:srcRect/>
          <a:stretch>
            <a:fillRect/>
          </a:stretch>
        </p:blipFill>
        <p:spPr bwMode="auto">
          <a:xfrm>
            <a:off x="471488" y="333375"/>
            <a:ext cx="4471987"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le milizie sioniste 2 a Jaffa">
            <a:extLst>
              <a:ext uri="{FF2B5EF4-FFF2-40B4-BE49-F238E27FC236}">
                <a16:creationId xmlns:a16="http://schemas.microsoft.com/office/drawing/2014/main" id="{549C5DF7-276B-4E76-E6FE-36CE7A9BF0F7}"/>
              </a:ext>
            </a:extLst>
          </p:cNvPr>
          <p:cNvPicPr>
            <a:picLocks noChangeAspect="1" noChangeArrowheads="1"/>
          </p:cNvPicPr>
          <p:nvPr/>
        </p:nvPicPr>
        <p:blipFill>
          <a:blip r:embed="rId4"/>
          <a:srcRect/>
          <a:stretch>
            <a:fillRect/>
          </a:stretch>
        </p:blipFill>
        <p:spPr bwMode="auto">
          <a:xfrm>
            <a:off x="5076825" y="333375"/>
            <a:ext cx="3681413" cy="2663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AA56599E-1A7C-6BA6-0AE0-8833DE63E1F7}"/>
              </a:ext>
            </a:extLst>
          </p:cNvPr>
          <p:cNvSpPr txBox="1"/>
          <p:nvPr/>
        </p:nvSpPr>
        <p:spPr>
          <a:xfrm>
            <a:off x="684213" y="333375"/>
            <a:ext cx="2951162" cy="260350"/>
          </a:xfrm>
          <a:prstGeom prst="rect">
            <a:avLst/>
          </a:prstGeom>
          <a:noFill/>
        </p:spPr>
        <p:txBody>
          <a:bodyPr>
            <a:spAutoFit/>
          </a:bodyPr>
          <a:lstStyle/>
          <a:p>
            <a:pPr>
              <a:defRPr/>
            </a:pPr>
            <a:r>
              <a:rPr lang="en-US" sz="1100" b="1" dirty="0">
                <a:solidFill>
                  <a:schemeClr val="accent4">
                    <a:lumMod val="10000"/>
                  </a:schemeClr>
                </a:solidFill>
              </a:rPr>
              <a:t>Manshiyeh, </a:t>
            </a:r>
            <a:r>
              <a:rPr lang="en-US" sz="1100" b="1" dirty="0" err="1">
                <a:solidFill>
                  <a:schemeClr val="accent4">
                    <a:lumMod val="10000"/>
                  </a:schemeClr>
                </a:solidFill>
              </a:rPr>
              <a:t>quartiere</a:t>
            </a:r>
            <a:r>
              <a:rPr lang="en-US" sz="1100" b="1" dirty="0">
                <a:solidFill>
                  <a:schemeClr val="accent4">
                    <a:lumMod val="10000"/>
                  </a:schemeClr>
                </a:solidFill>
              </a:rPr>
              <a:t> di Jaffa, pre-</a:t>
            </a:r>
            <a:r>
              <a:rPr lang="en-US" sz="1100" b="1" dirty="0" err="1">
                <a:solidFill>
                  <a:schemeClr val="accent4">
                    <a:lumMod val="10000"/>
                  </a:schemeClr>
                </a:solidFill>
              </a:rPr>
              <a:t>nakba</a:t>
            </a:r>
            <a:endParaRPr lang="en-US" sz="1100" b="1" dirty="0">
              <a:solidFill>
                <a:schemeClr val="accent4">
                  <a:lumMod val="10000"/>
                </a:schemeClr>
              </a:solidFill>
            </a:endParaRPr>
          </a:p>
        </p:txBody>
      </p:sp>
      <p:sp>
        <p:nvSpPr>
          <p:cNvPr id="13" name="CasellaDiTesto 12">
            <a:extLst>
              <a:ext uri="{FF2B5EF4-FFF2-40B4-BE49-F238E27FC236}">
                <a16:creationId xmlns:a16="http://schemas.microsoft.com/office/drawing/2014/main" id="{026EEFFF-148A-3996-594F-C322195D05AC}"/>
              </a:ext>
            </a:extLst>
          </p:cNvPr>
          <p:cNvSpPr txBox="1"/>
          <p:nvPr/>
        </p:nvSpPr>
        <p:spPr>
          <a:xfrm>
            <a:off x="5219700" y="2568575"/>
            <a:ext cx="1584325" cy="431800"/>
          </a:xfrm>
          <a:prstGeom prst="rect">
            <a:avLst/>
          </a:prstGeom>
          <a:noFill/>
        </p:spPr>
        <p:txBody>
          <a:bodyPr>
            <a:spAutoFit/>
          </a:bodyPr>
          <a:lstStyle/>
          <a:p>
            <a:pPr>
              <a:defRPr/>
            </a:pPr>
            <a:r>
              <a:rPr lang="fr-FR" sz="1100" b="1" dirty="0">
                <a:solidFill>
                  <a:schemeClr val="accent4">
                    <a:lumMod val="10000"/>
                  </a:schemeClr>
                </a:solidFill>
              </a:rPr>
              <a:t>Les milices sionistes occupent Jaffa</a:t>
            </a:r>
            <a:endParaRPr lang="en-US" sz="1100" b="1" dirty="0">
              <a:solidFill>
                <a:schemeClr val="accent4">
                  <a:lumMod val="10000"/>
                </a:schemeClr>
              </a:solidFill>
            </a:endParaRPr>
          </a:p>
        </p:txBody>
      </p:sp>
      <p:sp>
        <p:nvSpPr>
          <p:cNvPr id="14" name="Rettangolo 13">
            <a:extLst>
              <a:ext uri="{FF2B5EF4-FFF2-40B4-BE49-F238E27FC236}">
                <a16:creationId xmlns:a16="http://schemas.microsoft.com/office/drawing/2014/main" id="{1948E759-1A3D-5A55-023F-9D2DFB71D72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2">
            <a:extLst>
              <a:ext uri="{FF2B5EF4-FFF2-40B4-BE49-F238E27FC236}">
                <a16:creationId xmlns:a16="http://schemas.microsoft.com/office/drawing/2014/main" id="{1DBB894C-94AA-DD36-4B52-28031FF84DB4}"/>
              </a:ext>
            </a:extLst>
          </p:cNvPr>
          <p:cNvPicPr>
            <a:picLocks noChangeAspect="1"/>
          </p:cNvPicPr>
          <p:nvPr/>
        </p:nvPicPr>
        <p:blipFill>
          <a:blip r:embed="rId5"/>
          <a:stretch>
            <a:fillRect/>
          </a:stretch>
        </p:blipFill>
        <p:spPr>
          <a:xfrm>
            <a:off x="446088" y="3141663"/>
            <a:ext cx="4511675" cy="33829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877756B5-5A9C-4022-021D-65C9A1D98B5C}"/>
              </a:ext>
            </a:extLst>
          </p:cNvPr>
          <p:cNvSpPr txBox="1">
            <a:spLocks noChangeArrowheads="1"/>
          </p:cNvSpPr>
          <p:nvPr/>
        </p:nvSpPr>
        <p:spPr bwMode="auto">
          <a:xfrm>
            <a:off x="460375" y="3124200"/>
            <a:ext cx="3311525"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altLang="en-US" sz="1100" b="1" dirty="0" err="1">
                <a:solidFill>
                  <a:schemeClr val="accent4">
                    <a:lumMod val="10000"/>
                  </a:schemeClr>
                </a:solidFill>
              </a:rPr>
              <a:t>Aprile</a:t>
            </a:r>
            <a:r>
              <a:rPr lang="en-US" altLang="en-US" sz="1100" b="1" dirty="0">
                <a:solidFill>
                  <a:schemeClr val="accent4">
                    <a:lumMod val="10000"/>
                  </a:schemeClr>
                </a:solidFill>
              </a:rPr>
              <a:t> 1948. Manshiyeh </a:t>
            </a:r>
            <a:r>
              <a:rPr lang="en-US" altLang="en-US" sz="1100" b="1" dirty="0" err="1">
                <a:solidFill>
                  <a:schemeClr val="accent4">
                    <a:lumMod val="10000"/>
                  </a:schemeClr>
                </a:solidFill>
              </a:rPr>
              <a:t>distrutto</a:t>
            </a:r>
            <a:r>
              <a:rPr lang="en-US" altLang="en-US" sz="1100" b="1" dirty="0">
                <a:solidFill>
                  <a:schemeClr val="accent4">
                    <a:lumMod val="10000"/>
                  </a:schemeClr>
                </a:solidFill>
              </a:rPr>
              <a:t> </a:t>
            </a:r>
            <a:r>
              <a:rPr lang="en-US" altLang="en-US" sz="1100" b="1" dirty="0" err="1">
                <a:solidFill>
                  <a:schemeClr val="accent4">
                    <a:lumMod val="10000"/>
                  </a:schemeClr>
                </a:solidFill>
              </a:rPr>
              <a:t>dai</a:t>
            </a:r>
            <a:r>
              <a:rPr lang="en-US" altLang="en-US" sz="1100" b="1" dirty="0">
                <a:solidFill>
                  <a:schemeClr val="accent4">
                    <a:lumMod val="10000"/>
                  </a:schemeClr>
                </a:solidFill>
              </a:rPr>
              <a:t> sionisti. Oggi è  un </a:t>
            </a:r>
            <a:r>
              <a:rPr lang="en-US" altLang="en-US" sz="1100" b="1" dirty="0" err="1">
                <a:solidFill>
                  <a:schemeClr val="accent4">
                    <a:lumMod val="10000"/>
                  </a:schemeClr>
                </a:solidFill>
              </a:rPr>
              <a:t>moderno</a:t>
            </a:r>
            <a:r>
              <a:rPr lang="en-US" altLang="en-US" sz="1100" b="1" dirty="0">
                <a:solidFill>
                  <a:schemeClr val="accent4">
                    <a:lumMod val="10000"/>
                  </a:schemeClr>
                </a:solidFill>
              </a:rPr>
              <a:t> </a:t>
            </a:r>
            <a:r>
              <a:rPr lang="en-US" altLang="en-US" sz="1100" b="1" dirty="0" err="1">
                <a:solidFill>
                  <a:schemeClr val="accent4">
                    <a:lumMod val="10000"/>
                  </a:schemeClr>
                </a:solidFill>
              </a:rPr>
              <a:t>quartiere</a:t>
            </a:r>
            <a:r>
              <a:rPr lang="en-US" altLang="en-US" sz="1100" b="1" dirty="0">
                <a:solidFill>
                  <a:schemeClr val="accent4">
                    <a:lumMod val="10000"/>
                  </a:schemeClr>
                </a:solidFill>
              </a:rPr>
              <a:t> di Tel Aviv.</a:t>
            </a:r>
          </a:p>
        </p:txBody>
      </p:sp>
      <p:pic>
        <p:nvPicPr>
          <p:cNvPr id="9" name="Picture 11" descr="C:\Users\Enrico\Desktop\Jaffa 1948 sea jpeg.jpg">
            <a:extLst>
              <a:ext uri="{FF2B5EF4-FFF2-40B4-BE49-F238E27FC236}">
                <a16:creationId xmlns:a16="http://schemas.microsoft.com/office/drawing/2014/main" id="{72EB7D67-54AD-A635-F9BB-A1921EC539D1}"/>
              </a:ext>
            </a:extLst>
          </p:cNvPr>
          <p:cNvPicPr>
            <a:picLocks noChangeAspect="1" noChangeArrowheads="1"/>
          </p:cNvPicPr>
          <p:nvPr/>
        </p:nvPicPr>
        <p:blipFill>
          <a:blip r:embed="rId6"/>
          <a:srcRect t="4282" b="20901"/>
          <a:stretch>
            <a:fillRect/>
          </a:stretch>
        </p:blipFill>
        <p:spPr bwMode="auto">
          <a:xfrm>
            <a:off x="5097463" y="4446588"/>
            <a:ext cx="3683000" cy="20653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29739" name="Text Box 6">
            <a:extLst>
              <a:ext uri="{FF2B5EF4-FFF2-40B4-BE49-F238E27FC236}">
                <a16:creationId xmlns:a16="http://schemas.microsoft.com/office/drawing/2014/main" id="{56C8B9D9-5168-3DB9-03F2-85344E0098EB}"/>
              </a:ext>
            </a:extLst>
          </p:cNvPr>
          <p:cNvSpPr txBox="1">
            <a:spLocks noChangeArrowheads="1"/>
          </p:cNvSpPr>
          <p:nvPr/>
        </p:nvSpPr>
        <p:spPr bwMode="auto">
          <a:xfrm>
            <a:off x="5049838" y="4446588"/>
            <a:ext cx="18002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100" b="1">
                <a:solidFill>
                  <a:srgbClr val="000000"/>
                </a:solidFill>
              </a:rPr>
              <a:t>De nombreux Palestiniens de Jaffa                et de Akka  doivent                  fuir par mer</a:t>
            </a:r>
            <a:endParaRPr lang="it-IT" altLang="it-CH" sz="1100" b="1">
              <a:solidFill>
                <a:srgbClr val="000000"/>
              </a:solidFill>
            </a:endParaRPr>
          </a:p>
        </p:txBody>
      </p:sp>
      <p:sp>
        <p:nvSpPr>
          <p:cNvPr id="6" name="Freccia in giù 5">
            <a:extLst>
              <a:ext uri="{FF2B5EF4-FFF2-40B4-BE49-F238E27FC236}">
                <a16:creationId xmlns:a16="http://schemas.microsoft.com/office/drawing/2014/main" id="{CF9909AA-D5FE-AE21-BA2A-535C83433BB1}"/>
              </a:ext>
            </a:extLst>
          </p:cNvPr>
          <p:cNvSpPr/>
          <p:nvPr/>
        </p:nvSpPr>
        <p:spPr bwMode="auto">
          <a:xfrm>
            <a:off x="4064000" y="2673350"/>
            <a:ext cx="215900" cy="774700"/>
          </a:xfrm>
          <a:prstGeom prst="downArrow">
            <a:avLst/>
          </a:prstGeom>
          <a:solidFill>
            <a:srgbClr val="FFFF00"/>
          </a:solidFill>
          <a:ln w="9525"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chemeClr val="accent4">
                  <a:lumMod val="10000"/>
                </a:schemeClr>
              </a:solidFill>
              <a:latin typeface="Arial" charset="0"/>
            </a:endParaRPr>
          </a:p>
        </p:txBody>
      </p:sp>
      <p:sp>
        <p:nvSpPr>
          <p:cNvPr id="811015" name="CasellaDiTesto 3">
            <a:extLst>
              <a:ext uri="{FF2B5EF4-FFF2-40B4-BE49-F238E27FC236}">
                <a16:creationId xmlns:a16="http://schemas.microsoft.com/office/drawing/2014/main" id="{2C80D8D8-5889-BC05-AA8B-81B931D7896E}"/>
              </a:ext>
            </a:extLst>
          </p:cNvPr>
          <p:cNvSpPr txBox="1">
            <a:spLocks noChangeArrowheads="1"/>
          </p:cNvSpPr>
          <p:nvPr/>
        </p:nvSpPr>
        <p:spPr bwMode="auto">
          <a:xfrm>
            <a:off x="5078413" y="3100388"/>
            <a:ext cx="3311525" cy="13081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100" b="1" dirty="0">
                <a:solidFill>
                  <a:schemeClr val="accent4">
                    <a:lumMod val="10000"/>
                  </a:schemeClr>
                </a:solidFill>
              </a:rPr>
              <a:t>Jaffa</a:t>
            </a:r>
            <a:r>
              <a:rPr lang="en-US" altLang="en-US" sz="1800" b="1" dirty="0">
                <a:solidFill>
                  <a:schemeClr val="accent4">
                    <a:lumMod val="10000"/>
                  </a:schemeClr>
                </a:solidFill>
              </a:rPr>
              <a:t> - </a:t>
            </a:r>
            <a:r>
              <a:rPr lang="fr-FR" altLang="en-US" sz="1800" b="1" dirty="0">
                <a:solidFill>
                  <a:schemeClr val="accent4">
                    <a:lumMod val="10000"/>
                  </a:schemeClr>
                </a:solidFill>
              </a:rPr>
              <a:t>Les milices sionistes ont bombardé la ville du </a:t>
            </a:r>
            <a:r>
              <a:rPr lang="fr-FR" altLang="en-US" sz="2000" b="1" dirty="0">
                <a:solidFill>
                  <a:schemeClr val="accent4">
                    <a:lumMod val="10000"/>
                  </a:schemeClr>
                </a:solidFill>
              </a:rPr>
              <a:t>25 au 28 avril 1948</a:t>
            </a:r>
            <a:r>
              <a:rPr lang="fr-FR" altLang="en-US" sz="1800" b="1" dirty="0">
                <a:solidFill>
                  <a:schemeClr val="accent4">
                    <a:lumMod val="10000"/>
                  </a:schemeClr>
                </a:solidFill>
              </a:rPr>
              <a:t> et chassé les 60’000 habitants arabes.</a:t>
            </a:r>
            <a:endParaRPr lang="en-US" altLang="en-US" sz="1800" b="1" dirty="0">
              <a:solidFill>
                <a:schemeClr val="accent4">
                  <a:lumMod val="10000"/>
                </a:schemeClr>
              </a:solidFill>
            </a:endParaRPr>
          </a:p>
        </p:txBody>
      </p:sp>
      <p:sp>
        <p:nvSpPr>
          <p:cNvPr id="329742" name="CasellaDiTesto 1">
            <a:extLst>
              <a:ext uri="{FF2B5EF4-FFF2-40B4-BE49-F238E27FC236}">
                <a16:creationId xmlns:a16="http://schemas.microsoft.com/office/drawing/2014/main" id="{6B8BFA12-F992-7B86-B0D4-3A9252F6CE84}"/>
              </a:ext>
            </a:extLst>
          </p:cNvPr>
          <p:cNvSpPr txBox="1">
            <a:spLocks noChangeArrowheads="1"/>
          </p:cNvSpPr>
          <p:nvPr/>
        </p:nvSpPr>
        <p:spPr bwMode="auto">
          <a:xfrm>
            <a:off x="5219700" y="6165850"/>
            <a:ext cx="6477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000"/>
              <a:t>Akka</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295DD27-18C5-F579-968E-55FA0BA1508D}"/>
              </a:ext>
            </a:extLst>
          </p:cNvPr>
          <p:cNvPicPr>
            <a:picLocks noChangeAspect="1"/>
          </p:cNvPicPr>
          <p:nvPr/>
        </p:nvPicPr>
        <p:blipFill>
          <a:blip r:embed="rId3"/>
          <a:stretch>
            <a:fillRect/>
          </a:stretch>
        </p:blipFill>
        <p:spPr>
          <a:xfrm>
            <a:off x="5121275" y="4151313"/>
            <a:ext cx="3843338" cy="2562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88772" name="Picture 4" descr="se ne vanno per forza 2">
            <a:extLst>
              <a:ext uri="{FF2B5EF4-FFF2-40B4-BE49-F238E27FC236}">
                <a16:creationId xmlns:a16="http://schemas.microsoft.com/office/drawing/2014/main" id="{C7455C5D-596C-61C3-B71B-CAF819368E91}"/>
              </a:ext>
            </a:extLst>
          </p:cNvPr>
          <p:cNvPicPr>
            <a:picLocks noChangeAspect="1" noChangeArrowheads="1"/>
          </p:cNvPicPr>
          <p:nvPr/>
        </p:nvPicPr>
        <p:blipFill>
          <a:blip r:embed="rId4"/>
          <a:srcRect/>
          <a:stretch>
            <a:fillRect/>
          </a:stretch>
        </p:blipFill>
        <p:spPr bwMode="auto">
          <a:xfrm>
            <a:off x="179388" y="4149725"/>
            <a:ext cx="3887787" cy="25876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8777" name="Text Box 9">
            <a:extLst>
              <a:ext uri="{FF2B5EF4-FFF2-40B4-BE49-F238E27FC236}">
                <a16:creationId xmlns:a16="http://schemas.microsoft.com/office/drawing/2014/main" id="{2D216A26-E233-8B58-72B8-0E08874FB3A1}"/>
              </a:ext>
            </a:extLst>
          </p:cNvPr>
          <p:cNvSpPr txBox="1">
            <a:spLocks noChangeArrowheads="1"/>
          </p:cNvSpPr>
          <p:nvPr/>
        </p:nvSpPr>
        <p:spPr bwMode="auto">
          <a:xfrm>
            <a:off x="4152900" y="4375150"/>
            <a:ext cx="863600" cy="1200150"/>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400" b="1" dirty="0">
                <a:cs typeface="Arial" charset="0"/>
              </a:rPr>
              <a:t>1947 </a:t>
            </a:r>
            <a:r>
              <a:rPr lang="fr-CH" altLang="it-CH" sz="2400" b="1" dirty="0">
                <a:effectLst>
                  <a:outerShdw blurRad="38100" dist="38100" dir="2700000" algn="tl">
                    <a:srgbClr val="000000">
                      <a:alpha val="43137"/>
                    </a:srgbClr>
                  </a:outerShdw>
                </a:effectLst>
                <a:cs typeface="Arial" charset="0"/>
              </a:rPr>
              <a:t>-</a:t>
            </a:r>
            <a:r>
              <a:rPr lang="fr-CH" altLang="it-CH" sz="2400" b="1" u="sng" dirty="0">
                <a:effectLst>
                  <a:outerShdw blurRad="38100" dist="38100" dir="2700000" algn="tl">
                    <a:srgbClr val="000000">
                      <a:alpha val="43137"/>
                    </a:srgbClr>
                  </a:outerShdw>
                </a:effectLst>
                <a:cs typeface="Arial" charset="0"/>
              </a:rPr>
              <a:t> </a:t>
            </a:r>
            <a:r>
              <a:rPr lang="fr-CH" altLang="it-CH" sz="2400" b="1" dirty="0">
                <a:cs typeface="Arial" charset="0"/>
              </a:rPr>
              <a:t>1948</a:t>
            </a:r>
            <a:endParaRPr lang="it-IT" altLang="it-CH" sz="2400" b="1" dirty="0">
              <a:cs typeface="Arial" charset="0"/>
            </a:endParaRPr>
          </a:p>
        </p:txBody>
      </p:sp>
      <p:sp>
        <p:nvSpPr>
          <p:cNvPr id="2" name="CasellaDiTesto 1">
            <a:extLst>
              <a:ext uri="{FF2B5EF4-FFF2-40B4-BE49-F238E27FC236}">
                <a16:creationId xmlns:a16="http://schemas.microsoft.com/office/drawing/2014/main" id="{57A82711-4091-EA1A-BE74-32BBA1A5CFD5}"/>
              </a:ext>
            </a:extLst>
          </p:cNvPr>
          <p:cNvSpPr txBox="1"/>
          <p:nvPr/>
        </p:nvSpPr>
        <p:spPr>
          <a:xfrm>
            <a:off x="5091113" y="6183313"/>
            <a:ext cx="1425575" cy="554037"/>
          </a:xfrm>
          <a:prstGeom prst="rect">
            <a:avLst/>
          </a:prstGeom>
          <a:noFill/>
        </p:spPr>
        <p:txBody>
          <a:bodyPr>
            <a:spAutoFit/>
          </a:bodyPr>
          <a:lstStyle/>
          <a:p>
            <a:pPr>
              <a:defRPr/>
            </a:pPr>
            <a:r>
              <a:rPr lang="fr-FR" sz="1000" b="1" dirty="0">
                <a:solidFill>
                  <a:schemeClr val="accent4">
                    <a:lumMod val="10000"/>
                  </a:schemeClr>
                </a:solidFill>
              </a:rPr>
              <a:t>Haïfa: les sionistes </a:t>
            </a:r>
          </a:p>
          <a:p>
            <a:pPr>
              <a:defRPr/>
            </a:pPr>
            <a:r>
              <a:rPr lang="fr-FR" sz="1000" b="1" dirty="0">
                <a:solidFill>
                  <a:schemeClr val="accent4">
                    <a:lumMod val="10000"/>
                  </a:schemeClr>
                </a:solidFill>
              </a:rPr>
              <a:t>chassent ou tuent </a:t>
            </a:r>
          </a:p>
          <a:p>
            <a:pPr>
              <a:defRPr/>
            </a:pPr>
            <a:r>
              <a:rPr lang="fr-FR" sz="1000" b="1" dirty="0">
                <a:solidFill>
                  <a:schemeClr val="accent4">
                    <a:lumMod val="10000"/>
                  </a:schemeClr>
                </a:solidFill>
              </a:rPr>
              <a:t>65’000 Palestiniens.</a:t>
            </a:r>
          </a:p>
        </p:txBody>
      </p:sp>
      <p:pic>
        <p:nvPicPr>
          <p:cNvPr id="13" name="Picture 5" descr="se ne vanno per forza 3">
            <a:extLst>
              <a:ext uri="{FF2B5EF4-FFF2-40B4-BE49-F238E27FC236}">
                <a16:creationId xmlns:a16="http://schemas.microsoft.com/office/drawing/2014/main" id="{23637ED8-26E5-7C6D-A175-3992A3DCEEF3}"/>
              </a:ext>
            </a:extLst>
          </p:cNvPr>
          <p:cNvPicPr>
            <a:picLocks noChangeAspect="1" noChangeArrowheads="1"/>
          </p:cNvPicPr>
          <p:nvPr/>
        </p:nvPicPr>
        <p:blipFill rotWithShape="1">
          <a:blip r:embed="rId5"/>
          <a:srcRect/>
          <a:stretch/>
        </p:blipFill>
        <p:spPr bwMode="auto">
          <a:xfrm>
            <a:off x="179388" y="234950"/>
            <a:ext cx="2592387"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9" descr="Scan10004">
            <a:extLst>
              <a:ext uri="{FF2B5EF4-FFF2-40B4-BE49-F238E27FC236}">
                <a16:creationId xmlns:a16="http://schemas.microsoft.com/office/drawing/2014/main" id="{855B6BA4-7234-67DD-37EE-BA2409CE8640}"/>
              </a:ext>
            </a:extLst>
          </p:cNvPr>
          <p:cNvPicPr>
            <a:picLocks noChangeAspect="1" noChangeArrowheads="1"/>
          </p:cNvPicPr>
          <p:nvPr/>
        </p:nvPicPr>
        <p:blipFill>
          <a:blip r:embed="rId6"/>
          <a:srcRect/>
          <a:stretch>
            <a:fillRect/>
          </a:stretch>
        </p:blipFill>
        <p:spPr bwMode="auto">
          <a:xfrm>
            <a:off x="3073400" y="252413"/>
            <a:ext cx="5891213" cy="32067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 name="Text Box 10">
            <a:extLst>
              <a:ext uri="{FF2B5EF4-FFF2-40B4-BE49-F238E27FC236}">
                <a16:creationId xmlns:a16="http://schemas.microsoft.com/office/drawing/2014/main" id="{2581D0C1-82B9-C612-6E81-A64073C5906A}"/>
              </a:ext>
            </a:extLst>
          </p:cNvPr>
          <p:cNvSpPr txBox="1">
            <a:spLocks noChangeArrowheads="1"/>
          </p:cNvSpPr>
          <p:nvPr/>
        </p:nvSpPr>
        <p:spPr bwMode="auto">
          <a:xfrm>
            <a:off x="3152775" y="230188"/>
            <a:ext cx="2946400" cy="73818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FR" altLang="it-CH" sz="1400" b="1" dirty="0">
                <a:solidFill>
                  <a:schemeClr val="accent4">
                    <a:lumMod val="10000"/>
                  </a:schemeClr>
                </a:solidFill>
              </a:rPr>
              <a:t>1948 Les Palestiniens doivent quitter Jaffa escortés par                   une jeep de l’Haganah</a:t>
            </a:r>
            <a:endParaRPr lang="it-IT" altLang="it-CH" sz="1400" b="1" dirty="0">
              <a:solidFill>
                <a:schemeClr val="accent4">
                  <a:lumMod val="10000"/>
                </a:schemeClr>
              </a:solidFill>
            </a:endParaRPr>
          </a:p>
        </p:txBody>
      </p:sp>
      <p:sp>
        <p:nvSpPr>
          <p:cNvPr id="17" name="Rettangolo 16">
            <a:extLst>
              <a:ext uri="{FF2B5EF4-FFF2-40B4-BE49-F238E27FC236}">
                <a16:creationId xmlns:a16="http://schemas.microsoft.com/office/drawing/2014/main" id="{F9004C56-ECCB-E5F0-A76C-3D9694F96B3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786" name="Segnaposto numero diapositiva 1">
            <a:extLst>
              <a:ext uri="{FF2B5EF4-FFF2-40B4-BE49-F238E27FC236}">
                <a16:creationId xmlns:a16="http://schemas.microsoft.com/office/drawing/2014/main" id="{467FC3C2-1B9D-A7CD-64E5-B98B066B6105}"/>
              </a:ext>
            </a:extLst>
          </p:cNvPr>
          <p:cNvSpPr>
            <a:spLocks noGrp="1"/>
          </p:cNvSpPr>
          <p:nvPr>
            <p:ph type="sldNum" sz="quarter" idx="12"/>
          </p:nvPr>
        </p:nvSpPr>
        <p:spPr>
          <a:xfrm>
            <a:off x="7823200" y="3663950"/>
            <a:ext cx="792163" cy="417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7456B7-9710-4911-8F99-B06CB1D6CC28}" type="slidenum">
              <a:rPr lang="it-IT" altLang="en-US" sz="1800" b="1" smtClean="0">
                <a:solidFill>
                  <a:srgbClr val="FFFFFF"/>
                </a:solidFill>
              </a:rPr>
              <a:pPr>
                <a:spcBef>
                  <a:spcPct val="0"/>
                </a:spcBef>
                <a:buFontTx/>
                <a:buNone/>
              </a:pPr>
              <a:t>77</a:t>
            </a:fld>
            <a:endParaRPr lang="it-IT" altLang="en-US" sz="1800" b="1">
              <a:solidFill>
                <a:srgbClr val="FFFFFF"/>
              </a:solidFill>
            </a:endParaRPr>
          </a:p>
        </p:txBody>
      </p:sp>
      <p:sp>
        <p:nvSpPr>
          <p:cNvPr id="331787" name="CasellaDiTesto 3">
            <a:extLst>
              <a:ext uri="{FF2B5EF4-FFF2-40B4-BE49-F238E27FC236}">
                <a16:creationId xmlns:a16="http://schemas.microsoft.com/office/drawing/2014/main" id="{1CE354CB-4FFC-416C-22F8-8DACF80BD6EF}"/>
              </a:ext>
            </a:extLst>
          </p:cNvPr>
          <p:cNvSpPr txBox="1">
            <a:spLocks noChangeArrowheads="1"/>
          </p:cNvSpPr>
          <p:nvPr/>
        </p:nvSpPr>
        <p:spPr bwMode="auto">
          <a:xfrm>
            <a:off x="4256088" y="5907088"/>
            <a:ext cx="8636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Notez les Jeeps de l’Haganah </a:t>
            </a:r>
            <a:endParaRPr lang="en-US" altLang="en-US" sz="1000"/>
          </a:p>
        </p:txBody>
      </p:sp>
      <p:sp>
        <p:nvSpPr>
          <p:cNvPr id="18" name="Text Box 8">
            <a:extLst>
              <a:ext uri="{FF2B5EF4-FFF2-40B4-BE49-F238E27FC236}">
                <a16:creationId xmlns:a16="http://schemas.microsoft.com/office/drawing/2014/main" id="{D55CEBA6-7925-E1F3-0D67-A46EE3123542}"/>
              </a:ext>
            </a:extLst>
          </p:cNvPr>
          <p:cNvSpPr txBox="1">
            <a:spLocks noChangeArrowheads="1"/>
          </p:cNvSpPr>
          <p:nvPr/>
        </p:nvSpPr>
        <p:spPr bwMode="auto">
          <a:xfrm>
            <a:off x="3055938" y="3627438"/>
            <a:ext cx="4645025" cy="369887"/>
          </a:xfrm>
          <a:prstGeom prst="rect">
            <a:avLst/>
          </a:prstGeom>
          <a:solidFill>
            <a:srgbClr val="FFFF00"/>
          </a:solidFill>
          <a:ln>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err="1">
                <a:solidFill>
                  <a:schemeClr val="accent4">
                    <a:lumMod val="10000"/>
                  </a:schemeClr>
                </a:solidFill>
              </a:rPr>
              <a:t>L’expulsion</a:t>
            </a:r>
            <a:r>
              <a:rPr lang="en-US" altLang="it-CH" sz="1800" b="1" dirty="0">
                <a:solidFill>
                  <a:schemeClr val="accent4">
                    <a:lumMod val="10000"/>
                  </a:schemeClr>
                </a:solidFill>
              </a:rPr>
              <a:t> des </a:t>
            </a:r>
            <a:r>
              <a:rPr lang="en-US" altLang="it-CH" sz="1800" b="1" dirty="0" err="1">
                <a:solidFill>
                  <a:schemeClr val="accent4">
                    <a:lumMod val="10000"/>
                  </a:schemeClr>
                </a:solidFill>
              </a:rPr>
              <a:t>Palestiniens</a:t>
            </a:r>
            <a:endParaRPr lang="en-US" altLang="it-CH" sz="1800" b="1" dirty="0">
              <a:solidFill>
                <a:schemeClr val="accent4">
                  <a:lumMod val="10000"/>
                </a:schemeClr>
              </a:solidFill>
            </a:endParaRPr>
          </a:p>
        </p:txBody>
      </p:sp>
      <p:sp>
        <p:nvSpPr>
          <p:cNvPr id="331789" name="Text Box 7">
            <a:extLst>
              <a:ext uri="{FF2B5EF4-FFF2-40B4-BE49-F238E27FC236}">
                <a16:creationId xmlns:a16="http://schemas.microsoft.com/office/drawing/2014/main" id="{43E6D29E-EC9A-0065-B78F-451CBE806ADC}"/>
              </a:ext>
            </a:extLst>
          </p:cNvPr>
          <p:cNvSpPr txBox="1">
            <a:spLocks noChangeArrowheads="1"/>
          </p:cNvSpPr>
          <p:nvPr/>
        </p:nvSpPr>
        <p:spPr bwMode="auto">
          <a:xfrm>
            <a:off x="179388" y="3522663"/>
            <a:ext cx="2735262"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Les milices sionistes obligent      les Palestiniens à partir</a:t>
            </a:r>
            <a:endParaRPr lang="it-IT" altLang="it-CH" sz="1200" b="1">
              <a:solidFill>
                <a:srgbClr val="FFFFFF"/>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9" descr="C:\Users\Enrico\Desktop\Ex jpeg.jpg">
            <a:extLst>
              <a:ext uri="{FF2B5EF4-FFF2-40B4-BE49-F238E27FC236}">
                <a16:creationId xmlns:a16="http://schemas.microsoft.com/office/drawing/2014/main" id="{9131824D-BDDB-D572-3262-F27BD7AD0530}"/>
              </a:ext>
            </a:extLst>
          </p:cNvPr>
          <p:cNvPicPr>
            <a:picLocks noChangeAspect="1" noChangeArrowheads="1"/>
          </p:cNvPicPr>
          <p:nvPr/>
        </p:nvPicPr>
        <p:blipFill>
          <a:blip r:embed="rId3"/>
          <a:srcRect/>
          <a:stretch>
            <a:fillRect/>
          </a:stretch>
        </p:blipFill>
        <p:spPr bwMode="auto">
          <a:xfrm>
            <a:off x="179388" y="188913"/>
            <a:ext cx="4608512" cy="3308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88772" name="Text Box 5">
            <a:extLst>
              <a:ext uri="{FF2B5EF4-FFF2-40B4-BE49-F238E27FC236}">
                <a16:creationId xmlns:a16="http://schemas.microsoft.com/office/drawing/2014/main" id="{1AFDC391-A202-7CB6-F254-6CC430F2FBB3}"/>
              </a:ext>
            </a:extLst>
          </p:cNvPr>
          <p:cNvSpPr txBox="1">
            <a:spLocks noChangeArrowheads="1"/>
          </p:cNvSpPr>
          <p:nvPr/>
        </p:nvSpPr>
        <p:spPr bwMode="auto">
          <a:xfrm>
            <a:off x="3852863" y="188913"/>
            <a:ext cx="935037" cy="738187"/>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50000"/>
              </a:spcBef>
              <a:buFontTx/>
              <a:buNone/>
              <a:defRPr/>
            </a:pPr>
            <a:r>
              <a:rPr lang="fr-CH" altLang="it-CH" sz="1400" b="1" dirty="0">
                <a:solidFill>
                  <a:schemeClr val="accent4">
                    <a:lumMod val="10000"/>
                  </a:schemeClr>
                </a:solidFill>
                <a:cs typeface="Arial" charset="0"/>
              </a:rPr>
              <a:t>Navire Exodus 1947</a:t>
            </a:r>
            <a:endParaRPr lang="it-IT" altLang="it-CH" sz="1400" b="1" dirty="0">
              <a:solidFill>
                <a:schemeClr val="accent4">
                  <a:lumMod val="10000"/>
                </a:schemeClr>
              </a:solidFill>
              <a:cs typeface="Arial" charset="0"/>
            </a:endParaRPr>
          </a:p>
        </p:txBody>
      </p:sp>
      <p:pic>
        <p:nvPicPr>
          <p:cNvPr id="289797" name="Picture 9" descr="RefugeesOnTheMove-10-30-1948-Jalil_3">
            <a:extLst>
              <a:ext uri="{FF2B5EF4-FFF2-40B4-BE49-F238E27FC236}">
                <a16:creationId xmlns:a16="http://schemas.microsoft.com/office/drawing/2014/main" id="{3ED2067E-5D33-3F02-D0FD-FED048983DA4}"/>
              </a:ext>
            </a:extLst>
          </p:cNvPr>
          <p:cNvPicPr>
            <a:picLocks noChangeAspect="1" noChangeArrowheads="1"/>
          </p:cNvPicPr>
          <p:nvPr/>
        </p:nvPicPr>
        <p:blipFill>
          <a:blip r:embed="rId4">
            <a:lum bright="-10000" contrast="26000"/>
          </a:blip>
          <a:srcRect/>
          <a:stretch>
            <a:fillRect/>
          </a:stretch>
        </p:blipFill>
        <p:spPr bwMode="auto">
          <a:xfrm>
            <a:off x="179388" y="3619500"/>
            <a:ext cx="4608512" cy="3035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8" name="Picture 12" descr="profughi 48 buono">
            <a:extLst>
              <a:ext uri="{FF2B5EF4-FFF2-40B4-BE49-F238E27FC236}">
                <a16:creationId xmlns:a16="http://schemas.microsoft.com/office/drawing/2014/main" id="{E4D6034A-EB22-FC98-E381-2357A21257F3}"/>
              </a:ext>
            </a:extLst>
          </p:cNvPr>
          <p:cNvPicPr>
            <a:picLocks noChangeAspect="1" noChangeArrowheads="1"/>
          </p:cNvPicPr>
          <p:nvPr/>
        </p:nvPicPr>
        <p:blipFill>
          <a:blip r:embed="rId5"/>
          <a:srcRect/>
          <a:stretch>
            <a:fillRect/>
          </a:stretch>
        </p:blipFill>
        <p:spPr bwMode="auto">
          <a:xfrm>
            <a:off x="4932363" y="3797300"/>
            <a:ext cx="4032250" cy="2863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89799" name="Picture 13" descr="arrivo profughi ebrei 2">
            <a:extLst>
              <a:ext uri="{FF2B5EF4-FFF2-40B4-BE49-F238E27FC236}">
                <a16:creationId xmlns:a16="http://schemas.microsoft.com/office/drawing/2014/main" id="{4A088658-6A83-86E1-32A3-5DD2B73C2E5C}"/>
              </a:ext>
            </a:extLst>
          </p:cNvPr>
          <p:cNvPicPr>
            <a:picLocks noChangeAspect="1" noChangeArrowheads="1"/>
          </p:cNvPicPr>
          <p:nvPr/>
        </p:nvPicPr>
        <p:blipFill>
          <a:blip r:embed="rId6"/>
          <a:srcRect/>
          <a:stretch>
            <a:fillRect/>
          </a:stretch>
        </p:blipFill>
        <p:spPr bwMode="auto">
          <a:xfrm>
            <a:off x="4932363" y="188913"/>
            <a:ext cx="4032250" cy="2316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33831" name="Segnaposto numero diapositiva 1">
            <a:extLst>
              <a:ext uri="{FF2B5EF4-FFF2-40B4-BE49-F238E27FC236}">
                <a16:creationId xmlns:a16="http://schemas.microsoft.com/office/drawing/2014/main" id="{BC56E299-269C-6FBA-666F-3F6C486A74D3}"/>
              </a:ext>
            </a:extLst>
          </p:cNvPr>
          <p:cNvSpPr>
            <a:spLocks noGrp="1"/>
          </p:cNvSpPr>
          <p:nvPr>
            <p:ph type="sldNum" sz="quarter" idx="12"/>
          </p:nvPr>
        </p:nvSpPr>
        <p:spPr>
          <a:xfrm>
            <a:off x="8318500" y="2943225"/>
            <a:ext cx="5842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327949-C405-4542-8D9B-0E605F16DA7D}"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 name="CasellaDiTesto 1">
            <a:extLst>
              <a:ext uri="{FF2B5EF4-FFF2-40B4-BE49-F238E27FC236}">
                <a16:creationId xmlns:a16="http://schemas.microsoft.com/office/drawing/2014/main" id="{B8522B12-C596-A4E3-A383-4CDA0E4A58CA}"/>
              </a:ext>
            </a:extLst>
          </p:cNvPr>
          <p:cNvSpPr txBox="1"/>
          <p:nvPr/>
        </p:nvSpPr>
        <p:spPr>
          <a:xfrm>
            <a:off x="4914900" y="3743325"/>
            <a:ext cx="4070350" cy="400050"/>
          </a:xfrm>
          <a:prstGeom prst="rect">
            <a:avLst/>
          </a:prstGeom>
          <a:noFill/>
        </p:spPr>
        <p:txBody>
          <a:bodyPr>
            <a:spAutoFit/>
          </a:bodyPr>
          <a:lstStyle/>
          <a:p>
            <a:pPr>
              <a:defRPr/>
            </a:pPr>
            <a:r>
              <a:rPr lang="en-US" sz="1000" b="1" dirty="0">
                <a:solidFill>
                  <a:schemeClr val="accent4">
                    <a:lumMod val="10000"/>
                  </a:schemeClr>
                </a:solidFill>
              </a:rPr>
              <a:t>Presque que des femmes et des enfants. Les hommes </a:t>
            </a:r>
            <a:r>
              <a:rPr lang="en-US" sz="1000" b="1" dirty="0" err="1">
                <a:solidFill>
                  <a:schemeClr val="accent4">
                    <a:lumMod val="10000"/>
                  </a:schemeClr>
                </a:solidFill>
              </a:rPr>
              <a:t>ont</a:t>
            </a:r>
            <a:r>
              <a:rPr lang="en-US" sz="1000" b="1" dirty="0">
                <a:solidFill>
                  <a:schemeClr val="accent4">
                    <a:lumMod val="10000"/>
                  </a:schemeClr>
                </a:solidFill>
              </a:rPr>
              <a:t> </a:t>
            </a:r>
            <a:r>
              <a:rPr lang="en-US" sz="1000" b="1" dirty="0" err="1">
                <a:solidFill>
                  <a:schemeClr val="accent4">
                    <a:lumMod val="10000"/>
                  </a:schemeClr>
                </a:solidFill>
              </a:rPr>
              <a:t>été</a:t>
            </a:r>
            <a:r>
              <a:rPr lang="en-US" sz="1000" b="1" dirty="0">
                <a:solidFill>
                  <a:schemeClr val="accent4">
                    <a:lumMod val="10000"/>
                  </a:schemeClr>
                </a:solidFill>
              </a:rPr>
              <a:t> </a:t>
            </a:r>
            <a:r>
              <a:rPr lang="en-US" sz="1000" b="1" dirty="0" err="1">
                <a:solidFill>
                  <a:schemeClr val="accent4">
                    <a:lumMod val="10000"/>
                  </a:schemeClr>
                </a:solidFill>
              </a:rPr>
              <a:t>imprisonnés</a:t>
            </a:r>
            <a:r>
              <a:rPr lang="en-US" sz="1000" b="1" dirty="0">
                <a:solidFill>
                  <a:schemeClr val="accent4">
                    <a:lumMod val="10000"/>
                  </a:schemeClr>
                </a:solidFill>
              </a:rPr>
              <a:t> </a:t>
            </a:r>
            <a:r>
              <a:rPr lang="en-US" sz="1000" b="1" dirty="0" err="1">
                <a:solidFill>
                  <a:schemeClr val="accent4">
                    <a:lumMod val="10000"/>
                  </a:schemeClr>
                </a:solidFill>
              </a:rPr>
              <a:t>où</a:t>
            </a:r>
            <a:r>
              <a:rPr lang="en-US" sz="1000" b="1" dirty="0">
                <a:solidFill>
                  <a:schemeClr val="accent4">
                    <a:lumMod val="10000"/>
                  </a:schemeClr>
                </a:solidFill>
              </a:rPr>
              <a:t> </a:t>
            </a:r>
            <a:r>
              <a:rPr lang="en-US" sz="1000" b="1" dirty="0" err="1">
                <a:solidFill>
                  <a:schemeClr val="accent4">
                    <a:lumMod val="10000"/>
                  </a:schemeClr>
                </a:solidFill>
              </a:rPr>
              <a:t>tués</a:t>
            </a:r>
            <a:r>
              <a:rPr lang="en-US" sz="1000" b="1" dirty="0">
                <a:solidFill>
                  <a:schemeClr val="accent4">
                    <a:lumMod val="10000"/>
                  </a:schemeClr>
                </a:solidFill>
              </a:rPr>
              <a:t>.</a:t>
            </a:r>
          </a:p>
        </p:txBody>
      </p:sp>
      <p:sp>
        <p:nvSpPr>
          <p:cNvPr id="10" name="Rettangolo 9">
            <a:extLst>
              <a:ext uri="{FF2B5EF4-FFF2-40B4-BE49-F238E27FC236}">
                <a16:creationId xmlns:a16="http://schemas.microsoft.com/office/drawing/2014/main" id="{F1EDFF7D-8C2B-9E77-CABF-B7833F31ADE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04867" name="Text Box 4">
            <a:extLst>
              <a:ext uri="{FF2B5EF4-FFF2-40B4-BE49-F238E27FC236}">
                <a16:creationId xmlns:a16="http://schemas.microsoft.com/office/drawing/2014/main" id="{50357CA1-D1EC-11B8-A0BE-93A9144A0F16}"/>
              </a:ext>
            </a:extLst>
          </p:cNvPr>
          <p:cNvSpPr txBox="1">
            <a:spLocks noChangeArrowheads="1"/>
          </p:cNvSpPr>
          <p:nvPr/>
        </p:nvSpPr>
        <p:spPr bwMode="auto">
          <a:xfrm>
            <a:off x="4967288" y="2705100"/>
            <a:ext cx="3351212" cy="876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700" b="1" dirty="0">
                <a:solidFill>
                  <a:schemeClr val="accent4">
                    <a:lumMod val="10000"/>
                  </a:schemeClr>
                </a:solidFill>
              </a:rPr>
              <a:t>Les immigrants juifs arrivent :           les Palestiniens doivent laisser leurs maisons et partir.</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a:extLst>
              <a:ext uri="{FF2B5EF4-FFF2-40B4-BE49-F238E27FC236}">
                <a16:creationId xmlns:a16="http://schemas.microsoft.com/office/drawing/2014/main" id="{CB589238-E62D-43C3-DC70-D6B718A77C3B}"/>
              </a:ext>
            </a:extLst>
          </p:cNvPr>
          <p:cNvSpPr>
            <a:spLocks noChangeArrowheads="1"/>
          </p:cNvSpPr>
          <p:nvPr/>
        </p:nvSpPr>
        <p:spPr bwMode="auto">
          <a:xfrm>
            <a:off x="0" y="0"/>
            <a:ext cx="9144000" cy="6858000"/>
          </a:xfrm>
          <a:prstGeom prst="rect">
            <a:avLst/>
          </a:prstGeom>
          <a:solidFill>
            <a:srgbClr val="8000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it-CH" sz="1800">
              <a:solidFill>
                <a:srgbClr val="FFFFFF"/>
              </a:solidFill>
            </a:endParaRPr>
          </a:p>
        </p:txBody>
      </p:sp>
      <p:sp>
        <p:nvSpPr>
          <p:cNvPr id="335875" name="Rectangle 3" descr="Stuoia">
            <a:extLst>
              <a:ext uri="{FF2B5EF4-FFF2-40B4-BE49-F238E27FC236}">
                <a16:creationId xmlns:a16="http://schemas.microsoft.com/office/drawing/2014/main" id="{82330187-E84A-8D0D-7B1B-DE2931A0C355}"/>
              </a:ext>
            </a:extLst>
          </p:cNvPr>
          <p:cNvSpPr>
            <a:spLocks noChangeArrowheads="1"/>
          </p:cNvSpPr>
          <p:nvPr/>
        </p:nvSpPr>
        <p:spPr bwMode="auto">
          <a:xfrm>
            <a:off x="250825" y="260350"/>
            <a:ext cx="8642350" cy="6337300"/>
          </a:xfrm>
          <a:prstGeom prst="rect">
            <a:avLst/>
          </a:prstGeom>
          <a:blipFill dpi="0" rotWithShape="1">
            <a:blip r:embed="rId3"/>
            <a:srcRect/>
            <a:tile tx="0" ty="0" sx="100000" sy="100000" flip="none" algn="tl"/>
          </a:blipFill>
          <a:ln w="5715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4000" b="1">
              <a:solidFill>
                <a:srgbClr val="800000"/>
              </a:solidFill>
              <a:latin typeface="Times New Roman" panose="02020603050405020304" pitchFamily="18" charset="0"/>
            </a:endParaRPr>
          </a:p>
        </p:txBody>
      </p:sp>
      <p:sp>
        <p:nvSpPr>
          <p:cNvPr id="331780" name="Text Box 4">
            <a:extLst>
              <a:ext uri="{FF2B5EF4-FFF2-40B4-BE49-F238E27FC236}">
                <a16:creationId xmlns:a16="http://schemas.microsoft.com/office/drawing/2014/main" id="{84FB4773-06CB-BBD0-06AE-341679CFA89B}"/>
              </a:ext>
            </a:extLst>
          </p:cNvPr>
          <p:cNvSpPr txBox="1">
            <a:spLocks noChangeArrowheads="1"/>
          </p:cNvSpPr>
          <p:nvPr/>
        </p:nvSpPr>
        <p:spPr bwMode="auto">
          <a:xfrm>
            <a:off x="1547813" y="1116013"/>
            <a:ext cx="3667125" cy="830262"/>
          </a:xfrm>
          <a:prstGeom prst="rect">
            <a:avLst/>
          </a:prstGeom>
          <a:solidFill>
            <a:schemeClr val="accent4"/>
          </a:solidFill>
          <a:ln w="57150">
            <a:solidFill>
              <a:srgbClr val="800000"/>
            </a:solidFill>
            <a:miter lim="800000"/>
            <a:headEnd/>
            <a:tailEnd/>
          </a:ln>
        </p:spPr>
        <p:txBody>
          <a:bodyPr>
            <a:spAutoFit/>
          </a:bodyPr>
          <a:lstStyle>
            <a:defPPr>
              <a:defRPr lang="it-CH"/>
            </a:defPPr>
            <a:lvl1pPr algn="ctr" eaLnBrk="1" hangingPunct="1">
              <a:spcBef>
                <a:spcPct val="50000"/>
              </a:spcBef>
              <a:buFontTx/>
              <a:buNone/>
              <a:defRPr sz="4800" b="1">
                <a:solidFill>
                  <a:srgbClr val="000000"/>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a:t>PALESTINE </a:t>
            </a:r>
            <a:endParaRPr lang="it-IT" altLang="it-CH"/>
          </a:p>
        </p:txBody>
      </p:sp>
      <p:sp>
        <p:nvSpPr>
          <p:cNvPr id="352262" name="Text Box 5">
            <a:extLst>
              <a:ext uri="{FF2B5EF4-FFF2-40B4-BE49-F238E27FC236}">
                <a16:creationId xmlns:a16="http://schemas.microsoft.com/office/drawing/2014/main" id="{281873FF-3478-315B-4CD7-9F2EF28E8450}"/>
              </a:ext>
            </a:extLst>
          </p:cNvPr>
          <p:cNvSpPr txBox="1">
            <a:spLocks noChangeArrowheads="1"/>
          </p:cNvSpPr>
          <p:nvPr/>
        </p:nvSpPr>
        <p:spPr bwMode="auto">
          <a:xfrm>
            <a:off x="1547813" y="2278063"/>
            <a:ext cx="5667375" cy="2400300"/>
          </a:xfrm>
          <a:prstGeom prst="rect">
            <a:avLst/>
          </a:prstGeom>
          <a:solidFill>
            <a:srgbClr val="FFFF00"/>
          </a:solidFill>
          <a:ln w="381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4000" dirty="0">
                <a:solidFill>
                  <a:schemeClr val="accent4">
                    <a:lumMod val="10000"/>
                  </a:schemeClr>
                </a:solidFill>
                <a:latin typeface="Arial Black" panose="020B0A04020102020204" pitchFamily="34" charset="0"/>
              </a:rPr>
              <a:t>14 - 15 mai 1948</a:t>
            </a:r>
            <a:r>
              <a:rPr lang="fr-CH" altLang="it-CH" sz="2000" dirty="0">
                <a:solidFill>
                  <a:schemeClr val="accent4">
                    <a:lumMod val="10000"/>
                  </a:schemeClr>
                </a:solidFill>
                <a:latin typeface="Times New Roman" panose="02020603050405020304" pitchFamily="18" charset="0"/>
              </a:rPr>
              <a:t> </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Fin du mandat britannique / entrée                      en vigueur de la résolution</a:t>
            </a:r>
            <a:r>
              <a:rPr lang="fr-CH" altLang="it-CH" sz="1800" dirty="0">
                <a:solidFill>
                  <a:schemeClr val="accent4">
                    <a:lumMod val="10000"/>
                  </a:schemeClr>
                </a:solidFill>
                <a:latin typeface="Arial Black" panose="020B0A04020102020204" pitchFamily="34" charset="0"/>
              </a:rPr>
              <a:t> </a:t>
            </a:r>
            <a:r>
              <a:rPr lang="fr-CH" altLang="it-CH" sz="2000" dirty="0">
                <a:solidFill>
                  <a:schemeClr val="accent4">
                    <a:lumMod val="10000"/>
                  </a:schemeClr>
                </a:solidFill>
                <a:latin typeface="Arial Black" panose="020B0A04020102020204" pitchFamily="34" charset="0"/>
              </a:rPr>
              <a:t>ONU 181</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Déclaration de l’État de Israël</a:t>
            </a:r>
          </a:p>
          <a:p>
            <a:pPr eaLnBrk="1" hangingPunct="1">
              <a:spcBef>
                <a:spcPct val="50000"/>
              </a:spcBef>
              <a:buFontTx/>
              <a:buNone/>
              <a:defRPr/>
            </a:pPr>
            <a:r>
              <a:rPr lang="fr-CH" altLang="it-CH" sz="2000" dirty="0">
                <a:solidFill>
                  <a:schemeClr val="accent4">
                    <a:lumMod val="10000"/>
                  </a:schemeClr>
                </a:solidFill>
                <a:latin typeface="Arial Black" panose="020B0A04020102020204" pitchFamily="34" charset="0"/>
              </a:rPr>
              <a:t>Début de la I. guerre arabo-israélienne</a:t>
            </a:r>
            <a:endParaRPr lang="it-IT" altLang="it-CH" sz="2000" dirty="0">
              <a:solidFill>
                <a:schemeClr val="accent4">
                  <a:lumMod val="10000"/>
                </a:schemeClr>
              </a:solidFill>
              <a:latin typeface="Arial Black" panose="020B0A04020102020204" pitchFamily="34" charset="0"/>
            </a:endParaRPr>
          </a:p>
        </p:txBody>
      </p:sp>
      <p:sp>
        <p:nvSpPr>
          <p:cNvPr id="7" name="Rettangolo 6">
            <a:extLst>
              <a:ext uri="{FF2B5EF4-FFF2-40B4-BE49-F238E27FC236}">
                <a16:creationId xmlns:a16="http://schemas.microsoft.com/office/drawing/2014/main" id="{44A49B01-2A74-1246-F6CF-B2C047BE3067}"/>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352258" name="Slide Number Placeholder 3">
            <a:extLst>
              <a:ext uri="{FF2B5EF4-FFF2-40B4-BE49-F238E27FC236}">
                <a16:creationId xmlns:a16="http://schemas.microsoft.com/office/drawing/2014/main" id="{C8E3E659-848B-0D72-E6BA-38FEDE1E7EA5}"/>
              </a:ext>
            </a:extLst>
          </p:cNvPr>
          <p:cNvSpPr>
            <a:spLocks noGrp="1"/>
          </p:cNvSpPr>
          <p:nvPr>
            <p:ph type="sldNum" sz="quarter" idx="12"/>
          </p:nvPr>
        </p:nvSpPr>
        <p:spPr>
          <a:xfrm>
            <a:off x="6300788" y="601345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42362EC8-C27A-44B6-907C-67A62836221A}" type="slidenum">
              <a:rPr lang="it-IT" altLang="it-CH" sz="1400" b="1" smtClean="0">
                <a:solidFill>
                  <a:schemeClr val="accent4">
                    <a:lumMod val="10000"/>
                  </a:schemeClr>
                </a:solidFill>
              </a:rPr>
              <a:pPr>
                <a:spcBef>
                  <a:spcPct val="0"/>
                </a:spcBef>
                <a:buFontTx/>
                <a:buNone/>
                <a:defRPr/>
              </a:pPr>
              <a:t>79</a:t>
            </a:fld>
            <a:endParaRPr lang="it-IT" altLang="it-CH" sz="1400" b="1">
              <a:solidFill>
                <a:schemeClr val="accent4">
                  <a:lumMod val="10000"/>
                </a:schemeClr>
              </a:solidFill>
            </a:endParaRPr>
          </a:p>
        </p:txBody>
      </p:sp>
      <p:sp>
        <p:nvSpPr>
          <p:cNvPr id="2" name="CasellaDiTesto 1">
            <a:extLst>
              <a:ext uri="{FF2B5EF4-FFF2-40B4-BE49-F238E27FC236}">
                <a16:creationId xmlns:a16="http://schemas.microsoft.com/office/drawing/2014/main" id="{2E94A9E4-E884-BF46-0469-2958B9CC0C6E}"/>
              </a:ext>
            </a:extLst>
          </p:cNvPr>
          <p:cNvSpPr txBox="1"/>
          <p:nvPr/>
        </p:nvSpPr>
        <p:spPr>
          <a:xfrm>
            <a:off x="1547813" y="4938713"/>
            <a:ext cx="5975350" cy="646112"/>
          </a:xfrm>
          <a:prstGeom prst="rect">
            <a:avLst/>
          </a:prstGeom>
          <a:solidFill>
            <a:schemeClr val="accent4"/>
          </a:solidFill>
          <a:ln w="38100">
            <a:solidFill>
              <a:schemeClr val="accent4">
                <a:lumMod val="10000"/>
              </a:schemeClr>
            </a:solidFill>
          </a:ln>
        </p:spPr>
        <p:txBody>
          <a:bodyPr>
            <a:spAutoFit/>
          </a:bodyPr>
          <a:lstStyle>
            <a:defPPr>
              <a:defRPr lang="it-CH"/>
            </a:defPPr>
            <a:lvl1pPr>
              <a:defRPr b="1">
                <a:solidFill>
                  <a:schemeClr val="accent4">
                    <a:lumMod val="10000"/>
                  </a:schemeClr>
                </a:solidFill>
              </a:defRPr>
            </a:lvl1pPr>
          </a:lstStyle>
          <a:p>
            <a:pPr>
              <a:defRPr/>
            </a:pPr>
            <a:r>
              <a:rPr lang="fr-FR"/>
              <a:t>A cette époque, quelque 220'000 Palestiniens avaient déjà été chassés et beaucoup avaient été tués.</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egnaposto numero diapositiva 1">
            <a:extLst>
              <a:ext uri="{FF2B5EF4-FFF2-40B4-BE49-F238E27FC236}">
                <a16:creationId xmlns:a16="http://schemas.microsoft.com/office/drawing/2014/main" id="{0B0826AB-42F5-1B9A-3F80-C226D6CF9BBB}"/>
              </a:ext>
            </a:extLst>
          </p:cNvPr>
          <p:cNvSpPr>
            <a:spLocks noGrp="1" noChangeArrowheads="1"/>
          </p:cNvSpPr>
          <p:nvPr>
            <p:ph type="sldNum" sz="quarter" idx="12"/>
          </p:nvPr>
        </p:nvSpPr>
        <p:spPr>
          <a:xfrm>
            <a:off x="7596188" y="579120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4D61F5-57D0-4A10-96CE-D830F9082A4F}" type="slidenum">
              <a:rPr lang="it-IT" altLang="en-US" sz="1400" b="1" smtClean="0">
                <a:solidFill>
                  <a:srgbClr val="FFFFFF"/>
                </a:solidFill>
              </a:rPr>
              <a:pPr>
                <a:spcBef>
                  <a:spcPct val="0"/>
                </a:spcBef>
                <a:buFontTx/>
                <a:buNone/>
              </a:pPr>
              <a:t>8</a:t>
            </a:fld>
            <a:endParaRPr lang="it-IT" altLang="en-US" sz="1400" b="1">
              <a:solidFill>
                <a:srgbClr val="FFFFFF"/>
              </a:solidFill>
            </a:endParaRPr>
          </a:p>
        </p:txBody>
      </p:sp>
      <p:pic>
        <p:nvPicPr>
          <p:cNvPr id="190467" name="Immagine 2">
            <a:extLst>
              <a:ext uri="{FF2B5EF4-FFF2-40B4-BE49-F238E27FC236}">
                <a16:creationId xmlns:a16="http://schemas.microsoft.com/office/drawing/2014/main" id="{2051EDCD-090D-2427-3674-4DD89AFB3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04836" name="CasellaDiTesto 3">
            <a:extLst>
              <a:ext uri="{FF2B5EF4-FFF2-40B4-BE49-F238E27FC236}">
                <a16:creationId xmlns:a16="http://schemas.microsoft.com/office/drawing/2014/main" id="{73290A11-05CD-6767-36AB-6F1438DC9D80}"/>
              </a:ext>
            </a:extLst>
          </p:cNvPr>
          <p:cNvSpPr txBox="1">
            <a:spLocks noChangeArrowheads="1"/>
          </p:cNvSpPr>
          <p:nvPr/>
        </p:nvSpPr>
        <p:spPr bwMode="auto">
          <a:xfrm>
            <a:off x="2590800" y="5599113"/>
            <a:ext cx="4392613" cy="7080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FR" altLang="en-US" dirty="0"/>
              <a:t>La vallée du Jourdain. </a:t>
            </a:r>
          </a:p>
          <a:p>
            <a:pPr>
              <a:defRPr/>
            </a:pPr>
            <a:r>
              <a:rPr lang="fr-FR" altLang="en-US" dirty="0"/>
              <a:t>En arrière-plan, le plateau de la Jordanie.</a:t>
            </a:r>
          </a:p>
        </p:txBody>
      </p:sp>
      <p:sp>
        <p:nvSpPr>
          <p:cNvPr id="190469" name="CasellaDiTesto 1">
            <a:extLst>
              <a:ext uri="{FF2B5EF4-FFF2-40B4-BE49-F238E27FC236}">
                <a16:creationId xmlns:a16="http://schemas.microsoft.com/office/drawing/2014/main" id="{152B693D-E3EA-74ED-0640-CB8FEB589125}"/>
              </a:ext>
            </a:extLst>
          </p:cNvPr>
          <p:cNvSpPr txBox="1">
            <a:spLocks noChangeArrowheads="1"/>
          </p:cNvSpPr>
          <p:nvPr/>
        </p:nvSpPr>
        <p:spPr bwMode="auto">
          <a:xfrm>
            <a:off x="2590800" y="6323013"/>
            <a:ext cx="43926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taches blanches sont les serres des colonies israéliennes.</a:t>
            </a:r>
            <a:endParaRPr lang="en-US" altLang="en-US" sz="1200"/>
          </a:p>
        </p:txBody>
      </p:sp>
      <p:sp>
        <p:nvSpPr>
          <p:cNvPr id="6" name="Rettangolo 5">
            <a:extLst>
              <a:ext uri="{FF2B5EF4-FFF2-40B4-BE49-F238E27FC236}">
                <a16:creationId xmlns:a16="http://schemas.microsoft.com/office/drawing/2014/main" id="{DEBA24EE-58DF-1DA6-20A0-D67A05BC578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1" name="Picture 3" descr="bandiera israeliana 2 jpg">
            <a:extLst>
              <a:ext uri="{FF2B5EF4-FFF2-40B4-BE49-F238E27FC236}">
                <a16:creationId xmlns:a16="http://schemas.microsoft.com/office/drawing/2014/main" id="{F6691BBB-23FF-649B-42B7-2CCD37587A60}"/>
              </a:ext>
            </a:extLst>
          </p:cNvPr>
          <p:cNvPicPr>
            <a:picLocks noGrp="1" noChangeAspect="1" noChangeArrowheads="1"/>
          </p:cNvPicPr>
          <p:nvPr>
            <p:ph sz="half" idx="2"/>
          </p:nvPr>
        </p:nvPicPr>
        <p:blipFill>
          <a:blip r:embed="rId3"/>
          <a:srcRect/>
          <a:stretch>
            <a:fillRect/>
          </a:stretch>
        </p:blipFill>
        <p:spPr>
          <a:xfrm>
            <a:off x="7885113" y="366713"/>
            <a:ext cx="709612" cy="519112"/>
          </a:xfrm>
          <a:effectLst>
            <a:outerShdw blurRad="292100" dist="139700" dir="2700000" algn="tl" rotWithShape="0">
              <a:srgbClr val="333333">
                <a:alpha val="65000"/>
              </a:srgbClr>
            </a:outerShdw>
          </a:effectLst>
        </p:spPr>
      </p:pic>
      <p:pic>
        <p:nvPicPr>
          <p:cNvPr id="293892" name="Picture 4">
            <a:extLst>
              <a:ext uri="{FF2B5EF4-FFF2-40B4-BE49-F238E27FC236}">
                <a16:creationId xmlns:a16="http://schemas.microsoft.com/office/drawing/2014/main" id="{603CFE8B-3B3E-D829-5DE4-3DA5B6D40C16}"/>
              </a:ext>
            </a:extLst>
          </p:cNvPr>
          <p:cNvPicPr>
            <a:picLocks noGrp="1" noChangeAspect="1" noChangeArrowheads="1"/>
          </p:cNvPicPr>
          <p:nvPr>
            <p:ph sz="half" idx="1"/>
          </p:nvPr>
        </p:nvPicPr>
        <p:blipFill>
          <a:blip r:embed="rId4"/>
          <a:srcRect/>
          <a:stretch>
            <a:fillRect/>
          </a:stretch>
        </p:blipFill>
        <p:spPr>
          <a:xfrm>
            <a:off x="611188" y="333375"/>
            <a:ext cx="4041775" cy="2879725"/>
          </a:xfrm>
          <a:ln w="28575">
            <a:solidFill>
              <a:schemeClr val="tx1"/>
            </a:solidFill>
          </a:ln>
          <a:effectLst>
            <a:outerShdw blurRad="292100" dist="139700" dir="2700000" algn="tl" rotWithShape="0">
              <a:srgbClr val="333333">
                <a:alpha val="65000"/>
              </a:srgbClr>
            </a:outerShdw>
          </a:effectLst>
        </p:spPr>
      </p:pic>
      <p:pic>
        <p:nvPicPr>
          <p:cNvPr id="293893" name="Picture 6" descr="C:\Users\Enrico\Desktop\Ricnoscimento USA jpeg.jpg">
            <a:extLst>
              <a:ext uri="{FF2B5EF4-FFF2-40B4-BE49-F238E27FC236}">
                <a16:creationId xmlns:a16="http://schemas.microsoft.com/office/drawing/2014/main" id="{EEB085B5-EB02-E69A-40C2-E57DD2DA4BFC}"/>
              </a:ext>
            </a:extLst>
          </p:cNvPr>
          <p:cNvPicPr>
            <a:picLocks noChangeAspect="1" noChangeArrowheads="1"/>
          </p:cNvPicPr>
          <p:nvPr/>
        </p:nvPicPr>
        <p:blipFill>
          <a:blip r:embed="rId5"/>
          <a:srcRect/>
          <a:stretch>
            <a:fillRect/>
          </a:stretch>
        </p:blipFill>
        <p:spPr bwMode="auto">
          <a:xfrm>
            <a:off x="611188" y="3357563"/>
            <a:ext cx="4030662" cy="3024187"/>
          </a:xfrm>
          <a:prstGeom prst="rect">
            <a:avLst/>
          </a:prstGeom>
          <a:ln w="28575">
            <a:solidFill>
              <a:schemeClr val="tx1"/>
            </a:solidFill>
          </a:ln>
          <a:effectLst>
            <a:outerShdw blurRad="292100" dist="139700" dir="2700000" algn="tl" rotWithShape="0">
              <a:srgbClr val="333333">
                <a:alpha val="65000"/>
              </a:srgbClr>
            </a:outerShdw>
          </a:effectLst>
        </p:spPr>
      </p:pic>
      <p:sp>
        <p:nvSpPr>
          <p:cNvPr id="337925" name="CasellaDiTesto 2">
            <a:extLst>
              <a:ext uri="{FF2B5EF4-FFF2-40B4-BE49-F238E27FC236}">
                <a16:creationId xmlns:a16="http://schemas.microsoft.com/office/drawing/2014/main" id="{679522AF-4568-0C46-DB4F-5DE5C451B755}"/>
              </a:ext>
            </a:extLst>
          </p:cNvPr>
          <p:cNvSpPr txBox="1">
            <a:spLocks noChangeArrowheads="1"/>
          </p:cNvSpPr>
          <p:nvPr/>
        </p:nvSpPr>
        <p:spPr bwMode="auto">
          <a:xfrm>
            <a:off x="2527300" y="5549900"/>
            <a:ext cx="219075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b="1">
                <a:solidFill>
                  <a:srgbClr val="0070C0"/>
                </a:solidFill>
              </a:rPr>
              <a:t>La </a:t>
            </a:r>
          </a:p>
          <a:p>
            <a:pPr algn="r" eaLnBrk="1" hangingPunct="1">
              <a:spcBef>
                <a:spcPct val="0"/>
              </a:spcBef>
              <a:buFontTx/>
              <a:buNone/>
            </a:pPr>
            <a:r>
              <a:rPr lang="it-CH" altLang="it-CH" sz="1200" b="1">
                <a:solidFill>
                  <a:srgbClr val="0070C0"/>
                </a:solidFill>
              </a:rPr>
              <a:t>reconnaissance                immédiate par </a:t>
            </a:r>
          </a:p>
          <a:p>
            <a:pPr algn="r" eaLnBrk="1" hangingPunct="1">
              <a:spcBef>
                <a:spcPct val="0"/>
              </a:spcBef>
              <a:buFontTx/>
              <a:buNone/>
            </a:pPr>
            <a:r>
              <a:rPr lang="it-CH" altLang="it-CH" sz="1200" b="1">
                <a:solidFill>
                  <a:srgbClr val="0070C0"/>
                </a:solidFill>
              </a:rPr>
              <a:t>les Etats-Unis</a:t>
            </a:r>
          </a:p>
        </p:txBody>
      </p:sp>
      <p:sp>
        <p:nvSpPr>
          <p:cNvPr id="337926" name="Segnaposto numero diapositiva 1">
            <a:extLst>
              <a:ext uri="{FF2B5EF4-FFF2-40B4-BE49-F238E27FC236}">
                <a16:creationId xmlns:a16="http://schemas.microsoft.com/office/drawing/2014/main" id="{BB89EF28-2BD7-78DF-2B4F-0899B49F9D86}"/>
              </a:ext>
            </a:extLst>
          </p:cNvPr>
          <p:cNvSpPr>
            <a:spLocks noGrp="1"/>
          </p:cNvSpPr>
          <p:nvPr>
            <p:ph type="sldNum" sz="quarter" idx="12"/>
          </p:nvPr>
        </p:nvSpPr>
        <p:spPr>
          <a:xfrm>
            <a:off x="8205788" y="2892425"/>
            <a:ext cx="530225" cy="3762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A274466-5E58-4C87-8859-0D2D0A7B1F02}" type="slidenum">
              <a:rPr lang="it-IT" altLang="en-US" sz="1400" smtClean="0">
                <a:solidFill>
                  <a:srgbClr val="FFFFFF"/>
                </a:solidFill>
              </a:rPr>
              <a:pPr>
                <a:spcBef>
                  <a:spcPct val="0"/>
                </a:spcBef>
                <a:buFontTx/>
                <a:buNone/>
              </a:pPr>
              <a:t>80</a:t>
            </a:fld>
            <a:endParaRPr lang="it-IT" altLang="en-US" sz="1400">
              <a:solidFill>
                <a:srgbClr val="FFFFFF"/>
              </a:solidFill>
            </a:endParaRPr>
          </a:p>
        </p:txBody>
      </p:sp>
      <p:sp>
        <p:nvSpPr>
          <p:cNvPr id="337927" name="CasellaDiTesto 2">
            <a:extLst>
              <a:ext uri="{FF2B5EF4-FFF2-40B4-BE49-F238E27FC236}">
                <a16:creationId xmlns:a16="http://schemas.microsoft.com/office/drawing/2014/main" id="{DB234A55-5B0C-B7A9-FC0D-1852298E0D71}"/>
              </a:ext>
            </a:extLst>
          </p:cNvPr>
          <p:cNvSpPr txBox="1">
            <a:spLocks noChangeArrowheads="1"/>
          </p:cNvSpPr>
          <p:nvPr/>
        </p:nvSpPr>
        <p:spPr bwMode="auto">
          <a:xfrm>
            <a:off x="4856163" y="2101850"/>
            <a:ext cx="3816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t>(Les Palestiniens, parrainé par l'Egypte, ont déclaré l'État de Palestine en 1950 à Gaza. Seuls les Etats arabes, sans la Transjordanie, ont reconnu l'Etat de Palestine.)</a:t>
            </a:r>
            <a:endParaRPr lang="it-CH" altLang="it-CH" sz="1200"/>
          </a:p>
        </p:txBody>
      </p:sp>
      <p:sp>
        <p:nvSpPr>
          <p:cNvPr id="337928" name="CasellaDiTesto 3">
            <a:extLst>
              <a:ext uri="{FF2B5EF4-FFF2-40B4-BE49-F238E27FC236}">
                <a16:creationId xmlns:a16="http://schemas.microsoft.com/office/drawing/2014/main" id="{05DB04FB-C7FC-3053-F031-ACAFC160C95E}"/>
              </a:ext>
            </a:extLst>
          </p:cNvPr>
          <p:cNvSpPr txBox="1">
            <a:spLocks noChangeArrowheads="1"/>
          </p:cNvSpPr>
          <p:nvPr/>
        </p:nvSpPr>
        <p:spPr bwMode="auto">
          <a:xfrm>
            <a:off x="1065213" y="6642100"/>
            <a:ext cx="3289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http://en.wikipedia.org/wiki/Israeli_Declaration_of_Independence</a:t>
            </a:r>
          </a:p>
        </p:txBody>
      </p:sp>
      <p:sp>
        <p:nvSpPr>
          <p:cNvPr id="337929" name="CasellaDiTesto 4">
            <a:extLst>
              <a:ext uri="{FF2B5EF4-FFF2-40B4-BE49-F238E27FC236}">
                <a16:creationId xmlns:a16="http://schemas.microsoft.com/office/drawing/2014/main" id="{AEA25FC6-82BA-A509-E1B8-B7626C21CB82}"/>
              </a:ext>
            </a:extLst>
          </p:cNvPr>
          <p:cNvSpPr txBox="1">
            <a:spLocks noChangeArrowheads="1"/>
          </p:cNvSpPr>
          <p:nvPr/>
        </p:nvSpPr>
        <p:spPr bwMode="auto">
          <a:xfrm>
            <a:off x="4949825" y="6642100"/>
            <a:ext cx="3581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http://en.wikipedia.org/wiki/Gaza_Strip#1948_All-Palestine_government</a:t>
            </a:r>
          </a:p>
        </p:txBody>
      </p:sp>
      <p:pic>
        <p:nvPicPr>
          <p:cNvPr id="11" name="Picture 14">
            <a:extLst>
              <a:ext uri="{FF2B5EF4-FFF2-40B4-BE49-F238E27FC236}">
                <a16:creationId xmlns:a16="http://schemas.microsoft.com/office/drawing/2014/main" id="{00875F15-5FE5-DCC8-ABC2-BE8DF97686A8}"/>
              </a:ext>
            </a:extLst>
          </p:cNvPr>
          <p:cNvPicPr>
            <a:picLocks noChangeAspect="1" noChangeArrowheads="1"/>
          </p:cNvPicPr>
          <p:nvPr/>
        </p:nvPicPr>
        <p:blipFill>
          <a:blip r:embed="rId6"/>
          <a:srcRect/>
          <a:stretch>
            <a:fillRect/>
          </a:stretch>
        </p:blipFill>
        <p:spPr bwMode="auto">
          <a:xfrm>
            <a:off x="4794250" y="3357563"/>
            <a:ext cx="3816350" cy="3028950"/>
          </a:xfrm>
          <a:prstGeom prst="rect">
            <a:avLst/>
          </a:prstGeom>
          <a:ln w="28575">
            <a:solidFill>
              <a:schemeClr val="tx1"/>
            </a:solidFill>
          </a:ln>
          <a:effectLst>
            <a:outerShdw blurRad="292100" dist="139700" dir="2700000" algn="tl" rotWithShape="0">
              <a:srgbClr val="333333">
                <a:alpha val="65000"/>
              </a:srgbClr>
            </a:outerShdw>
          </a:effectLst>
        </p:spPr>
      </p:pic>
      <p:sp>
        <p:nvSpPr>
          <p:cNvPr id="337931" name="CasellaDiTesto 1">
            <a:extLst>
              <a:ext uri="{FF2B5EF4-FFF2-40B4-BE49-F238E27FC236}">
                <a16:creationId xmlns:a16="http://schemas.microsoft.com/office/drawing/2014/main" id="{39ED26EC-252C-9CE1-7DD1-22501DE6EDF9}"/>
              </a:ext>
            </a:extLst>
          </p:cNvPr>
          <p:cNvSpPr txBox="1">
            <a:spLocks noChangeArrowheads="1"/>
          </p:cNvSpPr>
          <p:nvPr/>
        </p:nvSpPr>
        <p:spPr bwMode="auto">
          <a:xfrm>
            <a:off x="4878388" y="3067050"/>
            <a:ext cx="33337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Le premier Gouvernement israélien en 1949</a:t>
            </a:r>
          </a:p>
        </p:txBody>
      </p:sp>
      <p:sp>
        <p:nvSpPr>
          <p:cNvPr id="13" name="Rettangolo 12">
            <a:extLst>
              <a:ext uri="{FF2B5EF4-FFF2-40B4-BE49-F238E27FC236}">
                <a16:creationId xmlns:a16="http://schemas.microsoft.com/office/drawing/2014/main" id="{CB9BB0F4-F4A9-2705-862E-EB721609DD4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7154" name="Text Box 2">
            <a:extLst>
              <a:ext uri="{FF2B5EF4-FFF2-40B4-BE49-F238E27FC236}">
                <a16:creationId xmlns:a16="http://schemas.microsoft.com/office/drawing/2014/main" id="{96393C65-D741-7EF3-D773-1AB9BBE9BA29}"/>
              </a:ext>
            </a:extLst>
          </p:cNvPr>
          <p:cNvSpPr txBox="1">
            <a:spLocks noChangeArrowheads="1"/>
          </p:cNvSpPr>
          <p:nvPr/>
        </p:nvSpPr>
        <p:spPr bwMode="auto">
          <a:xfrm>
            <a:off x="4919663" y="1042988"/>
            <a:ext cx="3675062" cy="923925"/>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sz="2000" b="1">
                <a:solidFill>
                  <a:schemeClr val="accent4">
                    <a:lumMod val="10000"/>
                  </a:schemeClr>
                </a:solidFill>
              </a:defRPr>
            </a:lvl1pPr>
          </a:lstStyle>
          <a:p>
            <a:pPr>
              <a:defRPr/>
            </a:pPr>
            <a:r>
              <a:rPr lang="fr-CH" altLang="it-CH" sz="1800" dirty="0"/>
              <a:t>Ben </a:t>
            </a:r>
            <a:r>
              <a:rPr lang="fr-CH" altLang="it-CH" sz="1800" dirty="0" err="1"/>
              <a:t>Gurion</a:t>
            </a:r>
            <a:r>
              <a:rPr lang="fr-CH" altLang="it-CH" sz="1800" dirty="0"/>
              <a:t> repousse la trêve de l’ONU et proclame unilatéralement l’État d’Israël</a:t>
            </a:r>
            <a:endParaRPr lang="it-IT" altLang="it-CH" sz="1800" dirty="0"/>
          </a:p>
        </p:txBody>
      </p:sp>
      <p:sp>
        <p:nvSpPr>
          <p:cNvPr id="2" name="CasellaDiTesto 1">
            <a:extLst>
              <a:ext uri="{FF2B5EF4-FFF2-40B4-BE49-F238E27FC236}">
                <a16:creationId xmlns:a16="http://schemas.microsoft.com/office/drawing/2014/main" id="{034B77A6-13BB-4B2B-D7C9-A44944F568A4}"/>
              </a:ext>
            </a:extLst>
          </p:cNvPr>
          <p:cNvSpPr txBox="1"/>
          <p:nvPr/>
        </p:nvSpPr>
        <p:spPr>
          <a:xfrm>
            <a:off x="4919663" y="630238"/>
            <a:ext cx="1884362"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14 </a:t>
            </a:r>
            <a:r>
              <a:rPr lang="en-US" sz="2000" b="1" dirty="0" err="1">
                <a:solidFill>
                  <a:schemeClr val="accent4">
                    <a:lumMod val="10000"/>
                  </a:schemeClr>
                </a:solidFill>
              </a:rPr>
              <a:t>mai</a:t>
            </a:r>
            <a:r>
              <a:rPr lang="en-US" sz="2000" b="1" dirty="0">
                <a:solidFill>
                  <a:schemeClr val="accent4">
                    <a:lumMod val="10000"/>
                  </a:schemeClr>
                </a:solidFill>
              </a:rPr>
              <a:t> 1948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79" name="Picture 17" descr="Immagine3">
            <a:extLst>
              <a:ext uri="{FF2B5EF4-FFF2-40B4-BE49-F238E27FC236}">
                <a16:creationId xmlns:a16="http://schemas.microsoft.com/office/drawing/2014/main" id="{4AC07207-96F9-F690-2632-97444F5AA662}"/>
              </a:ext>
            </a:extLst>
          </p:cNvPr>
          <p:cNvPicPr>
            <a:picLocks noChangeAspect="1" noChangeArrowheads="1"/>
          </p:cNvPicPr>
          <p:nvPr/>
        </p:nvPicPr>
        <p:blipFill>
          <a:blip r:embed="rId3">
            <a:lum bright="20000" contrast="40000"/>
          </a:blip>
          <a:srcRect/>
          <a:stretch>
            <a:fillRect/>
          </a:stretch>
        </p:blipFill>
        <p:spPr bwMode="auto">
          <a:xfrm>
            <a:off x="5418138" y="798513"/>
            <a:ext cx="592137" cy="1174750"/>
          </a:xfrm>
          <a:prstGeom prst="rect">
            <a:avLst/>
          </a:prstGeom>
          <a:ln>
            <a:noFill/>
          </a:ln>
          <a:effectLst>
            <a:outerShdw blurRad="292100" dist="139700" dir="2700000" algn="tl" rotWithShape="0">
              <a:srgbClr val="333333">
                <a:alpha val="65000"/>
              </a:srgbClr>
            </a:outerShdw>
          </a:effectLst>
        </p:spPr>
      </p:pic>
      <p:pic>
        <p:nvPicPr>
          <p:cNvPr id="292867" name="Picture 4" descr="evac">
            <a:extLst>
              <a:ext uri="{FF2B5EF4-FFF2-40B4-BE49-F238E27FC236}">
                <a16:creationId xmlns:a16="http://schemas.microsoft.com/office/drawing/2014/main" id="{1844A14F-C75D-BD38-3421-8B91D0BB9E7F}"/>
              </a:ext>
            </a:extLst>
          </p:cNvPr>
          <p:cNvPicPr>
            <a:picLocks noChangeAspect="1" noChangeArrowheads="1"/>
          </p:cNvPicPr>
          <p:nvPr/>
        </p:nvPicPr>
        <p:blipFill>
          <a:blip r:embed="rId4"/>
          <a:srcRect/>
          <a:stretch>
            <a:fillRect/>
          </a:stretch>
        </p:blipFill>
        <p:spPr bwMode="auto">
          <a:xfrm>
            <a:off x="261938" y="5349875"/>
            <a:ext cx="2089150" cy="1260475"/>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68" name="Picture 6" descr="Guard">
            <a:extLst>
              <a:ext uri="{FF2B5EF4-FFF2-40B4-BE49-F238E27FC236}">
                <a16:creationId xmlns:a16="http://schemas.microsoft.com/office/drawing/2014/main" id="{8EEBC3F9-498A-4B43-2C7E-6ED8AA9A15BF}"/>
              </a:ext>
            </a:extLst>
          </p:cNvPr>
          <p:cNvPicPr>
            <a:picLocks noChangeAspect="1" noChangeArrowheads="1"/>
          </p:cNvPicPr>
          <p:nvPr/>
        </p:nvPicPr>
        <p:blipFill>
          <a:blip r:embed="rId5"/>
          <a:srcRect/>
          <a:stretch>
            <a:fillRect/>
          </a:stretch>
        </p:blipFill>
        <p:spPr bwMode="auto">
          <a:xfrm>
            <a:off x="6221413" y="217488"/>
            <a:ext cx="2628900" cy="1454150"/>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69" name="Picture 7" descr="Staghound">
            <a:extLst>
              <a:ext uri="{FF2B5EF4-FFF2-40B4-BE49-F238E27FC236}">
                <a16:creationId xmlns:a16="http://schemas.microsoft.com/office/drawing/2014/main" id="{94800120-5092-0CD7-93B8-417EF5680478}"/>
              </a:ext>
            </a:extLst>
          </p:cNvPr>
          <p:cNvPicPr>
            <a:picLocks noChangeAspect="1" noChangeArrowheads="1"/>
          </p:cNvPicPr>
          <p:nvPr/>
        </p:nvPicPr>
        <p:blipFill>
          <a:blip r:embed="rId6"/>
          <a:srcRect/>
          <a:stretch>
            <a:fillRect/>
          </a:stretch>
        </p:blipFill>
        <p:spPr bwMode="auto">
          <a:xfrm>
            <a:off x="261938" y="238125"/>
            <a:ext cx="2097087" cy="2160588"/>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70" name="Picture 8" descr="halftrack">
            <a:extLst>
              <a:ext uri="{FF2B5EF4-FFF2-40B4-BE49-F238E27FC236}">
                <a16:creationId xmlns:a16="http://schemas.microsoft.com/office/drawing/2014/main" id="{D2A3B207-C6D7-3E92-1ADE-ACB1FC6C958F}"/>
              </a:ext>
            </a:extLst>
          </p:cNvPr>
          <p:cNvPicPr>
            <a:picLocks noChangeAspect="1" noChangeArrowheads="1"/>
          </p:cNvPicPr>
          <p:nvPr/>
        </p:nvPicPr>
        <p:blipFill>
          <a:blip r:embed="rId7"/>
          <a:srcRect/>
          <a:stretch>
            <a:fillRect/>
          </a:stretch>
        </p:blipFill>
        <p:spPr bwMode="auto">
          <a:xfrm>
            <a:off x="261938" y="2516188"/>
            <a:ext cx="2089150" cy="1246187"/>
          </a:xfrm>
          <a:prstGeom prst="rect">
            <a:avLst/>
          </a:prstGeom>
          <a:ln w="19050">
            <a:solidFill>
              <a:schemeClr val="tx1"/>
            </a:solidFill>
          </a:ln>
          <a:effectLst>
            <a:outerShdw blurRad="292100" dist="139700" dir="2700000" algn="tl" rotWithShape="0">
              <a:srgbClr val="333333">
                <a:alpha val="65000"/>
              </a:srgbClr>
            </a:outerShdw>
          </a:effectLst>
        </p:spPr>
      </p:pic>
      <p:sp>
        <p:nvSpPr>
          <p:cNvPr id="339975" name="Text Box 9">
            <a:extLst>
              <a:ext uri="{FF2B5EF4-FFF2-40B4-BE49-F238E27FC236}">
                <a16:creationId xmlns:a16="http://schemas.microsoft.com/office/drawing/2014/main" id="{74DF565F-FB88-2A03-E5EC-03C6B29EF2ED}"/>
              </a:ext>
            </a:extLst>
          </p:cNvPr>
          <p:cNvSpPr txBox="1">
            <a:spLocks noChangeArrowheads="1"/>
          </p:cNvSpPr>
          <p:nvPr/>
        </p:nvSpPr>
        <p:spPr bwMode="auto">
          <a:xfrm>
            <a:off x="2833688" y="4105275"/>
            <a:ext cx="3057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Photo : juin 1948                          Le départ des dernières troupes anglaises depuis le port de Haïfa</a:t>
            </a:r>
            <a:endParaRPr lang="it-IT" altLang="it-CH" sz="1400" b="1">
              <a:solidFill>
                <a:srgbClr val="FFFFFF"/>
              </a:solidFill>
            </a:endParaRPr>
          </a:p>
        </p:txBody>
      </p:sp>
      <p:sp>
        <p:nvSpPr>
          <p:cNvPr id="339976" name="Text Box 10">
            <a:extLst>
              <a:ext uri="{FF2B5EF4-FFF2-40B4-BE49-F238E27FC236}">
                <a16:creationId xmlns:a16="http://schemas.microsoft.com/office/drawing/2014/main" id="{16892953-B531-D750-5683-99D63EEC1734}"/>
              </a:ext>
            </a:extLst>
          </p:cNvPr>
          <p:cNvSpPr txBox="1">
            <a:spLocks noChangeArrowheads="1"/>
          </p:cNvSpPr>
          <p:nvPr/>
        </p:nvSpPr>
        <p:spPr bwMode="auto">
          <a:xfrm>
            <a:off x="2371725" y="5414963"/>
            <a:ext cx="12239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anglais chargent le matériel sur     les navires.</a:t>
            </a:r>
            <a:endParaRPr lang="it-IT" altLang="it-CH" sz="1000" b="1">
              <a:solidFill>
                <a:srgbClr val="FFFFFF"/>
              </a:solidFill>
            </a:endParaRPr>
          </a:p>
        </p:txBody>
      </p:sp>
      <p:sp>
        <p:nvSpPr>
          <p:cNvPr id="339977" name="Text Box 11">
            <a:extLst>
              <a:ext uri="{FF2B5EF4-FFF2-40B4-BE49-F238E27FC236}">
                <a16:creationId xmlns:a16="http://schemas.microsoft.com/office/drawing/2014/main" id="{440739A4-AC54-0398-2FE9-23C655C04C37}"/>
              </a:ext>
            </a:extLst>
          </p:cNvPr>
          <p:cNvSpPr txBox="1">
            <a:spLocks noChangeArrowheads="1"/>
          </p:cNvSpPr>
          <p:nvPr/>
        </p:nvSpPr>
        <p:spPr bwMode="auto">
          <a:xfrm>
            <a:off x="6477000" y="1698625"/>
            <a:ext cx="22320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dernier rassemblement</a:t>
            </a:r>
            <a:endParaRPr lang="it-IT" altLang="it-CH" sz="1000" b="1">
              <a:solidFill>
                <a:srgbClr val="FFFFFF"/>
              </a:solidFill>
            </a:endParaRPr>
          </a:p>
        </p:txBody>
      </p:sp>
      <p:sp>
        <p:nvSpPr>
          <p:cNvPr id="339978" name="Text Box 13">
            <a:extLst>
              <a:ext uri="{FF2B5EF4-FFF2-40B4-BE49-F238E27FC236}">
                <a16:creationId xmlns:a16="http://schemas.microsoft.com/office/drawing/2014/main" id="{A0E0581B-8284-D30D-0DBD-D5A91DD504F1}"/>
              </a:ext>
            </a:extLst>
          </p:cNvPr>
          <p:cNvSpPr txBox="1">
            <a:spLocks noChangeArrowheads="1"/>
          </p:cNvSpPr>
          <p:nvPr/>
        </p:nvSpPr>
        <p:spPr bwMode="auto">
          <a:xfrm>
            <a:off x="6518275" y="4572000"/>
            <a:ext cx="23749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triste départ pour l’Angleterre</a:t>
            </a:r>
            <a:endParaRPr lang="it-IT" altLang="it-CH" sz="1000" b="1">
              <a:solidFill>
                <a:srgbClr val="FFFFFF"/>
              </a:solidFill>
            </a:endParaRPr>
          </a:p>
        </p:txBody>
      </p:sp>
      <p:sp>
        <p:nvSpPr>
          <p:cNvPr id="339979" name="Text Box 14">
            <a:extLst>
              <a:ext uri="{FF2B5EF4-FFF2-40B4-BE49-F238E27FC236}">
                <a16:creationId xmlns:a16="http://schemas.microsoft.com/office/drawing/2014/main" id="{8A983895-0301-F68E-3387-D7B676267BE7}"/>
              </a:ext>
            </a:extLst>
          </p:cNvPr>
          <p:cNvSpPr txBox="1">
            <a:spLocks noChangeArrowheads="1"/>
          </p:cNvSpPr>
          <p:nvPr/>
        </p:nvSpPr>
        <p:spPr bwMode="auto">
          <a:xfrm>
            <a:off x="2371725" y="844550"/>
            <a:ext cx="1008063"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dernières troupes anglaises se regroupent  au port.</a:t>
            </a:r>
            <a:endParaRPr lang="it-IT" altLang="it-CH" sz="1000" b="1">
              <a:solidFill>
                <a:srgbClr val="FFFFFF"/>
              </a:solidFill>
            </a:endParaRPr>
          </a:p>
        </p:txBody>
      </p:sp>
      <p:sp>
        <p:nvSpPr>
          <p:cNvPr id="818188" name="Text Box 15">
            <a:extLst>
              <a:ext uri="{FF2B5EF4-FFF2-40B4-BE49-F238E27FC236}">
                <a16:creationId xmlns:a16="http://schemas.microsoft.com/office/drawing/2014/main" id="{D186E5FF-5A6C-CEF7-980D-9B8A6BADAF1A}"/>
              </a:ext>
            </a:extLst>
          </p:cNvPr>
          <p:cNvSpPr txBox="1">
            <a:spLocks noChangeArrowheads="1"/>
          </p:cNvSpPr>
          <p:nvPr/>
        </p:nvSpPr>
        <p:spPr bwMode="auto">
          <a:xfrm>
            <a:off x="2901950" y="3086100"/>
            <a:ext cx="2801938" cy="10160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15 mai 1948 - Termine officiellement le mandat britannique</a:t>
            </a:r>
            <a:endParaRPr lang="it-IT" altLang="it-CH" sz="2000" b="1" dirty="0">
              <a:solidFill>
                <a:schemeClr val="accent4">
                  <a:lumMod val="10000"/>
                </a:schemeClr>
              </a:solidFill>
            </a:endParaRPr>
          </a:p>
        </p:txBody>
      </p:sp>
      <p:pic>
        <p:nvPicPr>
          <p:cNvPr id="292878" name="Picture 16" descr="1948 partenza dell'ultimo commissario inglese">
            <a:extLst>
              <a:ext uri="{FF2B5EF4-FFF2-40B4-BE49-F238E27FC236}">
                <a16:creationId xmlns:a16="http://schemas.microsoft.com/office/drawing/2014/main" id="{129B1B1D-FDE2-A331-87D2-6098FD1E0CF8}"/>
              </a:ext>
            </a:extLst>
          </p:cNvPr>
          <p:cNvPicPr>
            <a:picLocks noChangeAspect="1" noChangeArrowheads="1"/>
          </p:cNvPicPr>
          <p:nvPr/>
        </p:nvPicPr>
        <p:blipFill>
          <a:blip r:embed="rId8"/>
          <a:srcRect/>
          <a:stretch>
            <a:fillRect/>
          </a:stretch>
        </p:blipFill>
        <p:spPr bwMode="auto">
          <a:xfrm>
            <a:off x="3509963" y="5027613"/>
            <a:ext cx="1728787" cy="1550987"/>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80" name="Picture 18" descr="http://www.britishempire.co.uk/images/palestinewithdrawal.jpg">
            <a:extLst>
              <a:ext uri="{FF2B5EF4-FFF2-40B4-BE49-F238E27FC236}">
                <a16:creationId xmlns:a16="http://schemas.microsoft.com/office/drawing/2014/main" id="{54EFEF57-9B7D-DEBB-4449-2A4A73580689}"/>
              </a:ext>
            </a:extLst>
          </p:cNvPr>
          <p:cNvPicPr>
            <a:picLocks noChangeAspect="1" noChangeArrowheads="1"/>
          </p:cNvPicPr>
          <p:nvPr/>
        </p:nvPicPr>
        <p:blipFill>
          <a:blip r:embed="rId9"/>
          <a:srcRect r="8904" b="24121"/>
          <a:stretch>
            <a:fillRect/>
          </a:stretch>
        </p:blipFill>
        <p:spPr bwMode="auto">
          <a:xfrm>
            <a:off x="6227763" y="4857750"/>
            <a:ext cx="2616200" cy="1714500"/>
          </a:xfrm>
          <a:prstGeom prst="rect">
            <a:avLst/>
          </a:prstGeom>
          <a:ln w="19050">
            <a:solidFill>
              <a:schemeClr val="tx1"/>
            </a:solidFill>
          </a:ln>
          <a:effectLst>
            <a:outerShdw blurRad="292100" dist="139700" dir="2700000" algn="tl" rotWithShape="0">
              <a:srgbClr val="333333">
                <a:alpha val="65000"/>
              </a:srgbClr>
            </a:outerShdw>
          </a:effectLst>
        </p:spPr>
      </p:pic>
      <p:pic>
        <p:nvPicPr>
          <p:cNvPr id="292881" name="Picture 19" descr="C:\Users\Enrico\Desktop\Giu 1948 le ultime truppe britanniche lasciano Haifa.jpg">
            <a:extLst>
              <a:ext uri="{FF2B5EF4-FFF2-40B4-BE49-F238E27FC236}">
                <a16:creationId xmlns:a16="http://schemas.microsoft.com/office/drawing/2014/main" id="{0046AFD2-F2C8-140A-C611-33147A0F1ACF}"/>
              </a:ext>
            </a:extLst>
          </p:cNvPr>
          <p:cNvPicPr>
            <a:picLocks noChangeAspect="1" noChangeArrowheads="1"/>
          </p:cNvPicPr>
          <p:nvPr/>
        </p:nvPicPr>
        <p:blipFill>
          <a:blip r:embed="rId10"/>
          <a:srcRect/>
          <a:stretch>
            <a:fillRect/>
          </a:stretch>
        </p:blipFill>
        <p:spPr bwMode="auto">
          <a:xfrm>
            <a:off x="261938" y="3838575"/>
            <a:ext cx="2089150" cy="1393825"/>
          </a:xfrm>
          <a:prstGeom prst="rect">
            <a:avLst/>
          </a:prstGeom>
          <a:ln w="19050">
            <a:solidFill>
              <a:schemeClr val="tx1"/>
            </a:solidFill>
          </a:ln>
          <a:effectLst>
            <a:outerShdw blurRad="292100" dist="139700" dir="2700000" algn="tl" rotWithShape="0">
              <a:srgbClr val="333333">
                <a:alpha val="65000"/>
              </a:srgbClr>
            </a:outerShdw>
          </a:effectLst>
        </p:spPr>
      </p:pic>
      <p:sp>
        <p:nvSpPr>
          <p:cNvPr id="339984" name="Segnaposto numero diapositiva 1">
            <a:extLst>
              <a:ext uri="{FF2B5EF4-FFF2-40B4-BE49-F238E27FC236}">
                <a16:creationId xmlns:a16="http://schemas.microsoft.com/office/drawing/2014/main" id="{BD7B3A19-273D-437A-EBA1-55B0EB6A25D8}"/>
              </a:ext>
            </a:extLst>
          </p:cNvPr>
          <p:cNvSpPr>
            <a:spLocks noGrp="1"/>
          </p:cNvSpPr>
          <p:nvPr>
            <p:ph type="sldNum" sz="quarter" idx="12"/>
          </p:nvPr>
        </p:nvSpPr>
        <p:spPr>
          <a:xfrm>
            <a:off x="5303838" y="6135688"/>
            <a:ext cx="6000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A9A940A-EFD6-441A-BB2E-066D6F5E0E2D}" type="slidenum">
              <a:rPr lang="it-IT" altLang="en-US" sz="1400" smtClean="0">
                <a:solidFill>
                  <a:srgbClr val="FFFFFF"/>
                </a:solidFill>
              </a:rPr>
              <a:pPr>
                <a:spcBef>
                  <a:spcPct val="0"/>
                </a:spcBef>
                <a:buFontTx/>
                <a:buNone/>
              </a:pPr>
              <a:t>81</a:t>
            </a:fld>
            <a:endParaRPr lang="it-IT" altLang="en-US" sz="1400">
              <a:solidFill>
                <a:srgbClr val="FFFFFF"/>
              </a:solidFill>
            </a:endParaRPr>
          </a:p>
        </p:txBody>
      </p:sp>
      <p:pic>
        <p:nvPicPr>
          <p:cNvPr id="19" name="Immagine 18">
            <a:extLst>
              <a:ext uri="{FF2B5EF4-FFF2-40B4-BE49-F238E27FC236}">
                <a16:creationId xmlns:a16="http://schemas.microsoft.com/office/drawing/2014/main" id="{5243FB23-CD21-CC8E-4A77-6EDF670DEFAA}"/>
              </a:ext>
            </a:extLst>
          </p:cNvPr>
          <p:cNvPicPr>
            <a:picLocks noChangeAspect="1"/>
          </p:cNvPicPr>
          <p:nvPr/>
        </p:nvPicPr>
        <p:blipFill>
          <a:blip r:embed="rId11"/>
          <a:stretch>
            <a:fillRect/>
          </a:stretch>
        </p:blipFill>
        <p:spPr>
          <a:xfrm>
            <a:off x="6275388" y="2098675"/>
            <a:ext cx="2568575" cy="1927225"/>
          </a:xfrm>
          <a:prstGeom prst="rect">
            <a:avLst/>
          </a:prstGeom>
          <a:ln w="19050">
            <a:solidFill>
              <a:schemeClr val="tx1"/>
            </a:solidFill>
          </a:ln>
          <a:effectLst>
            <a:outerShdw blurRad="292100" dist="139700" dir="2700000" algn="tl" rotWithShape="0">
              <a:srgbClr val="333333">
                <a:alpha val="65000"/>
              </a:srgbClr>
            </a:outerShdw>
          </a:effectLst>
        </p:spPr>
      </p:pic>
      <p:sp>
        <p:nvSpPr>
          <p:cNvPr id="20" name="Rettangolo 19">
            <a:extLst>
              <a:ext uri="{FF2B5EF4-FFF2-40B4-BE49-F238E27FC236}">
                <a16:creationId xmlns:a16="http://schemas.microsoft.com/office/drawing/2014/main" id="{6C282838-212B-7A34-2963-66C63B387BA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9987" name="Text Box 12">
            <a:extLst>
              <a:ext uri="{FF2B5EF4-FFF2-40B4-BE49-F238E27FC236}">
                <a16:creationId xmlns:a16="http://schemas.microsoft.com/office/drawing/2014/main" id="{97CBFA5C-45ED-787B-F933-E853676BB72A}"/>
              </a:ext>
            </a:extLst>
          </p:cNvPr>
          <p:cNvSpPr txBox="1">
            <a:spLocks noChangeArrowheads="1"/>
          </p:cNvSpPr>
          <p:nvPr/>
        </p:nvSpPr>
        <p:spPr bwMode="auto">
          <a:xfrm>
            <a:off x="6215063" y="4130675"/>
            <a:ext cx="2813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On amène pour la dernière fois le drapeau</a:t>
            </a:r>
            <a:endParaRPr lang="it-IT" altLang="it-CH" sz="1000" b="1">
              <a:solidFill>
                <a:srgbClr val="FFFFFF"/>
              </a:solidFill>
            </a:endParaRPr>
          </a:p>
        </p:txBody>
      </p:sp>
      <p:pic>
        <p:nvPicPr>
          <p:cNvPr id="21" name="Immagine 2">
            <a:extLst>
              <a:ext uri="{FF2B5EF4-FFF2-40B4-BE49-F238E27FC236}">
                <a16:creationId xmlns:a16="http://schemas.microsoft.com/office/drawing/2014/main" id="{547424D6-1206-8D57-D6D9-A20539EC0B51}"/>
              </a:ext>
            </a:extLst>
          </p:cNvPr>
          <p:cNvPicPr>
            <a:picLocks noChangeAspect="1" noChangeArrowheads="1"/>
          </p:cNvPicPr>
          <p:nvPr/>
        </p:nvPicPr>
        <p:blipFill rotWithShape="1">
          <a:blip r:embed="rId12"/>
          <a:srcRect l="50195" t="3069" b="3961"/>
          <a:stretch/>
        </p:blipFill>
        <p:spPr bwMode="auto">
          <a:xfrm>
            <a:off x="3449638" y="228600"/>
            <a:ext cx="1833562" cy="2643188"/>
          </a:xfrm>
          <a:prstGeom prst="rect">
            <a:avLst/>
          </a:prstGeom>
          <a:ln w="28575">
            <a:solidFill>
              <a:schemeClr val="tx1"/>
            </a:solidFill>
          </a:ln>
          <a:effectLst>
            <a:outerShdw blurRad="292100" dist="139700" dir="2700000" algn="tl" rotWithShape="0">
              <a:srgbClr val="333333">
                <a:alpha val="65000"/>
              </a:srgbClr>
            </a:outerShdw>
          </a:effectLst>
        </p:spPr>
      </p:pic>
      <p:sp>
        <p:nvSpPr>
          <p:cNvPr id="339989" name="Text Box 10">
            <a:extLst>
              <a:ext uri="{FF2B5EF4-FFF2-40B4-BE49-F238E27FC236}">
                <a16:creationId xmlns:a16="http://schemas.microsoft.com/office/drawing/2014/main" id="{D24A2E56-B481-71FC-8780-418BC2447119}"/>
              </a:ext>
            </a:extLst>
          </p:cNvPr>
          <p:cNvSpPr txBox="1">
            <a:spLocks noChangeArrowheads="1"/>
          </p:cNvSpPr>
          <p:nvPr/>
        </p:nvSpPr>
        <p:spPr bwMode="auto">
          <a:xfrm>
            <a:off x="5257800" y="5248275"/>
            <a:ext cx="1033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départ                     du dernier commissaire britannique</a:t>
            </a:r>
            <a:endParaRPr lang="it-IT" altLang="it-CH" sz="1000" b="1">
              <a:solidFill>
                <a:srgbClr val="FFFFFF"/>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1947 war">
            <a:extLst>
              <a:ext uri="{FF2B5EF4-FFF2-40B4-BE49-F238E27FC236}">
                <a16:creationId xmlns:a16="http://schemas.microsoft.com/office/drawing/2014/main" id="{43822B55-1152-B05B-AAE6-BA1500E9E4F8}"/>
              </a:ext>
            </a:extLst>
          </p:cNvPr>
          <p:cNvPicPr>
            <a:picLocks noGrp="1" noChangeAspect="1" noChangeArrowheads="1"/>
          </p:cNvPicPr>
          <p:nvPr>
            <p:ph sz="half" idx="4294967295"/>
          </p:nvPr>
        </p:nvPicPr>
        <p:blipFill>
          <a:blip r:embed="rId3"/>
          <a:srcRect/>
          <a:stretch>
            <a:fillRect/>
          </a:stretch>
        </p:blipFill>
        <p:spPr>
          <a:xfrm>
            <a:off x="395288" y="2536825"/>
            <a:ext cx="4005262" cy="4005263"/>
          </a:xfrm>
          <a:ln w="28575">
            <a:solidFill>
              <a:schemeClr val="tx1"/>
            </a:solidFill>
          </a:ln>
          <a:effectLst>
            <a:outerShdw blurRad="292100" dist="139700" dir="2700000" algn="tl" rotWithShape="0">
              <a:srgbClr val="333333">
                <a:alpha val="65000"/>
              </a:srgbClr>
            </a:outerShdw>
          </a:effectLst>
        </p:spPr>
      </p:pic>
      <p:sp>
        <p:nvSpPr>
          <p:cNvPr id="342019" name="Text Box 3">
            <a:extLst>
              <a:ext uri="{FF2B5EF4-FFF2-40B4-BE49-F238E27FC236}">
                <a16:creationId xmlns:a16="http://schemas.microsoft.com/office/drawing/2014/main" id="{D694B447-4D39-48F9-1927-6EA84E5CE97D}"/>
              </a:ext>
            </a:extLst>
          </p:cNvPr>
          <p:cNvSpPr txBox="1">
            <a:spLocks noChangeArrowheads="1"/>
          </p:cNvSpPr>
          <p:nvPr/>
        </p:nvSpPr>
        <p:spPr bwMode="auto">
          <a:xfrm>
            <a:off x="4616450" y="5734050"/>
            <a:ext cx="1511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L’armée d’Israël repousse les armées arabes, ignorant les armistices de l’ONU</a:t>
            </a:r>
            <a:endParaRPr lang="it-IT" altLang="it-CH" sz="1000" b="1">
              <a:solidFill>
                <a:srgbClr val="FFFFFF"/>
              </a:solidFill>
            </a:endParaRPr>
          </a:p>
        </p:txBody>
      </p:sp>
      <p:sp>
        <p:nvSpPr>
          <p:cNvPr id="294916" name="Text Box 4">
            <a:extLst>
              <a:ext uri="{FF2B5EF4-FFF2-40B4-BE49-F238E27FC236}">
                <a16:creationId xmlns:a16="http://schemas.microsoft.com/office/drawing/2014/main" id="{03BCBB3D-A818-8696-CEB7-341280A2CD3B}"/>
              </a:ext>
            </a:extLst>
          </p:cNvPr>
          <p:cNvSpPr txBox="1">
            <a:spLocks noChangeArrowheads="1"/>
          </p:cNvSpPr>
          <p:nvPr/>
        </p:nvSpPr>
        <p:spPr bwMode="auto">
          <a:xfrm>
            <a:off x="6305550" y="2063750"/>
            <a:ext cx="2224088" cy="1693863"/>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000" b="1" dirty="0">
                <a:solidFill>
                  <a:schemeClr val="accent4">
                    <a:lumMod val="10000"/>
                  </a:schemeClr>
                </a:solidFill>
                <a:cs typeface="Arial" charset="0"/>
              </a:rPr>
              <a:t>Mai 1948          Début de la       </a:t>
            </a:r>
            <a:r>
              <a:rPr lang="fr-CH" altLang="it-CH" sz="2400" b="1" dirty="0">
                <a:solidFill>
                  <a:schemeClr val="accent4">
                    <a:lumMod val="10000"/>
                  </a:schemeClr>
                </a:solidFill>
                <a:cs typeface="Arial" charset="0"/>
              </a:rPr>
              <a:t> </a:t>
            </a:r>
            <a:r>
              <a:rPr lang="fr-CH" altLang="it-CH" sz="2000" b="1" dirty="0">
                <a:solidFill>
                  <a:schemeClr val="accent4">
                    <a:lumMod val="10000"/>
                  </a:schemeClr>
                </a:solidFill>
                <a:cs typeface="Arial" charset="0"/>
              </a:rPr>
              <a:t>première guerre entre Arabes et Israéliens.</a:t>
            </a:r>
            <a:endParaRPr lang="it-IT" altLang="it-CH" sz="2000" b="1" dirty="0">
              <a:solidFill>
                <a:schemeClr val="accent4">
                  <a:lumMod val="10000"/>
                </a:schemeClr>
              </a:solidFill>
              <a:cs typeface="Arial" charset="0"/>
            </a:endParaRPr>
          </a:p>
        </p:txBody>
      </p:sp>
      <p:pic>
        <p:nvPicPr>
          <p:cNvPr id="294917" name="Picture 5">
            <a:extLst>
              <a:ext uri="{FF2B5EF4-FFF2-40B4-BE49-F238E27FC236}">
                <a16:creationId xmlns:a16="http://schemas.microsoft.com/office/drawing/2014/main" id="{E166DFE6-0837-2570-47DF-25B9C8C4B172}"/>
              </a:ext>
            </a:extLst>
          </p:cNvPr>
          <p:cNvPicPr>
            <a:picLocks noChangeAspect="1" noChangeArrowheads="1"/>
          </p:cNvPicPr>
          <p:nvPr/>
        </p:nvPicPr>
        <p:blipFill>
          <a:blip r:embed="rId4"/>
          <a:srcRect/>
          <a:stretch>
            <a:fillRect/>
          </a:stretch>
        </p:blipFill>
        <p:spPr bwMode="auto">
          <a:xfrm>
            <a:off x="395288" y="217488"/>
            <a:ext cx="4005262" cy="21939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18" name="Picture 6" descr="libano">
            <a:extLst>
              <a:ext uri="{FF2B5EF4-FFF2-40B4-BE49-F238E27FC236}">
                <a16:creationId xmlns:a16="http://schemas.microsoft.com/office/drawing/2014/main" id="{73052FC0-1FD5-0AA0-AFDC-0E6706E59E18}"/>
              </a:ext>
            </a:extLst>
          </p:cNvPr>
          <p:cNvPicPr>
            <a:picLocks noChangeAspect="1" noChangeArrowheads="1"/>
          </p:cNvPicPr>
          <p:nvPr/>
        </p:nvPicPr>
        <p:blipFill>
          <a:blip r:embed="rId5"/>
          <a:srcRect/>
          <a:stretch>
            <a:fillRect/>
          </a:stretch>
        </p:blipFill>
        <p:spPr bwMode="auto">
          <a:xfrm>
            <a:off x="4687888" y="2492375"/>
            <a:ext cx="792162" cy="528638"/>
          </a:xfrm>
          <a:prstGeom prst="rect">
            <a:avLst/>
          </a:prstGeom>
          <a:ln>
            <a:noFill/>
          </a:ln>
          <a:effectLst>
            <a:outerShdw blurRad="292100" dist="139700" dir="2700000" algn="tl" rotWithShape="0">
              <a:srgbClr val="333333">
                <a:alpha val="65000"/>
              </a:srgbClr>
            </a:outerShdw>
          </a:effectLst>
        </p:spPr>
      </p:pic>
      <p:pic>
        <p:nvPicPr>
          <p:cNvPr id="294919" name="Picture 7" descr="Syria">
            <a:extLst>
              <a:ext uri="{FF2B5EF4-FFF2-40B4-BE49-F238E27FC236}">
                <a16:creationId xmlns:a16="http://schemas.microsoft.com/office/drawing/2014/main" id="{1667CC6C-11B6-81C7-6A91-1346A4B809C6}"/>
              </a:ext>
            </a:extLst>
          </p:cNvPr>
          <p:cNvPicPr>
            <a:picLocks noChangeAspect="1" noChangeArrowheads="1"/>
          </p:cNvPicPr>
          <p:nvPr/>
        </p:nvPicPr>
        <p:blipFill>
          <a:blip r:embed="rId6"/>
          <a:srcRect/>
          <a:stretch>
            <a:fillRect/>
          </a:stretch>
        </p:blipFill>
        <p:spPr bwMode="auto">
          <a:xfrm>
            <a:off x="4687888" y="3357563"/>
            <a:ext cx="792162" cy="511175"/>
          </a:xfrm>
          <a:prstGeom prst="rect">
            <a:avLst/>
          </a:prstGeom>
          <a:ln>
            <a:noFill/>
          </a:ln>
          <a:effectLst>
            <a:outerShdw blurRad="292100" dist="139700" dir="2700000" algn="tl" rotWithShape="0">
              <a:srgbClr val="333333">
                <a:alpha val="65000"/>
              </a:srgbClr>
            </a:outerShdw>
          </a:effectLst>
        </p:spPr>
      </p:pic>
      <p:pic>
        <p:nvPicPr>
          <p:cNvPr id="294920" name="Picture 8">
            <a:extLst>
              <a:ext uri="{FF2B5EF4-FFF2-40B4-BE49-F238E27FC236}">
                <a16:creationId xmlns:a16="http://schemas.microsoft.com/office/drawing/2014/main" id="{A22CCA8B-A86A-F1F2-3D22-59458DEDC8BD}"/>
              </a:ext>
            </a:extLst>
          </p:cNvPr>
          <p:cNvPicPr>
            <a:picLocks noChangeAspect="1" noChangeArrowheads="1"/>
          </p:cNvPicPr>
          <p:nvPr/>
        </p:nvPicPr>
        <p:blipFill>
          <a:blip r:embed="rId7"/>
          <a:srcRect/>
          <a:stretch>
            <a:fillRect/>
          </a:stretch>
        </p:blipFill>
        <p:spPr bwMode="auto">
          <a:xfrm>
            <a:off x="4687888" y="4221163"/>
            <a:ext cx="792162" cy="396875"/>
          </a:xfrm>
          <a:prstGeom prst="rect">
            <a:avLst/>
          </a:prstGeom>
          <a:ln>
            <a:noFill/>
          </a:ln>
          <a:effectLst>
            <a:outerShdw blurRad="292100" dist="139700" dir="2700000" algn="tl" rotWithShape="0">
              <a:srgbClr val="333333">
                <a:alpha val="65000"/>
              </a:srgbClr>
            </a:outerShdw>
          </a:effectLst>
        </p:spPr>
      </p:pic>
      <p:pic>
        <p:nvPicPr>
          <p:cNvPr id="294921" name="Picture 9">
            <a:extLst>
              <a:ext uri="{FF2B5EF4-FFF2-40B4-BE49-F238E27FC236}">
                <a16:creationId xmlns:a16="http://schemas.microsoft.com/office/drawing/2014/main" id="{EF54DE61-9BD3-C554-5287-8A53CEEAE4E8}"/>
              </a:ext>
            </a:extLst>
          </p:cNvPr>
          <p:cNvPicPr>
            <a:picLocks noChangeAspect="1" noChangeArrowheads="1"/>
          </p:cNvPicPr>
          <p:nvPr/>
        </p:nvPicPr>
        <p:blipFill>
          <a:blip r:embed="rId8"/>
          <a:srcRect/>
          <a:stretch>
            <a:fillRect/>
          </a:stretch>
        </p:blipFill>
        <p:spPr bwMode="auto">
          <a:xfrm>
            <a:off x="4687888" y="4941888"/>
            <a:ext cx="792162" cy="528637"/>
          </a:xfrm>
          <a:prstGeom prst="rect">
            <a:avLst/>
          </a:prstGeom>
          <a:ln>
            <a:noFill/>
          </a:ln>
          <a:effectLst>
            <a:outerShdw blurRad="292100" dist="139700" dir="2700000" algn="tl" rotWithShape="0">
              <a:srgbClr val="333333">
                <a:alpha val="65000"/>
              </a:srgbClr>
            </a:outerShdw>
          </a:effectLst>
        </p:spPr>
      </p:pic>
      <p:pic>
        <p:nvPicPr>
          <p:cNvPr id="294922" name="Picture 10">
            <a:extLst>
              <a:ext uri="{FF2B5EF4-FFF2-40B4-BE49-F238E27FC236}">
                <a16:creationId xmlns:a16="http://schemas.microsoft.com/office/drawing/2014/main" id="{A7FC6D9A-270D-DA18-FD54-C491CD0CC6BE}"/>
              </a:ext>
            </a:extLst>
          </p:cNvPr>
          <p:cNvPicPr>
            <a:picLocks noChangeAspect="1" noChangeArrowheads="1"/>
          </p:cNvPicPr>
          <p:nvPr/>
        </p:nvPicPr>
        <p:blipFill>
          <a:blip r:embed="rId9"/>
          <a:srcRect/>
          <a:stretch>
            <a:fillRect/>
          </a:stretch>
        </p:blipFill>
        <p:spPr bwMode="auto">
          <a:xfrm>
            <a:off x="4687888" y="1628775"/>
            <a:ext cx="792162" cy="528638"/>
          </a:xfrm>
          <a:prstGeom prst="rect">
            <a:avLst/>
          </a:prstGeom>
          <a:ln>
            <a:noFill/>
          </a:ln>
          <a:effectLst>
            <a:outerShdw blurRad="292100" dist="139700" dir="2700000" algn="tl" rotWithShape="0">
              <a:srgbClr val="333333">
                <a:alpha val="65000"/>
              </a:srgbClr>
            </a:outerShdw>
          </a:effectLst>
        </p:spPr>
      </p:pic>
      <p:pic>
        <p:nvPicPr>
          <p:cNvPr id="294923" name="Picture 11" descr="war 1948 2">
            <a:extLst>
              <a:ext uri="{FF2B5EF4-FFF2-40B4-BE49-F238E27FC236}">
                <a16:creationId xmlns:a16="http://schemas.microsoft.com/office/drawing/2014/main" id="{73A28B09-57C1-A14E-9FF8-2F621BECE404}"/>
              </a:ext>
            </a:extLst>
          </p:cNvPr>
          <p:cNvPicPr>
            <a:picLocks noChangeAspect="1" noChangeArrowheads="1"/>
          </p:cNvPicPr>
          <p:nvPr/>
        </p:nvPicPr>
        <p:blipFill>
          <a:blip r:embed="rId10"/>
          <a:srcRect/>
          <a:stretch>
            <a:fillRect/>
          </a:stretch>
        </p:blipFill>
        <p:spPr bwMode="auto">
          <a:xfrm>
            <a:off x="6324600" y="219075"/>
            <a:ext cx="2555875" cy="1609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24" name="Picture 12" descr="1948 war_9 combattenti arabi">
            <a:extLst>
              <a:ext uri="{FF2B5EF4-FFF2-40B4-BE49-F238E27FC236}">
                <a16:creationId xmlns:a16="http://schemas.microsoft.com/office/drawing/2014/main" id="{77ECEC5B-DD9E-E46C-BCFD-9CA06ECAE133}"/>
              </a:ext>
            </a:extLst>
          </p:cNvPr>
          <p:cNvPicPr>
            <a:picLocks noChangeAspect="1" noChangeArrowheads="1"/>
          </p:cNvPicPr>
          <p:nvPr/>
        </p:nvPicPr>
        <p:blipFill>
          <a:blip r:embed="rId11"/>
          <a:srcRect/>
          <a:stretch>
            <a:fillRect/>
          </a:stretch>
        </p:blipFill>
        <p:spPr bwMode="auto">
          <a:xfrm>
            <a:off x="6335713" y="4613275"/>
            <a:ext cx="2555875" cy="1917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4925" name="Picture 13" descr="bandiera israeliana 2 jpg">
            <a:extLst>
              <a:ext uri="{FF2B5EF4-FFF2-40B4-BE49-F238E27FC236}">
                <a16:creationId xmlns:a16="http://schemas.microsoft.com/office/drawing/2014/main" id="{7EE0DD85-DF6C-2124-D567-9E553575F629}"/>
              </a:ext>
            </a:extLst>
          </p:cNvPr>
          <p:cNvPicPr>
            <a:picLocks noChangeAspect="1" noChangeArrowheads="1"/>
          </p:cNvPicPr>
          <p:nvPr/>
        </p:nvPicPr>
        <p:blipFill>
          <a:blip r:embed="rId12"/>
          <a:srcRect/>
          <a:stretch>
            <a:fillRect/>
          </a:stretch>
        </p:blipFill>
        <p:spPr bwMode="auto">
          <a:xfrm>
            <a:off x="6315075" y="3963988"/>
            <a:ext cx="647700" cy="473075"/>
          </a:xfrm>
          <a:prstGeom prst="rect">
            <a:avLst/>
          </a:prstGeom>
          <a:ln>
            <a:noFill/>
          </a:ln>
          <a:effectLst>
            <a:outerShdw blurRad="292100" dist="139700" dir="2700000" algn="tl" rotWithShape="0">
              <a:srgbClr val="333333">
                <a:alpha val="65000"/>
              </a:srgbClr>
            </a:outerShdw>
          </a:effectLst>
        </p:spPr>
      </p:pic>
      <p:sp>
        <p:nvSpPr>
          <p:cNvPr id="342030" name="Text Box 14">
            <a:extLst>
              <a:ext uri="{FF2B5EF4-FFF2-40B4-BE49-F238E27FC236}">
                <a16:creationId xmlns:a16="http://schemas.microsoft.com/office/drawing/2014/main" id="{F154F39B-48A7-F3FF-275F-0FAF31F73F95}"/>
              </a:ext>
            </a:extLst>
          </p:cNvPr>
          <p:cNvSpPr txBox="1">
            <a:spLocks noChangeArrowheads="1"/>
          </p:cNvSpPr>
          <p:nvPr/>
        </p:nvSpPr>
        <p:spPr bwMode="auto">
          <a:xfrm>
            <a:off x="4616450" y="333375"/>
            <a:ext cx="15843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Avant la guerre          les rois de l’Arabie Saudite et de l’Egypte passent en revue les forces militaires egyptiennes</a:t>
            </a:r>
            <a:endParaRPr lang="it-IT" altLang="it-CH" sz="1000" b="1">
              <a:solidFill>
                <a:srgbClr val="FFFFFF"/>
              </a:solidFill>
            </a:endParaRPr>
          </a:p>
        </p:txBody>
      </p:sp>
      <p:sp>
        <p:nvSpPr>
          <p:cNvPr id="342031" name="Text Box 15">
            <a:extLst>
              <a:ext uri="{FF2B5EF4-FFF2-40B4-BE49-F238E27FC236}">
                <a16:creationId xmlns:a16="http://schemas.microsoft.com/office/drawing/2014/main" id="{B278C8D8-2D17-E0B2-D64D-D1214A598EBD}"/>
              </a:ext>
            </a:extLst>
          </p:cNvPr>
          <p:cNvSpPr txBox="1">
            <a:spLocks noChangeArrowheads="1"/>
          </p:cNvSpPr>
          <p:nvPr/>
        </p:nvSpPr>
        <p:spPr bwMode="auto">
          <a:xfrm>
            <a:off x="7165975" y="40640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Israël</a:t>
            </a:r>
            <a:endParaRPr lang="it-IT" altLang="it-CH" sz="1000" b="1">
              <a:solidFill>
                <a:srgbClr val="FFFFFF"/>
              </a:solidFill>
            </a:endParaRPr>
          </a:p>
        </p:txBody>
      </p:sp>
      <p:sp>
        <p:nvSpPr>
          <p:cNvPr id="342032" name="Text Box 16">
            <a:extLst>
              <a:ext uri="{FF2B5EF4-FFF2-40B4-BE49-F238E27FC236}">
                <a16:creationId xmlns:a16="http://schemas.microsoft.com/office/drawing/2014/main" id="{950FB233-ABD2-29C7-4DCF-800DC8237C41}"/>
              </a:ext>
            </a:extLst>
          </p:cNvPr>
          <p:cNvSpPr txBox="1">
            <a:spLocks noChangeArrowheads="1"/>
          </p:cNvSpPr>
          <p:nvPr/>
        </p:nvSpPr>
        <p:spPr bwMode="auto">
          <a:xfrm>
            <a:off x="5480050" y="1773238"/>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Egypte</a:t>
            </a:r>
            <a:endParaRPr lang="it-IT" altLang="it-CH" sz="1000" b="1">
              <a:solidFill>
                <a:srgbClr val="FFFFFF"/>
              </a:solidFill>
            </a:endParaRPr>
          </a:p>
        </p:txBody>
      </p:sp>
      <p:sp>
        <p:nvSpPr>
          <p:cNvPr id="342033" name="Text Box 17">
            <a:extLst>
              <a:ext uri="{FF2B5EF4-FFF2-40B4-BE49-F238E27FC236}">
                <a16:creationId xmlns:a16="http://schemas.microsoft.com/office/drawing/2014/main" id="{3F6479CF-32C4-9FE8-B41B-5BEED0DEE659}"/>
              </a:ext>
            </a:extLst>
          </p:cNvPr>
          <p:cNvSpPr txBox="1">
            <a:spLocks noChangeArrowheads="1"/>
          </p:cNvSpPr>
          <p:nvPr/>
        </p:nvSpPr>
        <p:spPr bwMode="auto">
          <a:xfrm>
            <a:off x="5480050" y="2565400"/>
            <a:ext cx="57626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Liban</a:t>
            </a:r>
            <a:endParaRPr lang="it-IT" altLang="it-CH" sz="1000" b="1">
              <a:solidFill>
                <a:srgbClr val="FFFFFF"/>
              </a:solidFill>
            </a:endParaRPr>
          </a:p>
        </p:txBody>
      </p:sp>
      <p:sp>
        <p:nvSpPr>
          <p:cNvPr id="342034" name="Text Box 18">
            <a:extLst>
              <a:ext uri="{FF2B5EF4-FFF2-40B4-BE49-F238E27FC236}">
                <a16:creationId xmlns:a16="http://schemas.microsoft.com/office/drawing/2014/main" id="{05A3B0F1-580F-EB64-F9C5-1F5FEC36CD6D}"/>
              </a:ext>
            </a:extLst>
          </p:cNvPr>
          <p:cNvSpPr txBox="1">
            <a:spLocks noChangeArrowheads="1"/>
          </p:cNvSpPr>
          <p:nvPr/>
        </p:nvSpPr>
        <p:spPr bwMode="auto">
          <a:xfrm>
            <a:off x="5480050" y="3500438"/>
            <a:ext cx="504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Syrie</a:t>
            </a:r>
            <a:endParaRPr lang="it-IT" altLang="it-CH" sz="1000" b="1">
              <a:solidFill>
                <a:srgbClr val="FFFFFF"/>
              </a:solidFill>
            </a:endParaRPr>
          </a:p>
        </p:txBody>
      </p:sp>
      <p:sp>
        <p:nvSpPr>
          <p:cNvPr id="342035" name="Text Box 19">
            <a:extLst>
              <a:ext uri="{FF2B5EF4-FFF2-40B4-BE49-F238E27FC236}">
                <a16:creationId xmlns:a16="http://schemas.microsoft.com/office/drawing/2014/main" id="{2E122487-4FA8-AFD4-7597-26B9E583F8DA}"/>
              </a:ext>
            </a:extLst>
          </p:cNvPr>
          <p:cNvSpPr txBox="1">
            <a:spLocks noChangeArrowheads="1"/>
          </p:cNvSpPr>
          <p:nvPr/>
        </p:nvSpPr>
        <p:spPr bwMode="auto">
          <a:xfrm>
            <a:off x="5480050" y="42211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Trans-jordanie</a:t>
            </a:r>
            <a:endParaRPr lang="it-IT" altLang="it-CH" sz="1000" b="1">
              <a:solidFill>
                <a:srgbClr val="FFFFFF"/>
              </a:solidFill>
            </a:endParaRPr>
          </a:p>
        </p:txBody>
      </p:sp>
      <p:sp>
        <p:nvSpPr>
          <p:cNvPr id="342036" name="Text Box 20">
            <a:extLst>
              <a:ext uri="{FF2B5EF4-FFF2-40B4-BE49-F238E27FC236}">
                <a16:creationId xmlns:a16="http://schemas.microsoft.com/office/drawing/2014/main" id="{D7FA58F0-5D09-013B-63DC-2B94CCD76FEB}"/>
              </a:ext>
            </a:extLst>
          </p:cNvPr>
          <p:cNvSpPr txBox="1">
            <a:spLocks noChangeArrowheads="1"/>
          </p:cNvSpPr>
          <p:nvPr/>
        </p:nvSpPr>
        <p:spPr bwMode="auto">
          <a:xfrm>
            <a:off x="5551488" y="5084763"/>
            <a:ext cx="43338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Irak</a:t>
            </a:r>
            <a:endParaRPr lang="it-IT" altLang="it-CH" sz="1000" b="1">
              <a:solidFill>
                <a:srgbClr val="FFFFFF"/>
              </a:solidFill>
            </a:endParaRPr>
          </a:p>
        </p:txBody>
      </p:sp>
      <p:sp>
        <p:nvSpPr>
          <p:cNvPr id="342037" name="Segnaposto numero diapositiva 1">
            <a:extLst>
              <a:ext uri="{FF2B5EF4-FFF2-40B4-BE49-F238E27FC236}">
                <a16:creationId xmlns:a16="http://schemas.microsoft.com/office/drawing/2014/main" id="{0FD174A5-1A30-3CBF-5972-A8009F5EBBCE}"/>
              </a:ext>
            </a:extLst>
          </p:cNvPr>
          <p:cNvSpPr>
            <a:spLocks noGrp="1"/>
          </p:cNvSpPr>
          <p:nvPr>
            <p:ph type="sldNum" sz="quarter" idx="12"/>
          </p:nvPr>
        </p:nvSpPr>
        <p:spPr>
          <a:xfrm>
            <a:off x="6757988" y="406400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87DEA20-CC4D-4643-9BEB-EE1AF5E8F972}" type="slidenum">
              <a:rPr lang="it-IT" altLang="en-US" sz="1400" b="1" smtClean="0">
                <a:solidFill>
                  <a:srgbClr val="FFFFFF"/>
                </a:solidFill>
              </a:rPr>
              <a:pPr>
                <a:spcBef>
                  <a:spcPct val="0"/>
                </a:spcBef>
                <a:buFontTx/>
                <a:buNone/>
              </a:pPr>
              <a:t>82</a:t>
            </a:fld>
            <a:endParaRPr lang="it-IT" altLang="en-US" sz="1400" b="1">
              <a:solidFill>
                <a:srgbClr val="FFFFFF"/>
              </a:solidFill>
            </a:endParaRPr>
          </a:p>
        </p:txBody>
      </p:sp>
      <p:sp>
        <p:nvSpPr>
          <p:cNvPr id="22" name="Rettangolo 21">
            <a:extLst>
              <a:ext uri="{FF2B5EF4-FFF2-40B4-BE49-F238E27FC236}">
                <a16:creationId xmlns:a16="http://schemas.microsoft.com/office/drawing/2014/main" id="{EDBB07F2-FD45-46AA-70F1-108EBEEC33F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5" name="Picture 5" descr="logo israel defense forces">
            <a:extLst>
              <a:ext uri="{FF2B5EF4-FFF2-40B4-BE49-F238E27FC236}">
                <a16:creationId xmlns:a16="http://schemas.microsoft.com/office/drawing/2014/main" id="{28A1F993-CE47-86F4-BCB2-906878D49D12}"/>
              </a:ext>
            </a:extLst>
          </p:cNvPr>
          <p:cNvPicPr>
            <a:picLocks noChangeAspect="1" noChangeArrowheads="1"/>
          </p:cNvPicPr>
          <p:nvPr/>
        </p:nvPicPr>
        <p:blipFill>
          <a:blip r:embed="rId3"/>
          <a:srcRect t="-3287" r="75797"/>
          <a:stretch>
            <a:fillRect/>
          </a:stretch>
        </p:blipFill>
        <p:spPr bwMode="auto">
          <a:xfrm>
            <a:off x="6997700" y="5186363"/>
            <a:ext cx="1547813" cy="800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96966" name="Picture 6" descr="bandiera israeliana 2 jpg">
            <a:extLst>
              <a:ext uri="{FF2B5EF4-FFF2-40B4-BE49-F238E27FC236}">
                <a16:creationId xmlns:a16="http://schemas.microsoft.com/office/drawing/2014/main" id="{CEA15AAA-DC22-1D2B-1C91-D4FB71DE33A4}"/>
              </a:ext>
            </a:extLst>
          </p:cNvPr>
          <p:cNvPicPr>
            <a:picLocks noChangeAspect="1" noChangeArrowheads="1"/>
          </p:cNvPicPr>
          <p:nvPr/>
        </p:nvPicPr>
        <p:blipFill>
          <a:blip r:embed="rId4"/>
          <a:srcRect/>
          <a:stretch>
            <a:fillRect/>
          </a:stretch>
        </p:blipFill>
        <p:spPr bwMode="auto">
          <a:xfrm>
            <a:off x="6983413" y="627063"/>
            <a:ext cx="711200" cy="519112"/>
          </a:xfrm>
          <a:prstGeom prst="rect">
            <a:avLst/>
          </a:prstGeom>
          <a:ln w="28575">
            <a:solidFill>
              <a:schemeClr val="tx1"/>
            </a:solidFill>
          </a:ln>
          <a:effectLst>
            <a:outerShdw blurRad="292100" dist="139700" dir="2700000" algn="tl" rotWithShape="0">
              <a:srgbClr val="333333">
                <a:alpha val="65000"/>
              </a:srgbClr>
            </a:outerShdw>
          </a:effectLst>
        </p:spPr>
      </p:pic>
      <p:pic>
        <p:nvPicPr>
          <p:cNvPr id="296968" name="Picture 8" descr="C:\Users\Enrico\Desktop\IDF jpeg.jpg">
            <a:extLst>
              <a:ext uri="{FF2B5EF4-FFF2-40B4-BE49-F238E27FC236}">
                <a16:creationId xmlns:a16="http://schemas.microsoft.com/office/drawing/2014/main" id="{FEFC549A-C018-78E6-B202-2E6923A33CEB}"/>
              </a:ext>
            </a:extLst>
          </p:cNvPr>
          <p:cNvPicPr>
            <a:picLocks noChangeAspect="1" noChangeArrowheads="1"/>
          </p:cNvPicPr>
          <p:nvPr/>
        </p:nvPicPr>
        <p:blipFill>
          <a:blip r:embed="rId5"/>
          <a:srcRect/>
          <a:stretch>
            <a:fillRect/>
          </a:stretch>
        </p:blipFill>
        <p:spPr bwMode="auto">
          <a:xfrm>
            <a:off x="684213" y="627063"/>
            <a:ext cx="5853112" cy="5359400"/>
          </a:xfrm>
          <a:prstGeom prst="rect">
            <a:avLst/>
          </a:prstGeom>
          <a:ln w="28575">
            <a:solidFill>
              <a:schemeClr val="tx1"/>
            </a:solidFill>
          </a:ln>
          <a:effectLst>
            <a:outerShdw blurRad="292100" dist="139700" dir="2700000" algn="tl" rotWithShape="0">
              <a:srgbClr val="333333">
                <a:alpha val="65000"/>
              </a:srgbClr>
            </a:outerShdw>
          </a:effectLst>
        </p:spPr>
      </p:pic>
      <p:sp>
        <p:nvSpPr>
          <p:cNvPr id="344069" name="Segnaposto numero diapositiva 1">
            <a:extLst>
              <a:ext uri="{FF2B5EF4-FFF2-40B4-BE49-F238E27FC236}">
                <a16:creationId xmlns:a16="http://schemas.microsoft.com/office/drawing/2014/main" id="{EFD51384-7A0A-F1EB-8458-6F37F5C5F0E5}"/>
              </a:ext>
            </a:extLst>
          </p:cNvPr>
          <p:cNvSpPr>
            <a:spLocks noGrp="1"/>
          </p:cNvSpPr>
          <p:nvPr>
            <p:ph type="sldNum" sz="quarter" idx="12"/>
          </p:nvPr>
        </p:nvSpPr>
        <p:spPr>
          <a:xfrm>
            <a:off x="7737475" y="696913"/>
            <a:ext cx="8191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089A35C-6547-4455-A97F-D7C484301FB5}" type="slidenum">
              <a:rPr lang="it-IT" altLang="en-US" sz="1400" b="1" smtClean="0">
                <a:solidFill>
                  <a:srgbClr val="FFFFFF"/>
                </a:solidFill>
              </a:rPr>
              <a:pPr>
                <a:spcBef>
                  <a:spcPct val="0"/>
                </a:spcBef>
                <a:buFontTx/>
                <a:buNone/>
              </a:pPr>
              <a:t>83</a:t>
            </a:fld>
            <a:endParaRPr lang="it-IT" altLang="en-US" sz="1400" b="1">
              <a:solidFill>
                <a:srgbClr val="FFFFFF"/>
              </a:solidFill>
            </a:endParaRPr>
          </a:p>
        </p:txBody>
      </p:sp>
      <p:sp>
        <p:nvSpPr>
          <p:cNvPr id="344070" name="CasellaDiTesto 1">
            <a:extLst>
              <a:ext uri="{FF2B5EF4-FFF2-40B4-BE49-F238E27FC236}">
                <a16:creationId xmlns:a16="http://schemas.microsoft.com/office/drawing/2014/main" id="{47603DBE-99D0-8DCD-6CBA-EBFA19E3F9C3}"/>
              </a:ext>
            </a:extLst>
          </p:cNvPr>
          <p:cNvSpPr txBox="1">
            <a:spLocks noChangeArrowheads="1"/>
          </p:cNvSpPr>
          <p:nvPr/>
        </p:nvSpPr>
        <p:spPr bwMode="auto">
          <a:xfrm>
            <a:off x="2546350" y="6505575"/>
            <a:ext cx="40513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https://fr.wikipedia.org/wiki/Arm%C3%A9e_de_d%C3%A9fense_d%27Isra%C3%ABl</a:t>
            </a:r>
          </a:p>
        </p:txBody>
      </p:sp>
      <p:sp>
        <p:nvSpPr>
          <p:cNvPr id="8" name="Rettangolo 7">
            <a:extLst>
              <a:ext uri="{FF2B5EF4-FFF2-40B4-BE49-F238E27FC236}">
                <a16:creationId xmlns:a16="http://schemas.microsoft.com/office/drawing/2014/main" id="{AC292C65-CC03-1289-B816-A5BED18EE58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27394" name="Text Box 4">
            <a:extLst>
              <a:ext uri="{FF2B5EF4-FFF2-40B4-BE49-F238E27FC236}">
                <a16:creationId xmlns:a16="http://schemas.microsoft.com/office/drawing/2014/main" id="{07B7AC3F-9D60-82B5-80E8-B967131D33EE}"/>
              </a:ext>
            </a:extLst>
          </p:cNvPr>
          <p:cNvSpPr txBox="1">
            <a:spLocks noChangeArrowheads="1"/>
          </p:cNvSpPr>
          <p:nvPr/>
        </p:nvSpPr>
        <p:spPr bwMode="auto">
          <a:xfrm>
            <a:off x="6962775" y="1316038"/>
            <a:ext cx="1616075" cy="36179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20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200" dirty="0"/>
              <a:t>1948</a:t>
            </a:r>
          </a:p>
          <a:p>
            <a:pPr>
              <a:defRPr/>
            </a:pPr>
            <a:r>
              <a:rPr lang="fr-CH" altLang="it-CH" sz="1800" dirty="0"/>
              <a:t>Le 28 juin   les milices sionistes Haganah, Irgoun et </a:t>
            </a:r>
            <a:r>
              <a:rPr lang="fr-CH" altLang="it-CH" sz="1800" dirty="0" err="1"/>
              <a:t>Lehi</a:t>
            </a:r>
            <a:r>
              <a:rPr lang="fr-CH" altLang="it-CH" sz="1800" dirty="0"/>
              <a:t> deviennent l’armée officielle   d’Israël: </a:t>
            </a:r>
            <a:r>
              <a:rPr lang="fr-CH" altLang="it-CH" sz="1800" dirty="0" err="1"/>
              <a:t>Tzahal</a:t>
            </a:r>
            <a:endParaRPr lang="it-IT" altLang="it-CH" sz="18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haganah verso il fronte novembre 1949">
            <a:extLst>
              <a:ext uri="{FF2B5EF4-FFF2-40B4-BE49-F238E27FC236}">
                <a16:creationId xmlns:a16="http://schemas.microsoft.com/office/drawing/2014/main" id="{696FCC5E-7694-3C4E-8D6A-8814AFDB5A35}"/>
              </a:ext>
            </a:extLst>
          </p:cNvPr>
          <p:cNvPicPr>
            <a:picLocks noChangeAspect="1" noChangeArrowheads="1"/>
          </p:cNvPicPr>
          <p:nvPr/>
        </p:nvPicPr>
        <p:blipFill rotWithShape="1">
          <a:blip r:embed="rId3">
            <a:lum bright="-6000" contrast="10000"/>
          </a:blip>
          <a:srcRect b="10649"/>
          <a:stretch/>
        </p:blipFill>
        <p:spPr bwMode="auto">
          <a:xfrm>
            <a:off x="300038" y="295275"/>
            <a:ext cx="4535487" cy="3144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5" name="Text Box 3">
            <a:extLst>
              <a:ext uri="{FF2B5EF4-FFF2-40B4-BE49-F238E27FC236}">
                <a16:creationId xmlns:a16="http://schemas.microsoft.com/office/drawing/2014/main" id="{44FCD177-AB5C-0821-7A23-9052ADF60698}"/>
              </a:ext>
            </a:extLst>
          </p:cNvPr>
          <p:cNvSpPr txBox="1">
            <a:spLocks noChangeArrowheads="1"/>
          </p:cNvSpPr>
          <p:nvPr/>
        </p:nvSpPr>
        <p:spPr bwMode="auto">
          <a:xfrm>
            <a:off x="4957763" y="295275"/>
            <a:ext cx="201771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Novembre 1948    L’infanterie israélienne en marche  vers le front</a:t>
            </a:r>
            <a:endParaRPr lang="it-IT" altLang="it-CH" sz="1200" b="1">
              <a:solidFill>
                <a:srgbClr val="FFFFFF"/>
              </a:solidFill>
            </a:endParaRPr>
          </a:p>
        </p:txBody>
      </p:sp>
      <p:pic>
        <p:nvPicPr>
          <p:cNvPr id="299012" name="Picture 4" descr="middleeast 1948 gli israeliani all'attacco contro gli egizianoi nel negev ottopbre 48">
            <a:extLst>
              <a:ext uri="{FF2B5EF4-FFF2-40B4-BE49-F238E27FC236}">
                <a16:creationId xmlns:a16="http://schemas.microsoft.com/office/drawing/2014/main" id="{564025EC-9DBD-2E7C-5302-CB42190A6BFA}"/>
              </a:ext>
            </a:extLst>
          </p:cNvPr>
          <p:cNvPicPr>
            <a:picLocks noChangeAspect="1" noChangeArrowheads="1"/>
          </p:cNvPicPr>
          <p:nvPr/>
        </p:nvPicPr>
        <p:blipFill>
          <a:blip r:embed="rId4">
            <a:lum bright="-6000" contrast="10000"/>
          </a:blip>
          <a:srcRect/>
          <a:stretch>
            <a:fillRect/>
          </a:stretch>
        </p:blipFill>
        <p:spPr bwMode="auto">
          <a:xfrm>
            <a:off x="300038" y="3608388"/>
            <a:ext cx="4535487" cy="30162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31493" name="Text Box 8">
            <a:extLst>
              <a:ext uri="{FF2B5EF4-FFF2-40B4-BE49-F238E27FC236}">
                <a16:creationId xmlns:a16="http://schemas.microsoft.com/office/drawing/2014/main" id="{F150BEF8-7CF2-0E78-CDA2-7BCB3852AC7F}"/>
              </a:ext>
            </a:extLst>
          </p:cNvPr>
          <p:cNvSpPr txBox="1">
            <a:spLocks noChangeArrowheads="1"/>
          </p:cNvSpPr>
          <p:nvPr/>
        </p:nvSpPr>
        <p:spPr bwMode="auto">
          <a:xfrm>
            <a:off x="5027613" y="1301750"/>
            <a:ext cx="2308225" cy="2154238"/>
          </a:xfrm>
          <a:prstGeom prst="rect">
            <a:avLst/>
          </a:prstGeom>
          <a:solidFill>
            <a:srgbClr val="FFFF00"/>
          </a:solidFill>
          <a:ln w="12700">
            <a:solidFill>
              <a:schemeClr val="accent4">
                <a:lumMod val="10000"/>
              </a:schemeClr>
            </a:solidFill>
          </a:ln>
        </p:spPr>
        <p:txBody>
          <a:bodyPr anchor="ctr">
            <a:spAutoFit/>
          </a:bodyPr>
          <a:lstStyle>
            <a:lvl1pPr algn="ctr" eaLnBrk="1" hangingPunct="1">
              <a:spcBef>
                <a:spcPct val="50000"/>
              </a:spcBef>
              <a:defRPr sz="22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a:t>1948                                              </a:t>
            </a:r>
            <a:r>
              <a:rPr lang="fr-CH" altLang="it-CH" sz="1600" dirty="0"/>
              <a:t>Première guerre                             arabe – israélienne     L’armée d’ Israël  repousse les armées arabes, parfois même sans respecter les </a:t>
            </a:r>
            <a:r>
              <a:rPr lang="fr-CH" altLang="it-CH" sz="1600" dirty="0" err="1"/>
              <a:t>trèves</a:t>
            </a:r>
            <a:r>
              <a:rPr lang="fr-CH" altLang="it-CH" sz="1600" dirty="0"/>
              <a:t> de l’ONU.</a:t>
            </a:r>
            <a:endParaRPr lang="it-IT" altLang="it-CH" sz="1600" dirty="0"/>
          </a:p>
        </p:txBody>
      </p:sp>
      <p:pic>
        <p:nvPicPr>
          <p:cNvPr id="299018" name="Picture 10" descr="marzo 1949 conquista di um Rashrash ora eilat">
            <a:extLst>
              <a:ext uri="{FF2B5EF4-FFF2-40B4-BE49-F238E27FC236}">
                <a16:creationId xmlns:a16="http://schemas.microsoft.com/office/drawing/2014/main" id="{7AAF96F4-E171-7123-13FA-762AE72D1B53}"/>
              </a:ext>
            </a:extLst>
          </p:cNvPr>
          <p:cNvPicPr>
            <a:picLocks noChangeAspect="1" noChangeArrowheads="1"/>
          </p:cNvPicPr>
          <p:nvPr/>
        </p:nvPicPr>
        <p:blipFill>
          <a:blip r:embed="rId5"/>
          <a:srcRect/>
          <a:stretch>
            <a:fillRect/>
          </a:stretch>
        </p:blipFill>
        <p:spPr bwMode="auto">
          <a:xfrm>
            <a:off x="7527925" y="296863"/>
            <a:ext cx="1287463" cy="31321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46119" name="Segnaposto numero diapositiva 1">
            <a:extLst>
              <a:ext uri="{FF2B5EF4-FFF2-40B4-BE49-F238E27FC236}">
                <a16:creationId xmlns:a16="http://schemas.microsoft.com/office/drawing/2014/main" id="{42A466AE-8603-1107-459A-103835F64B7C}"/>
              </a:ext>
            </a:extLst>
          </p:cNvPr>
          <p:cNvSpPr>
            <a:spLocks noGrp="1"/>
          </p:cNvSpPr>
          <p:nvPr>
            <p:ph type="sldNum" sz="quarter" idx="12"/>
          </p:nvPr>
        </p:nvSpPr>
        <p:spPr>
          <a:xfrm>
            <a:off x="5967413" y="3586163"/>
            <a:ext cx="528637"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39AC3A-C1BF-4705-B47D-4717DC77E28E}" type="slidenum">
              <a:rPr lang="it-IT" altLang="en-US" sz="1400" b="1" smtClean="0">
                <a:solidFill>
                  <a:srgbClr val="FFFFFF"/>
                </a:solidFill>
              </a:rPr>
              <a:pPr>
                <a:spcBef>
                  <a:spcPct val="0"/>
                </a:spcBef>
                <a:buFontTx/>
                <a:buNone/>
              </a:pPr>
              <a:t>84</a:t>
            </a:fld>
            <a:endParaRPr lang="it-IT" altLang="en-US" sz="1400" b="1">
              <a:solidFill>
                <a:srgbClr val="FFFFFF"/>
              </a:solidFill>
            </a:endParaRPr>
          </a:p>
        </p:txBody>
      </p:sp>
      <p:sp>
        <p:nvSpPr>
          <p:cNvPr id="2" name="CasellaDiTesto 1">
            <a:extLst>
              <a:ext uri="{FF2B5EF4-FFF2-40B4-BE49-F238E27FC236}">
                <a16:creationId xmlns:a16="http://schemas.microsoft.com/office/drawing/2014/main" id="{978E057B-3B89-B4CF-0179-5FB23D7F91AE}"/>
              </a:ext>
            </a:extLst>
          </p:cNvPr>
          <p:cNvSpPr txBox="1"/>
          <p:nvPr/>
        </p:nvSpPr>
        <p:spPr>
          <a:xfrm>
            <a:off x="317500" y="3624263"/>
            <a:ext cx="2232025" cy="646112"/>
          </a:xfrm>
          <a:prstGeom prst="rect">
            <a:avLst/>
          </a:prstGeom>
          <a:noFill/>
        </p:spPr>
        <p:txBody>
          <a:bodyPr>
            <a:spAutoFit/>
          </a:bodyPr>
          <a:lstStyle/>
          <a:p>
            <a:pPr>
              <a:defRPr/>
            </a:pPr>
            <a:r>
              <a:rPr lang="it-IT" sz="1200" b="1" dirty="0" err="1">
                <a:solidFill>
                  <a:schemeClr val="accent4">
                    <a:lumMod val="10000"/>
                  </a:schemeClr>
                </a:solidFill>
              </a:rPr>
              <a:t>Les</a:t>
            </a:r>
            <a:r>
              <a:rPr lang="it-IT" sz="1200" b="1" dirty="0">
                <a:solidFill>
                  <a:schemeClr val="accent4">
                    <a:lumMod val="10000"/>
                  </a:schemeClr>
                </a:solidFill>
              </a:rPr>
              <a:t> </a:t>
            </a:r>
            <a:r>
              <a:rPr lang="it-IT" sz="1200" b="1" dirty="0" err="1">
                <a:solidFill>
                  <a:schemeClr val="accent4">
                    <a:lumMod val="10000"/>
                  </a:schemeClr>
                </a:solidFill>
              </a:rPr>
              <a:t>milices</a:t>
            </a:r>
            <a:r>
              <a:rPr lang="it-IT" sz="1200" b="1" dirty="0">
                <a:solidFill>
                  <a:schemeClr val="accent4">
                    <a:lumMod val="10000"/>
                  </a:schemeClr>
                </a:solidFill>
              </a:rPr>
              <a:t> </a:t>
            </a:r>
            <a:r>
              <a:rPr lang="it-IT" sz="1200" b="1" dirty="0" err="1">
                <a:solidFill>
                  <a:schemeClr val="accent4">
                    <a:lumMod val="10000"/>
                  </a:schemeClr>
                </a:solidFill>
              </a:rPr>
              <a:t>sionistes</a:t>
            </a:r>
            <a:r>
              <a:rPr lang="it-IT" sz="1200" b="1" dirty="0">
                <a:solidFill>
                  <a:schemeClr val="accent4">
                    <a:lumMod val="10000"/>
                  </a:schemeClr>
                </a:solidFill>
              </a:rPr>
              <a:t> à l’</a:t>
            </a:r>
            <a:r>
              <a:rPr lang="it-IT" sz="1200" b="1" dirty="0" err="1">
                <a:solidFill>
                  <a:schemeClr val="accent4">
                    <a:lumMod val="10000"/>
                  </a:schemeClr>
                </a:solidFill>
              </a:rPr>
              <a:t>attaque</a:t>
            </a:r>
            <a:r>
              <a:rPr lang="it-IT" sz="1200" b="1" dirty="0">
                <a:solidFill>
                  <a:schemeClr val="accent4">
                    <a:lumMod val="10000"/>
                  </a:schemeClr>
                </a:solidFill>
              </a:rPr>
              <a:t> </a:t>
            </a:r>
            <a:r>
              <a:rPr lang="it-IT" sz="1200" b="1" dirty="0" err="1">
                <a:solidFill>
                  <a:schemeClr val="accent4">
                    <a:lumMod val="10000"/>
                  </a:schemeClr>
                </a:solidFill>
              </a:rPr>
              <a:t>des</a:t>
            </a:r>
            <a:r>
              <a:rPr lang="it-IT" sz="1200" b="1" dirty="0">
                <a:solidFill>
                  <a:schemeClr val="accent4">
                    <a:lumMod val="10000"/>
                  </a:schemeClr>
                </a:solidFill>
              </a:rPr>
              <a:t> </a:t>
            </a:r>
            <a:r>
              <a:rPr lang="it-IT" sz="1200" b="1" dirty="0" err="1">
                <a:solidFill>
                  <a:schemeClr val="accent4">
                    <a:lumMod val="10000"/>
                  </a:schemeClr>
                </a:solidFill>
              </a:rPr>
              <a:t>lignes</a:t>
            </a:r>
            <a:r>
              <a:rPr lang="it-IT" sz="1200" b="1" dirty="0">
                <a:solidFill>
                  <a:schemeClr val="accent4">
                    <a:lumMod val="10000"/>
                  </a:schemeClr>
                </a:solidFill>
              </a:rPr>
              <a:t> </a:t>
            </a:r>
            <a:r>
              <a:rPr lang="it-IT" sz="1200" b="1" dirty="0" err="1">
                <a:solidFill>
                  <a:schemeClr val="accent4">
                    <a:lumMod val="10000"/>
                  </a:schemeClr>
                </a:solidFill>
              </a:rPr>
              <a:t>égyptiennes</a:t>
            </a:r>
            <a:r>
              <a:rPr lang="it-IT" sz="1200" b="1" dirty="0">
                <a:solidFill>
                  <a:schemeClr val="accent4">
                    <a:lumMod val="10000"/>
                  </a:schemeClr>
                </a:solidFill>
              </a:rPr>
              <a:t>.</a:t>
            </a:r>
            <a:endParaRPr lang="en-US" sz="1200" b="1" dirty="0">
              <a:solidFill>
                <a:schemeClr val="accent4">
                  <a:lumMod val="10000"/>
                </a:schemeClr>
              </a:solidFill>
            </a:endParaRPr>
          </a:p>
        </p:txBody>
      </p:sp>
      <p:sp>
        <p:nvSpPr>
          <p:cNvPr id="14" name="Rettangolo 13">
            <a:extLst>
              <a:ext uri="{FF2B5EF4-FFF2-40B4-BE49-F238E27FC236}">
                <a16:creationId xmlns:a16="http://schemas.microsoft.com/office/drawing/2014/main" id="{6398BF7A-DAEB-5AED-500F-B0CEB2A74F1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46122" name="Picture 2" descr="Potrebbe essere un'immagine raffigurante in piedi, monumento e attività all'aperto">
            <a:extLst>
              <a:ext uri="{FF2B5EF4-FFF2-40B4-BE49-F238E27FC236}">
                <a16:creationId xmlns:a16="http://schemas.microsoft.com/office/drawing/2014/main" id="{5C498556-3391-8031-3E49-AF2FCAE41D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0775" y="4008438"/>
            <a:ext cx="3963988"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0D2486D3-3349-042F-71EB-EB360EF6164D}"/>
              </a:ext>
            </a:extLst>
          </p:cNvPr>
          <p:cNvSpPr txBox="1"/>
          <p:nvPr/>
        </p:nvSpPr>
        <p:spPr>
          <a:xfrm>
            <a:off x="5054600" y="4040188"/>
            <a:ext cx="1768475" cy="646112"/>
          </a:xfrm>
          <a:prstGeom prst="rect">
            <a:avLst/>
          </a:prstGeom>
          <a:noFill/>
        </p:spPr>
        <p:txBody>
          <a:bodyPr>
            <a:spAutoFit/>
          </a:bodyPr>
          <a:lstStyle/>
          <a:p>
            <a:pPr>
              <a:defRPr/>
            </a:pPr>
            <a:r>
              <a:rPr lang="en-US" altLang="en-US" sz="1200" b="1" dirty="0">
                <a:solidFill>
                  <a:schemeClr val="accent4">
                    <a:lumMod val="10000"/>
                  </a:schemeClr>
                </a:solidFill>
              </a:rPr>
              <a:t>Occupation de Bir al-</a:t>
            </a:r>
            <a:r>
              <a:rPr lang="en-US" altLang="en-US" sz="1200" b="1" dirty="0" err="1">
                <a:solidFill>
                  <a:schemeClr val="accent4">
                    <a:lumMod val="10000"/>
                  </a:schemeClr>
                </a:solidFill>
              </a:rPr>
              <a:t>Sabi’e</a:t>
            </a:r>
            <a:r>
              <a:rPr lang="en-US" altLang="en-US" sz="1200" b="1" dirty="0">
                <a:solidFill>
                  <a:schemeClr val="accent4">
                    <a:lumMod val="10000"/>
                  </a:schemeClr>
                </a:solidFill>
              </a:rPr>
              <a:t> (Beer Sheva) October 1948 </a:t>
            </a:r>
            <a:endParaRPr lang="en-US" sz="1200" b="1" dirty="0">
              <a:solidFill>
                <a:schemeClr val="accent4">
                  <a:lumMod val="10000"/>
                </a:schemeClr>
              </a:solidFill>
            </a:endParaRPr>
          </a:p>
        </p:txBody>
      </p:sp>
      <p:sp>
        <p:nvSpPr>
          <p:cNvPr id="346124" name="Text Box 11">
            <a:extLst>
              <a:ext uri="{FF2B5EF4-FFF2-40B4-BE49-F238E27FC236}">
                <a16:creationId xmlns:a16="http://schemas.microsoft.com/office/drawing/2014/main" id="{1D00E2DA-34CD-F8CF-A5D4-1EAB3F6062A9}"/>
              </a:ext>
            </a:extLst>
          </p:cNvPr>
          <p:cNvSpPr txBox="1">
            <a:spLocks noChangeArrowheads="1"/>
          </p:cNvSpPr>
          <p:nvPr/>
        </p:nvSpPr>
        <p:spPr bwMode="auto">
          <a:xfrm>
            <a:off x="7527925" y="3455988"/>
            <a:ext cx="136683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Mars 1949  Occupation de Um Rashrash (Eilat)</a:t>
            </a:r>
            <a:endParaRPr lang="it-IT" altLang="it-CH" sz="800" b="1">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a:extLst>
              <a:ext uri="{FF2B5EF4-FFF2-40B4-BE49-F238E27FC236}">
                <a16:creationId xmlns:a16="http://schemas.microsoft.com/office/drawing/2014/main" id="{0430B363-D9C5-83F7-0F39-6E519A94D5A3}"/>
              </a:ext>
            </a:extLst>
          </p:cNvPr>
          <p:cNvPicPr>
            <a:picLocks noChangeAspect="1"/>
          </p:cNvPicPr>
          <p:nvPr/>
        </p:nvPicPr>
        <p:blipFill rotWithShape="1">
          <a:blip r:embed="rId3"/>
          <a:srcRect t="15139"/>
          <a:stretch/>
        </p:blipFill>
        <p:spPr>
          <a:xfrm>
            <a:off x="387350" y="212725"/>
            <a:ext cx="5219700" cy="2828925"/>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469D326E-22BF-545D-1D56-ECB4A5C8939D}"/>
              </a:ext>
            </a:extLst>
          </p:cNvPr>
          <p:cNvPicPr>
            <a:picLocks noChangeAspect="1"/>
          </p:cNvPicPr>
          <p:nvPr/>
        </p:nvPicPr>
        <p:blipFill rotWithShape="1">
          <a:blip r:embed="rId4">
            <a:grayscl/>
          </a:blip>
          <a:srcRect r="3428"/>
          <a:stretch/>
        </p:blipFill>
        <p:spPr>
          <a:xfrm>
            <a:off x="392113" y="3600450"/>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48164" name="Segnaposto numero diapositiva 1">
            <a:extLst>
              <a:ext uri="{FF2B5EF4-FFF2-40B4-BE49-F238E27FC236}">
                <a16:creationId xmlns:a16="http://schemas.microsoft.com/office/drawing/2014/main" id="{17D555A9-5885-2E2B-4A07-171990E5A66D}"/>
              </a:ext>
            </a:extLst>
          </p:cNvPr>
          <p:cNvSpPr>
            <a:spLocks noGrp="1" noChangeArrowheads="1"/>
          </p:cNvSpPr>
          <p:nvPr>
            <p:ph type="sldNum" sz="quarter" idx="12"/>
          </p:nvPr>
        </p:nvSpPr>
        <p:spPr>
          <a:xfrm>
            <a:off x="4872038" y="3170238"/>
            <a:ext cx="693737" cy="334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2086E0B-414A-421F-B1F5-D348D530514B}" type="slidenum">
              <a:rPr lang="it-IT" altLang="en-US" sz="1400" b="1" smtClean="0">
                <a:solidFill>
                  <a:srgbClr val="FFFFFF"/>
                </a:solidFill>
              </a:rPr>
              <a:pPr>
                <a:spcBef>
                  <a:spcPct val="0"/>
                </a:spcBef>
                <a:buFontTx/>
                <a:buNone/>
              </a:pPr>
              <a:t>85</a:t>
            </a:fld>
            <a:endParaRPr lang="it-IT" altLang="en-US" sz="1400" b="1">
              <a:solidFill>
                <a:srgbClr val="FFFFFF"/>
              </a:solidFill>
            </a:endParaRPr>
          </a:p>
        </p:txBody>
      </p:sp>
      <p:sp>
        <p:nvSpPr>
          <p:cNvPr id="834563" name="CasellaDiTesto 5">
            <a:extLst>
              <a:ext uri="{FF2B5EF4-FFF2-40B4-BE49-F238E27FC236}">
                <a16:creationId xmlns:a16="http://schemas.microsoft.com/office/drawing/2014/main" id="{8B7667A8-5894-390B-10DE-1E328F593367}"/>
              </a:ext>
            </a:extLst>
          </p:cNvPr>
          <p:cNvSpPr txBox="1">
            <a:spLocks noChangeArrowheads="1"/>
          </p:cNvSpPr>
          <p:nvPr/>
        </p:nvSpPr>
        <p:spPr bwMode="auto">
          <a:xfrm>
            <a:off x="598488" y="212725"/>
            <a:ext cx="5008562" cy="4619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fr-FR" altLang="en-US" sz="1200" b="1" dirty="0">
                <a:solidFill>
                  <a:schemeClr val="accent4">
                    <a:lumMod val="10000"/>
                  </a:schemeClr>
                </a:solidFill>
              </a:rPr>
              <a:t>al-</a:t>
            </a:r>
            <a:r>
              <a:rPr lang="fr-FR" altLang="en-US" sz="1200" b="1" dirty="0" err="1">
                <a:solidFill>
                  <a:schemeClr val="accent4">
                    <a:lumMod val="10000"/>
                  </a:schemeClr>
                </a:solidFill>
              </a:rPr>
              <a:t>Tantura</a:t>
            </a:r>
            <a:r>
              <a:rPr lang="fr-FR" altLang="en-US" sz="1200" b="1" dirty="0">
                <a:solidFill>
                  <a:schemeClr val="accent4">
                    <a:lumMod val="10000"/>
                  </a:schemeClr>
                </a:solidFill>
              </a:rPr>
              <a:t>, environs 1950 - le village est inhabité. Aujourd’hui le village est un </a:t>
            </a:r>
            <a:r>
              <a:rPr lang="fr-FR" altLang="en-US" sz="1200" b="1" dirty="0" err="1">
                <a:solidFill>
                  <a:schemeClr val="accent4">
                    <a:lumMod val="10000"/>
                  </a:schemeClr>
                </a:solidFill>
              </a:rPr>
              <a:t>kibbutz</a:t>
            </a:r>
            <a:r>
              <a:rPr lang="fr-FR" altLang="en-US" sz="1200" b="1" dirty="0">
                <a:solidFill>
                  <a:schemeClr val="accent4">
                    <a:lumMod val="10000"/>
                  </a:schemeClr>
                </a:solidFill>
              </a:rPr>
              <a:t> </a:t>
            </a:r>
            <a:r>
              <a:rPr lang="fr-FR" altLang="en-US" sz="1200" b="1" dirty="0" err="1">
                <a:solidFill>
                  <a:schemeClr val="accent4">
                    <a:lumMod val="10000"/>
                  </a:schemeClr>
                </a:solidFill>
              </a:rPr>
              <a:t>resort</a:t>
            </a:r>
            <a:r>
              <a:rPr lang="fr-FR" altLang="en-US" sz="1200" b="1" dirty="0">
                <a:solidFill>
                  <a:schemeClr val="accent4">
                    <a:lumMod val="10000"/>
                  </a:schemeClr>
                </a:solidFill>
              </a:rPr>
              <a:t> touristique nommé </a:t>
            </a:r>
            <a:r>
              <a:rPr lang="fr-FR" altLang="en-US" sz="1200" b="1" dirty="0" err="1">
                <a:solidFill>
                  <a:schemeClr val="accent4">
                    <a:lumMod val="10000"/>
                  </a:schemeClr>
                </a:solidFill>
              </a:rPr>
              <a:t>Nahsholim</a:t>
            </a:r>
            <a:r>
              <a:rPr lang="fr-FR" altLang="en-US" sz="1200" b="1" dirty="0">
                <a:solidFill>
                  <a:schemeClr val="accent4">
                    <a:lumMod val="10000"/>
                  </a:schemeClr>
                </a:solidFill>
              </a:rPr>
              <a:t>.</a:t>
            </a:r>
            <a:endParaRPr lang="en-US" altLang="en-US" sz="1200" b="1" dirty="0">
              <a:solidFill>
                <a:schemeClr val="accent4">
                  <a:lumMod val="10000"/>
                </a:schemeClr>
              </a:solidFill>
            </a:endParaRPr>
          </a:p>
        </p:txBody>
      </p:sp>
      <p:pic>
        <p:nvPicPr>
          <p:cNvPr id="8" name="Immagine 7">
            <a:extLst>
              <a:ext uri="{FF2B5EF4-FFF2-40B4-BE49-F238E27FC236}">
                <a16:creationId xmlns:a16="http://schemas.microsoft.com/office/drawing/2014/main" id="{AAEC5755-330F-5F8F-204C-4073FF35C86B}"/>
              </a:ext>
            </a:extLst>
          </p:cNvPr>
          <p:cNvPicPr>
            <a:picLocks noChangeAspect="1"/>
          </p:cNvPicPr>
          <p:nvPr/>
        </p:nvPicPr>
        <p:blipFill rotWithShape="1">
          <a:blip r:embed="rId5">
            <a:grayscl/>
          </a:blip>
          <a:srcRect l="2136" t="7729" r="6549" b="7975"/>
          <a:stretch/>
        </p:blipFill>
        <p:spPr>
          <a:xfrm>
            <a:off x="4284663" y="3600450"/>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348167" name="CasellaDiTesto 9">
            <a:extLst>
              <a:ext uri="{FF2B5EF4-FFF2-40B4-BE49-F238E27FC236}">
                <a16:creationId xmlns:a16="http://schemas.microsoft.com/office/drawing/2014/main" id="{C5E4D010-F20D-C547-55AC-E3F64528186D}"/>
              </a:ext>
            </a:extLst>
          </p:cNvPr>
          <p:cNvSpPr txBox="1">
            <a:spLocks noChangeArrowheads="1"/>
          </p:cNvSpPr>
          <p:nvPr/>
        </p:nvSpPr>
        <p:spPr bwMode="auto">
          <a:xfrm>
            <a:off x="3543300" y="6594475"/>
            <a:ext cx="20637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https://fr.wikipedia.org/wiki/Al-Tantoura</a:t>
            </a:r>
          </a:p>
        </p:txBody>
      </p:sp>
      <p:sp>
        <p:nvSpPr>
          <p:cNvPr id="834568" name="CasellaDiTesto 10">
            <a:extLst>
              <a:ext uri="{FF2B5EF4-FFF2-40B4-BE49-F238E27FC236}">
                <a16:creationId xmlns:a16="http://schemas.microsoft.com/office/drawing/2014/main" id="{417DE23D-9BD6-D124-1E41-1A45281B863F}"/>
              </a:ext>
            </a:extLst>
          </p:cNvPr>
          <p:cNvSpPr txBox="1">
            <a:spLocks noChangeArrowheads="1"/>
          </p:cNvSpPr>
          <p:nvPr/>
        </p:nvSpPr>
        <p:spPr bwMode="auto">
          <a:xfrm>
            <a:off x="349250" y="3132138"/>
            <a:ext cx="465455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tabLst>
                <a:tab pos="468313" algn="l"/>
              </a:tabLst>
              <a:defRPr/>
            </a:pPr>
            <a:r>
              <a:rPr lang="it-IT" altLang="en-US" sz="1800" b="1" dirty="0">
                <a:solidFill>
                  <a:schemeClr val="accent4">
                    <a:lumMod val="10000"/>
                  </a:schemeClr>
                </a:solidFill>
              </a:rPr>
              <a:t>Le </a:t>
            </a:r>
            <a:r>
              <a:rPr lang="it-IT" altLang="en-US" sz="1800" b="1" dirty="0" err="1">
                <a:solidFill>
                  <a:schemeClr val="accent4">
                    <a:lumMod val="10000"/>
                  </a:schemeClr>
                </a:solidFill>
              </a:rPr>
              <a:t>massacre</a:t>
            </a:r>
            <a:r>
              <a:rPr lang="it-IT" altLang="en-US" sz="1800" b="1" dirty="0">
                <a:solidFill>
                  <a:schemeClr val="accent4">
                    <a:lumMod val="10000"/>
                  </a:schemeClr>
                </a:solidFill>
              </a:rPr>
              <a:t> de al-</a:t>
            </a:r>
            <a:r>
              <a:rPr lang="it-IT" altLang="en-US" sz="1800" b="1" dirty="0" err="1">
                <a:solidFill>
                  <a:schemeClr val="accent4">
                    <a:lumMod val="10000"/>
                  </a:schemeClr>
                </a:solidFill>
              </a:rPr>
              <a:t>Tantura</a:t>
            </a:r>
            <a:r>
              <a:rPr lang="it-IT" altLang="en-US" sz="1800" b="1" dirty="0">
                <a:solidFill>
                  <a:schemeClr val="accent4">
                    <a:lumMod val="10000"/>
                  </a:schemeClr>
                </a:solidFill>
              </a:rPr>
              <a:t>   </a:t>
            </a:r>
            <a:r>
              <a:rPr lang="it-IT" altLang="en-US" sz="1400" b="1" dirty="0">
                <a:solidFill>
                  <a:schemeClr val="accent4">
                    <a:lumMod val="10000"/>
                  </a:schemeClr>
                </a:solidFill>
              </a:rPr>
              <a:t>22-23 mai 1948</a:t>
            </a:r>
            <a:endParaRPr lang="en-US" altLang="en-US" sz="1400" b="1" dirty="0">
              <a:solidFill>
                <a:schemeClr val="accent4">
                  <a:lumMod val="10000"/>
                </a:schemeClr>
              </a:solidFill>
            </a:endParaRPr>
          </a:p>
        </p:txBody>
      </p:sp>
      <p:sp>
        <p:nvSpPr>
          <p:cNvPr id="12" name="CasellaDiTesto 11">
            <a:extLst>
              <a:ext uri="{FF2B5EF4-FFF2-40B4-BE49-F238E27FC236}">
                <a16:creationId xmlns:a16="http://schemas.microsoft.com/office/drawing/2014/main" id="{5905EB12-8666-7C55-F4D5-143D55D5B593}"/>
              </a:ext>
            </a:extLst>
          </p:cNvPr>
          <p:cNvSpPr txBox="1"/>
          <p:nvPr/>
        </p:nvSpPr>
        <p:spPr>
          <a:xfrm>
            <a:off x="608013" y="3573463"/>
            <a:ext cx="3171825" cy="461962"/>
          </a:xfrm>
          <a:prstGeom prst="rect">
            <a:avLst/>
          </a:prstGeom>
          <a:solidFill>
            <a:schemeClr val="accent3">
              <a:lumMod val="20000"/>
              <a:lumOff val="80000"/>
            </a:schemeClr>
          </a:solidFill>
        </p:spPr>
        <p:txBody>
          <a:bodyPr>
            <a:spAutoFit/>
          </a:bodyPr>
          <a:lstStyle/>
          <a:p>
            <a:pPr>
              <a:defRPr/>
            </a:pPr>
            <a:r>
              <a:rPr lang="fr-FR" sz="1200" b="1" dirty="0">
                <a:solidFill>
                  <a:schemeClr val="accent4">
                    <a:lumMod val="10000"/>
                  </a:schemeClr>
                </a:solidFill>
              </a:rPr>
              <a:t>Environ 200-250 hommes sont conduit au cimetière où ils sont tués et enterrés.</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19CF4287-9347-C834-5B4A-8B58FBAB6850}"/>
              </a:ext>
            </a:extLst>
          </p:cNvPr>
          <p:cNvSpPr txBox="1"/>
          <p:nvPr/>
        </p:nvSpPr>
        <p:spPr>
          <a:xfrm>
            <a:off x="4559300" y="3581400"/>
            <a:ext cx="4214813" cy="276225"/>
          </a:xfrm>
          <a:prstGeom prst="rect">
            <a:avLst/>
          </a:prstGeom>
          <a:noFill/>
        </p:spPr>
        <p:txBody>
          <a:bodyPr>
            <a:spAutoFit/>
          </a:bodyPr>
          <a:lstStyle/>
          <a:p>
            <a:pPr>
              <a:defRPr/>
            </a:pPr>
            <a:r>
              <a:rPr lang="fr-FR" sz="1200" b="1" dirty="0">
                <a:solidFill>
                  <a:schemeClr val="accent4">
                    <a:lumMod val="10000"/>
                  </a:schemeClr>
                </a:solidFill>
              </a:rPr>
              <a:t>Les femmes et les enfants doivent partir pour toujours.</a:t>
            </a:r>
            <a:endParaRPr lang="en-US" sz="1200" b="1" dirty="0">
              <a:solidFill>
                <a:schemeClr val="accent4">
                  <a:lumMod val="10000"/>
                </a:schemeClr>
              </a:solidFill>
            </a:endParaRPr>
          </a:p>
        </p:txBody>
      </p:sp>
      <p:pic>
        <p:nvPicPr>
          <p:cNvPr id="17" name="Immagine 16">
            <a:extLst>
              <a:ext uri="{FF2B5EF4-FFF2-40B4-BE49-F238E27FC236}">
                <a16:creationId xmlns:a16="http://schemas.microsoft.com/office/drawing/2014/main" id="{AA9373CE-FAB6-2E11-4A17-189F31804554}"/>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A87D66E-C6A6-A412-D6C4-89B3990F555C}"/>
              </a:ext>
            </a:extLst>
          </p:cNvPr>
          <p:cNvSpPr txBox="1"/>
          <p:nvPr/>
        </p:nvSpPr>
        <p:spPr>
          <a:xfrm>
            <a:off x="6554788" y="1878013"/>
            <a:ext cx="2232025" cy="461962"/>
          </a:xfrm>
          <a:prstGeom prst="rect">
            <a:avLst/>
          </a:prstGeom>
          <a:noFill/>
        </p:spPr>
        <p:txBody>
          <a:bodyPr>
            <a:spAutoFit/>
          </a:bodyPr>
          <a:lstStyle/>
          <a:p>
            <a:pPr>
              <a:defRPr/>
            </a:pPr>
            <a:r>
              <a:rPr lang="fr-FR" sz="1200" b="1" dirty="0">
                <a:solidFill>
                  <a:schemeClr val="accent4">
                    <a:lumMod val="10000"/>
                  </a:schemeClr>
                </a:solidFill>
              </a:rPr>
              <a:t>Les Palestiniens doivent creuser leur propre fosse.</a:t>
            </a:r>
            <a:endParaRPr lang="en-US" sz="1200" b="1" dirty="0">
              <a:solidFill>
                <a:schemeClr val="accent4">
                  <a:lumMod val="10000"/>
                </a:schemeClr>
              </a:solidFill>
            </a:endParaRPr>
          </a:p>
        </p:txBody>
      </p:sp>
      <p:sp>
        <p:nvSpPr>
          <p:cNvPr id="348173" name="CasellaDiTesto 2">
            <a:extLst>
              <a:ext uri="{FF2B5EF4-FFF2-40B4-BE49-F238E27FC236}">
                <a16:creationId xmlns:a16="http://schemas.microsoft.com/office/drawing/2014/main" id="{60E1A568-3B4A-C25D-717B-2E497291AA45}"/>
              </a:ext>
            </a:extLst>
          </p:cNvPr>
          <p:cNvSpPr txBox="1">
            <a:spLocks noChangeArrowheads="1"/>
          </p:cNvSpPr>
          <p:nvPr/>
        </p:nvSpPr>
        <p:spPr bwMode="auto">
          <a:xfrm>
            <a:off x="4572000" y="6645275"/>
            <a:ext cx="25923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p>
        </p:txBody>
      </p:sp>
      <p:sp>
        <p:nvSpPr>
          <p:cNvPr id="18" name="Rettangolo 17">
            <a:extLst>
              <a:ext uri="{FF2B5EF4-FFF2-40B4-BE49-F238E27FC236}">
                <a16:creationId xmlns:a16="http://schemas.microsoft.com/office/drawing/2014/main" id="{1018FF1B-A32A-F970-2987-F4F5F66BAED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9"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CA367528-E546-343C-931F-DBE3C5D09224}"/>
              </a:ext>
            </a:extLst>
          </p:cNvPr>
          <p:cNvPicPr>
            <a:picLocks noChangeAspect="1" noChangeArrowheads="1"/>
          </p:cNvPicPr>
          <p:nvPr/>
        </p:nvPicPr>
        <p:blipFill rotWithShape="1">
          <a:blip r:embed="rId7"/>
          <a:srcRect t="40941" b="6560"/>
          <a:stretch/>
        </p:blipFill>
        <p:spPr bwMode="auto">
          <a:xfrm>
            <a:off x="5778500" y="220663"/>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CasellaDiTesto 5">
            <a:extLst>
              <a:ext uri="{FF2B5EF4-FFF2-40B4-BE49-F238E27FC236}">
                <a16:creationId xmlns:a16="http://schemas.microsoft.com/office/drawing/2014/main" id="{FD6A51A1-2576-347A-6B9B-015F8CE5EFE5}"/>
              </a:ext>
            </a:extLst>
          </p:cNvPr>
          <p:cNvSpPr txBox="1">
            <a:spLocks noChangeArrowheads="1"/>
          </p:cNvSpPr>
          <p:nvPr/>
        </p:nvSpPr>
        <p:spPr bwMode="auto">
          <a:xfrm>
            <a:off x="5683250" y="2695575"/>
            <a:ext cx="3135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hommes palestiniens sont enfermés dans un camp de concentration de fortune.</a:t>
            </a:r>
            <a:endParaRPr lang="en-US" altLang="en-US" sz="1200"/>
          </a:p>
        </p:txBody>
      </p:sp>
      <p:pic>
        <p:nvPicPr>
          <p:cNvPr id="350211" name="Immagine 2">
            <a:extLst>
              <a:ext uri="{FF2B5EF4-FFF2-40B4-BE49-F238E27FC236}">
                <a16:creationId xmlns:a16="http://schemas.microsoft.com/office/drawing/2014/main" id="{7C2AAF64-0BE1-C7FA-252B-52F5AEE0A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263" y="249238"/>
            <a:ext cx="4291012"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CasellaDiTesto 9">
            <a:extLst>
              <a:ext uri="{FF2B5EF4-FFF2-40B4-BE49-F238E27FC236}">
                <a16:creationId xmlns:a16="http://schemas.microsoft.com/office/drawing/2014/main" id="{6FAD0076-AC64-1ED0-C181-19D44ED0A886}"/>
              </a:ext>
            </a:extLst>
          </p:cNvPr>
          <p:cNvSpPr txBox="1"/>
          <p:nvPr/>
        </p:nvSpPr>
        <p:spPr>
          <a:xfrm>
            <a:off x="2747963" y="2779713"/>
            <a:ext cx="2757487" cy="368300"/>
          </a:xfrm>
          <a:prstGeom prst="rect">
            <a:avLst/>
          </a:prstGeom>
          <a:solidFill>
            <a:srgbClr val="FFFF00"/>
          </a:solidFill>
          <a:ln w="12700">
            <a:solidFill>
              <a:schemeClr val="accent4">
                <a:lumMod val="10000"/>
              </a:schemeClr>
            </a:solidFill>
          </a:ln>
        </p:spPr>
        <p:txBody>
          <a:bodyPr>
            <a:spAutoFit/>
          </a:bodyPr>
          <a:lstStyle/>
          <a:p>
            <a:pPr algn="ctr">
              <a:defRPr/>
            </a:pPr>
            <a:r>
              <a:rPr lang="en-US" b="1" dirty="0" err="1">
                <a:solidFill>
                  <a:schemeClr val="accent4">
                    <a:lumMod val="10000"/>
                  </a:schemeClr>
                </a:solidFill>
              </a:rPr>
              <a:t>Juillet</a:t>
            </a:r>
            <a:r>
              <a:rPr lang="en-US" b="1" dirty="0">
                <a:solidFill>
                  <a:schemeClr val="accent4">
                    <a:lumMod val="10000"/>
                  </a:schemeClr>
                </a:solidFill>
              </a:rPr>
              <a:t> 1948 - al Ramla</a:t>
            </a:r>
          </a:p>
        </p:txBody>
      </p:sp>
      <p:pic>
        <p:nvPicPr>
          <p:cNvPr id="350213" name="Picture 2" descr="Photograph">
            <a:extLst>
              <a:ext uri="{FF2B5EF4-FFF2-40B4-BE49-F238E27FC236}">
                <a16:creationId xmlns:a16="http://schemas.microsoft.com/office/drawing/2014/main" id="{8F91A99E-5253-49EE-B023-0C9E13624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438" y="3582988"/>
            <a:ext cx="4105275" cy="26892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0214" name="CasellaDiTesto 2">
            <a:extLst>
              <a:ext uri="{FF2B5EF4-FFF2-40B4-BE49-F238E27FC236}">
                <a16:creationId xmlns:a16="http://schemas.microsoft.com/office/drawing/2014/main" id="{1FE2783D-D14A-A567-9456-CD2E390F9970}"/>
              </a:ext>
            </a:extLst>
          </p:cNvPr>
          <p:cNvSpPr txBox="1">
            <a:spLocks noChangeArrowheads="1"/>
          </p:cNvSpPr>
          <p:nvPr/>
        </p:nvSpPr>
        <p:spPr bwMode="auto">
          <a:xfrm>
            <a:off x="212725" y="6286500"/>
            <a:ext cx="2414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femmes et les enfants palestiniens sont regroupés.</a:t>
            </a:r>
            <a:r>
              <a:rPr lang="en-US" altLang="en-US" sz="1200"/>
              <a:t> </a:t>
            </a:r>
          </a:p>
        </p:txBody>
      </p:sp>
      <p:sp>
        <p:nvSpPr>
          <p:cNvPr id="350215" name="CasellaDiTesto 13">
            <a:extLst>
              <a:ext uri="{FF2B5EF4-FFF2-40B4-BE49-F238E27FC236}">
                <a16:creationId xmlns:a16="http://schemas.microsoft.com/office/drawing/2014/main" id="{7DEFD57B-494B-C849-76FA-B61AEC9254BB}"/>
              </a:ext>
            </a:extLst>
          </p:cNvPr>
          <p:cNvSpPr txBox="1">
            <a:spLocks noChangeArrowheads="1"/>
          </p:cNvSpPr>
          <p:nvPr/>
        </p:nvSpPr>
        <p:spPr bwMode="auto">
          <a:xfrm>
            <a:off x="212725" y="2733675"/>
            <a:ext cx="243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Les milices sionistes arrêtent tous les hommes palestiniens.</a:t>
            </a:r>
            <a:endParaRPr lang="en-US" altLang="en-US" sz="1200"/>
          </a:p>
        </p:txBody>
      </p:sp>
      <p:sp>
        <p:nvSpPr>
          <p:cNvPr id="350216" name="CasellaDiTesto 14">
            <a:extLst>
              <a:ext uri="{FF2B5EF4-FFF2-40B4-BE49-F238E27FC236}">
                <a16:creationId xmlns:a16="http://schemas.microsoft.com/office/drawing/2014/main" id="{EFC1F447-D90E-2DF2-7200-51BAB7C03C0C}"/>
              </a:ext>
            </a:extLst>
          </p:cNvPr>
          <p:cNvSpPr txBox="1">
            <a:spLocks noChangeArrowheads="1"/>
          </p:cNvSpPr>
          <p:nvPr/>
        </p:nvSpPr>
        <p:spPr bwMode="auto">
          <a:xfrm>
            <a:off x="3067050" y="6386513"/>
            <a:ext cx="23304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50217" name="CasellaDiTesto 15">
            <a:extLst>
              <a:ext uri="{FF2B5EF4-FFF2-40B4-BE49-F238E27FC236}">
                <a16:creationId xmlns:a16="http://schemas.microsoft.com/office/drawing/2014/main" id="{0AA9B38D-F3E8-FAA4-8E67-A1324E78B87B}"/>
              </a:ext>
            </a:extLst>
          </p:cNvPr>
          <p:cNvSpPr txBox="1">
            <a:spLocks noChangeArrowheads="1"/>
          </p:cNvSpPr>
          <p:nvPr/>
        </p:nvSpPr>
        <p:spPr bwMode="auto">
          <a:xfrm>
            <a:off x="873125" y="3195638"/>
            <a:ext cx="7269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t>Les Israéliens ont tué ou expulsé environ 50 à 70’000 habitants de Lydda et al-Ramla</a:t>
            </a:r>
            <a:endParaRPr lang="en-US" altLang="en-US" sz="1400"/>
          </a:p>
        </p:txBody>
      </p:sp>
      <p:sp>
        <p:nvSpPr>
          <p:cNvPr id="350218" name="Segnaposto numero diapositiva 1">
            <a:extLst>
              <a:ext uri="{FF2B5EF4-FFF2-40B4-BE49-F238E27FC236}">
                <a16:creationId xmlns:a16="http://schemas.microsoft.com/office/drawing/2014/main" id="{E51A6CFC-2D3E-A5FA-A97F-D11A9ACA6FEB}"/>
              </a:ext>
            </a:extLst>
          </p:cNvPr>
          <p:cNvSpPr>
            <a:spLocks noGrp="1" noChangeArrowheads="1"/>
          </p:cNvSpPr>
          <p:nvPr>
            <p:ph type="sldNum" sz="quarter" idx="12"/>
          </p:nvPr>
        </p:nvSpPr>
        <p:spPr>
          <a:xfrm>
            <a:off x="8177213" y="3178175"/>
            <a:ext cx="466725" cy="3921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01DA2E-A784-443E-9625-F7CE1E23E07E}" type="slidenum">
              <a:rPr lang="it-IT" altLang="en-US" sz="1400" b="1" smtClean="0"/>
              <a:pPr>
                <a:spcBef>
                  <a:spcPct val="0"/>
                </a:spcBef>
                <a:buFontTx/>
                <a:buNone/>
              </a:pPr>
              <a:t>86</a:t>
            </a:fld>
            <a:endParaRPr lang="it-IT" altLang="en-US" sz="1400" b="1"/>
          </a:p>
        </p:txBody>
      </p:sp>
      <p:sp>
        <p:nvSpPr>
          <p:cNvPr id="14" name="Rettangolo 13">
            <a:extLst>
              <a:ext uri="{FF2B5EF4-FFF2-40B4-BE49-F238E27FC236}">
                <a16:creationId xmlns:a16="http://schemas.microsoft.com/office/drawing/2014/main" id="{0026E1BF-9F64-432C-417E-0A8595CFECA7}"/>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50220" name="Picture 16" descr="Potrebbe essere un'immagine raffigurante una o più persone, persone in piedi e attività all'aperto">
            <a:extLst>
              <a:ext uri="{FF2B5EF4-FFF2-40B4-BE49-F238E27FC236}">
                <a16:creationId xmlns:a16="http://schemas.microsoft.com/office/drawing/2014/main" id="{A4CC345D-24DD-74A9-531C-9709E5675F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7113" y="249238"/>
            <a:ext cx="3886200" cy="24098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9" descr="C:\Users\Enrico\Desktop\Esodo lug 48 Ramle Palmach jpeg.jpg">
            <a:extLst>
              <a:ext uri="{FF2B5EF4-FFF2-40B4-BE49-F238E27FC236}">
                <a16:creationId xmlns:a16="http://schemas.microsoft.com/office/drawing/2014/main" id="{18E87342-ACB3-2BED-24E6-859BDBF9E46D}"/>
              </a:ext>
            </a:extLst>
          </p:cNvPr>
          <p:cNvPicPr>
            <a:picLocks noChangeAspect="1" noChangeArrowheads="1"/>
          </p:cNvPicPr>
          <p:nvPr/>
        </p:nvPicPr>
        <p:blipFill rotWithShape="1">
          <a:blip r:embed="rId6"/>
          <a:srcRect l="2549"/>
          <a:stretch/>
        </p:blipFill>
        <p:spPr bwMode="auto">
          <a:xfrm>
            <a:off x="4613275" y="3584575"/>
            <a:ext cx="4084638" cy="2687638"/>
          </a:xfrm>
          <a:prstGeom prst="rect">
            <a:avLst/>
          </a:prstGeom>
          <a:ln w="38100">
            <a:solidFill>
              <a:schemeClr val="tx1"/>
            </a:solidFill>
          </a:ln>
          <a:effectLst>
            <a:outerShdw blurRad="292100" dist="139700" dir="2700000" algn="tl" rotWithShape="0">
              <a:srgbClr val="333333">
                <a:alpha val="65000"/>
              </a:srgbClr>
            </a:outerShdw>
          </a:effectLst>
        </p:spPr>
      </p:pic>
      <p:sp>
        <p:nvSpPr>
          <p:cNvPr id="350222" name="CasellaDiTesto 3">
            <a:extLst>
              <a:ext uri="{FF2B5EF4-FFF2-40B4-BE49-F238E27FC236}">
                <a16:creationId xmlns:a16="http://schemas.microsoft.com/office/drawing/2014/main" id="{8240268F-3160-B645-C5D9-6D4D26E0EBAB}"/>
              </a:ext>
            </a:extLst>
          </p:cNvPr>
          <p:cNvSpPr txBox="1">
            <a:spLocks noChangeArrowheads="1"/>
          </p:cNvSpPr>
          <p:nvPr/>
        </p:nvSpPr>
        <p:spPr bwMode="auto">
          <a:xfrm>
            <a:off x="5683250" y="6286500"/>
            <a:ext cx="3175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Palestiniens sont emmenés en bus vers les zones contrôlées par la légion arabe.</a:t>
            </a:r>
            <a:endParaRPr lang="en-US" altLang="en-US" sz="12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CasellaDiTesto 5">
            <a:extLst>
              <a:ext uri="{FF2B5EF4-FFF2-40B4-BE49-F238E27FC236}">
                <a16:creationId xmlns:a16="http://schemas.microsoft.com/office/drawing/2014/main" id="{EB560916-6A78-7887-6456-6CA9DD447A9A}"/>
              </a:ext>
            </a:extLst>
          </p:cNvPr>
          <p:cNvSpPr txBox="1">
            <a:spLocks noChangeArrowheads="1"/>
          </p:cNvSpPr>
          <p:nvPr/>
        </p:nvSpPr>
        <p:spPr bwMode="auto">
          <a:xfrm>
            <a:off x="4387850" y="407988"/>
            <a:ext cx="1649413"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milices sionistes ont bombardé la mosquée de Lydda.</a:t>
            </a:r>
          </a:p>
          <a:p>
            <a:pPr algn="r">
              <a:spcBef>
                <a:spcPct val="0"/>
              </a:spcBef>
              <a:buFontTx/>
              <a:buNone/>
            </a:pPr>
            <a:r>
              <a:rPr lang="fr-FR" altLang="en-US" sz="1200"/>
              <a:t>Les 176 civils palestiniens qui s'y étaient réfugiés sont morts.</a:t>
            </a:r>
            <a:endParaRPr lang="en-US" altLang="en-US" sz="1200"/>
          </a:p>
        </p:txBody>
      </p:sp>
      <p:sp>
        <p:nvSpPr>
          <p:cNvPr id="352259" name="CasellaDiTesto 7">
            <a:extLst>
              <a:ext uri="{FF2B5EF4-FFF2-40B4-BE49-F238E27FC236}">
                <a16:creationId xmlns:a16="http://schemas.microsoft.com/office/drawing/2014/main" id="{1227B6D7-0609-1C37-AA28-59CF492D132E}"/>
              </a:ext>
            </a:extLst>
          </p:cNvPr>
          <p:cNvSpPr txBox="1">
            <a:spLocks noChangeArrowheads="1"/>
          </p:cNvSpPr>
          <p:nvPr/>
        </p:nvSpPr>
        <p:spPr bwMode="auto">
          <a:xfrm>
            <a:off x="4067175" y="4454525"/>
            <a:ext cx="1296988"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La marche de la mort: 500 civils palestiniens de Lydda sont morts après avoir été chassés de Lydda par les sionistes.</a:t>
            </a:r>
            <a:endParaRPr lang="en-US" altLang="en-US" sz="1200"/>
          </a:p>
        </p:txBody>
      </p:sp>
      <p:sp>
        <p:nvSpPr>
          <p:cNvPr id="9" name="CasellaDiTesto 8">
            <a:extLst>
              <a:ext uri="{FF2B5EF4-FFF2-40B4-BE49-F238E27FC236}">
                <a16:creationId xmlns:a16="http://schemas.microsoft.com/office/drawing/2014/main" id="{979C35C7-1041-B534-E567-8FEECCE41F80}"/>
              </a:ext>
            </a:extLst>
          </p:cNvPr>
          <p:cNvSpPr txBox="1"/>
          <p:nvPr/>
        </p:nvSpPr>
        <p:spPr>
          <a:xfrm>
            <a:off x="4200525" y="1881188"/>
            <a:ext cx="1223963" cy="1200150"/>
          </a:xfrm>
          <a:prstGeom prst="rect">
            <a:avLst/>
          </a:prstGeom>
          <a:solidFill>
            <a:srgbClr val="FFFF00"/>
          </a:solidFill>
          <a:ln w="19050">
            <a:solidFill>
              <a:schemeClr val="accent4">
                <a:lumMod val="10000"/>
              </a:schemeClr>
            </a:solidFill>
          </a:ln>
        </p:spPr>
        <p:txBody>
          <a:bodyPr>
            <a:spAutoFit/>
          </a:bodyPr>
          <a:lstStyle/>
          <a:p>
            <a:pPr algn="ctr">
              <a:defRPr/>
            </a:pPr>
            <a:r>
              <a:rPr lang="en-US" sz="2400" b="1" dirty="0" err="1">
                <a:solidFill>
                  <a:schemeClr val="accent4">
                    <a:lumMod val="10000"/>
                  </a:schemeClr>
                </a:solidFill>
              </a:rPr>
              <a:t>Juillet</a:t>
            </a:r>
            <a:r>
              <a:rPr lang="en-US" sz="2400" b="1" dirty="0">
                <a:solidFill>
                  <a:schemeClr val="accent4">
                    <a:lumMod val="10000"/>
                  </a:schemeClr>
                </a:solidFill>
              </a:rPr>
              <a:t> 1948 </a:t>
            </a:r>
            <a:r>
              <a:rPr lang="en-US" sz="2400" b="1" dirty="0" err="1">
                <a:solidFill>
                  <a:schemeClr val="accent4">
                    <a:lumMod val="10000"/>
                  </a:schemeClr>
                </a:solidFill>
              </a:rPr>
              <a:t>Lydda</a:t>
            </a:r>
            <a:endParaRPr lang="en-US" sz="2400" b="1" dirty="0">
              <a:solidFill>
                <a:schemeClr val="accent4">
                  <a:lumMod val="10000"/>
                </a:schemeClr>
              </a:solidFill>
            </a:endParaRPr>
          </a:p>
        </p:txBody>
      </p:sp>
      <p:sp>
        <p:nvSpPr>
          <p:cNvPr id="352261" name="CasellaDiTesto 14">
            <a:extLst>
              <a:ext uri="{FF2B5EF4-FFF2-40B4-BE49-F238E27FC236}">
                <a16:creationId xmlns:a16="http://schemas.microsoft.com/office/drawing/2014/main" id="{EF2B2AC0-AB15-7C3E-0C6B-969C743DCC02}"/>
              </a:ext>
            </a:extLst>
          </p:cNvPr>
          <p:cNvSpPr txBox="1">
            <a:spLocks noChangeArrowheads="1"/>
          </p:cNvSpPr>
          <p:nvPr/>
        </p:nvSpPr>
        <p:spPr bwMode="auto">
          <a:xfrm>
            <a:off x="4271963" y="6537325"/>
            <a:ext cx="38163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https://en.wikipedia.org/wiki/1948_Palestinian_exodus_from_Lydda_and_Ramle</a:t>
            </a:r>
          </a:p>
        </p:txBody>
      </p:sp>
      <p:sp>
        <p:nvSpPr>
          <p:cNvPr id="352262" name="Segnaposto numero diapositiva 1">
            <a:extLst>
              <a:ext uri="{FF2B5EF4-FFF2-40B4-BE49-F238E27FC236}">
                <a16:creationId xmlns:a16="http://schemas.microsoft.com/office/drawing/2014/main" id="{EEF16413-8E33-6E60-82BA-919CE107EBEF}"/>
              </a:ext>
            </a:extLst>
          </p:cNvPr>
          <p:cNvSpPr>
            <a:spLocks noGrp="1" noChangeArrowheads="1"/>
          </p:cNvSpPr>
          <p:nvPr>
            <p:ph type="sldNum" sz="quarter" idx="12"/>
          </p:nvPr>
        </p:nvSpPr>
        <p:spPr>
          <a:xfrm>
            <a:off x="5265738" y="2316163"/>
            <a:ext cx="631825"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83AA6DC-A91E-4A3D-883D-881EE7671CAC}" type="slidenum">
              <a:rPr lang="it-IT" altLang="en-US" sz="1400" b="1" smtClean="0">
                <a:solidFill>
                  <a:srgbClr val="FFFFFF"/>
                </a:solidFill>
              </a:rPr>
              <a:pPr>
                <a:spcBef>
                  <a:spcPct val="0"/>
                </a:spcBef>
                <a:buFontTx/>
                <a:buNone/>
              </a:pPr>
              <a:t>87</a:t>
            </a:fld>
            <a:endParaRPr lang="it-IT" altLang="en-US" sz="1400" b="1">
              <a:solidFill>
                <a:srgbClr val="FFFFFF"/>
              </a:solidFill>
            </a:endParaRPr>
          </a:p>
        </p:txBody>
      </p:sp>
      <p:pic>
        <p:nvPicPr>
          <p:cNvPr id="14" name="Immagine 13">
            <a:extLst>
              <a:ext uri="{FF2B5EF4-FFF2-40B4-BE49-F238E27FC236}">
                <a16:creationId xmlns:a16="http://schemas.microsoft.com/office/drawing/2014/main" id="{B083CE18-6160-B2E2-EE67-4BBDA6DB1C67}"/>
              </a:ext>
            </a:extLst>
          </p:cNvPr>
          <p:cNvPicPr>
            <a:picLocks noChangeAspect="1"/>
          </p:cNvPicPr>
          <p:nvPr/>
        </p:nvPicPr>
        <p:blipFill rotWithShape="1">
          <a:blip r:embed="rId3"/>
          <a:srcRect b="10705"/>
          <a:stretch/>
        </p:blipFill>
        <p:spPr>
          <a:xfrm>
            <a:off x="423863" y="315913"/>
            <a:ext cx="3163887" cy="1779587"/>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Immagine 14">
            <a:extLst>
              <a:ext uri="{FF2B5EF4-FFF2-40B4-BE49-F238E27FC236}">
                <a16:creationId xmlns:a16="http://schemas.microsoft.com/office/drawing/2014/main" id="{97DF8C67-D5D8-C51D-F1AB-92C50C5AEAA7}"/>
              </a:ext>
            </a:extLst>
          </p:cNvPr>
          <p:cNvPicPr>
            <a:picLocks noChangeAspect="1"/>
          </p:cNvPicPr>
          <p:nvPr/>
        </p:nvPicPr>
        <p:blipFill>
          <a:blip r:embed="rId4"/>
          <a:stretch>
            <a:fillRect/>
          </a:stretch>
        </p:blipFill>
        <p:spPr>
          <a:xfrm>
            <a:off x="6103938" y="331788"/>
            <a:ext cx="2643187" cy="37385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3DE934AE-3865-FCD7-9D98-2F84233598FF}"/>
              </a:ext>
            </a:extLst>
          </p:cNvPr>
          <p:cNvPicPr>
            <a:picLocks noChangeAspect="1"/>
          </p:cNvPicPr>
          <p:nvPr/>
        </p:nvPicPr>
        <p:blipFill>
          <a:blip r:embed="rId5"/>
          <a:stretch>
            <a:fillRect/>
          </a:stretch>
        </p:blipFill>
        <p:spPr>
          <a:xfrm>
            <a:off x="5364163" y="4259263"/>
            <a:ext cx="3382962" cy="2144712"/>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15" descr="Risultati immagini per 1948 Lydda death march">
            <a:extLst>
              <a:ext uri="{FF2B5EF4-FFF2-40B4-BE49-F238E27FC236}">
                <a16:creationId xmlns:a16="http://schemas.microsoft.com/office/drawing/2014/main" id="{E40F29EB-908B-30F4-B001-0FAA98CDEDBF}"/>
              </a:ext>
            </a:extLst>
          </p:cNvPr>
          <p:cNvPicPr>
            <a:picLocks noChangeAspect="1" noChangeArrowheads="1"/>
          </p:cNvPicPr>
          <p:nvPr/>
        </p:nvPicPr>
        <p:blipFill rotWithShape="1">
          <a:blip r:embed="rId6"/>
          <a:srcRect r="630"/>
          <a:stretch/>
        </p:blipFill>
        <p:spPr bwMode="auto">
          <a:xfrm>
            <a:off x="412750" y="4279900"/>
            <a:ext cx="3165475" cy="2124075"/>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Immagine 17">
            <a:extLst>
              <a:ext uri="{FF2B5EF4-FFF2-40B4-BE49-F238E27FC236}">
                <a16:creationId xmlns:a16="http://schemas.microsoft.com/office/drawing/2014/main" id="{9320F2FD-BB21-C64E-80FF-3CE08DBB9892}"/>
              </a:ext>
            </a:extLst>
          </p:cNvPr>
          <p:cNvPicPr>
            <a:picLocks noChangeAspect="1"/>
          </p:cNvPicPr>
          <p:nvPr/>
        </p:nvPicPr>
        <p:blipFill>
          <a:blip r:embed="rId7"/>
          <a:stretch>
            <a:fillRect/>
          </a:stretch>
        </p:blipFill>
        <p:spPr>
          <a:xfrm>
            <a:off x="415925" y="2290763"/>
            <a:ext cx="3162300" cy="1779587"/>
          </a:xfrm>
          <a:prstGeom prst="rect">
            <a:avLst/>
          </a:prstGeom>
          <a:ln w="28575">
            <a:solidFill>
              <a:schemeClr val="tx1"/>
            </a:solidFill>
          </a:ln>
          <a:effectLst>
            <a:outerShdw blurRad="292100" dist="139700" dir="2700000" algn="tl" rotWithShape="0">
              <a:srgbClr val="333333">
                <a:alpha val="65000"/>
              </a:srgbClr>
            </a:outerShdw>
          </a:effectLst>
        </p:spPr>
      </p:pic>
      <p:sp>
        <p:nvSpPr>
          <p:cNvPr id="352268" name="CasellaDiTesto 9">
            <a:extLst>
              <a:ext uri="{FF2B5EF4-FFF2-40B4-BE49-F238E27FC236}">
                <a16:creationId xmlns:a16="http://schemas.microsoft.com/office/drawing/2014/main" id="{7B325DC4-EFE9-001A-F2BF-D65767734B48}"/>
              </a:ext>
            </a:extLst>
          </p:cNvPr>
          <p:cNvSpPr txBox="1">
            <a:spLocks noChangeArrowheads="1"/>
          </p:cNvSpPr>
          <p:nvPr/>
        </p:nvSpPr>
        <p:spPr bwMode="auto">
          <a:xfrm>
            <a:off x="396875" y="3808413"/>
            <a:ext cx="25193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La chasse aux civils Palestiniens.</a:t>
            </a:r>
          </a:p>
        </p:txBody>
      </p:sp>
      <p:sp>
        <p:nvSpPr>
          <p:cNvPr id="19" name="Rettangolo 18">
            <a:extLst>
              <a:ext uri="{FF2B5EF4-FFF2-40B4-BE49-F238E27FC236}">
                <a16:creationId xmlns:a16="http://schemas.microsoft.com/office/drawing/2014/main" id="{9F92D63C-962D-6BF2-0081-B5CFB01DCF2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2270" name="CasellaDiTesto 2">
            <a:extLst>
              <a:ext uri="{FF2B5EF4-FFF2-40B4-BE49-F238E27FC236}">
                <a16:creationId xmlns:a16="http://schemas.microsoft.com/office/drawing/2014/main" id="{4DFA9071-EE37-FE5B-8EAF-324B81ABEF67}"/>
              </a:ext>
            </a:extLst>
          </p:cNvPr>
          <p:cNvSpPr txBox="1">
            <a:spLocks noChangeArrowheads="1"/>
          </p:cNvSpPr>
          <p:nvPr/>
        </p:nvSpPr>
        <p:spPr bwMode="auto">
          <a:xfrm>
            <a:off x="3578225" y="3133725"/>
            <a:ext cx="25749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it-CH" sz="1400" b="1"/>
              <a:t>Opération Dani                          Les sionistes ont chassé la plupart des 22’000 habitants de Lydda et en ont tué 250.</a:t>
            </a:r>
            <a:endParaRPr lang="it-CH" altLang="it-CH" sz="1400" b="1"/>
          </a:p>
        </p:txBody>
      </p:sp>
      <p:sp>
        <p:nvSpPr>
          <p:cNvPr id="352271" name="CasellaDiTesto 13">
            <a:extLst>
              <a:ext uri="{FF2B5EF4-FFF2-40B4-BE49-F238E27FC236}">
                <a16:creationId xmlns:a16="http://schemas.microsoft.com/office/drawing/2014/main" id="{178B61C7-3EA1-93E3-643C-64B53BDE0788}"/>
              </a:ext>
            </a:extLst>
          </p:cNvPr>
          <p:cNvSpPr txBox="1">
            <a:spLocks noChangeArrowheads="1"/>
          </p:cNvSpPr>
          <p:nvPr/>
        </p:nvSpPr>
        <p:spPr bwMode="auto">
          <a:xfrm>
            <a:off x="330200" y="6440488"/>
            <a:ext cx="32750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fr-FR" altLang="en-US" sz="1200"/>
              <a:t>Les civils survivants de Lydda sont regroupés</a:t>
            </a:r>
            <a:endParaRPr lang="en-US" altLang="en-US" sz="1200"/>
          </a:p>
        </p:txBody>
      </p:sp>
      <p:sp>
        <p:nvSpPr>
          <p:cNvPr id="352272" name="CasellaDiTesto 3">
            <a:extLst>
              <a:ext uri="{FF2B5EF4-FFF2-40B4-BE49-F238E27FC236}">
                <a16:creationId xmlns:a16="http://schemas.microsoft.com/office/drawing/2014/main" id="{330383C6-B533-47BA-356F-837D730F7FBF}"/>
              </a:ext>
            </a:extLst>
          </p:cNvPr>
          <p:cNvSpPr txBox="1">
            <a:spLocks noChangeArrowheads="1"/>
          </p:cNvSpPr>
          <p:nvPr/>
        </p:nvSpPr>
        <p:spPr bwMode="auto">
          <a:xfrm>
            <a:off x="3657600" y="422275"/>
            <a:ext cx="8207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Ruines de Lydda après l'attaque des sionistes.</a:t>
            </a:r>
            <a:endParaRPr lang="en-US" altLang="en-US" sz="12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D87DAC78-90B3-618F-4C8A-C10944C7DDE0}"/>
              </a:ext>
            </a:extLst>
          </p:cNvPr>
          <p:cNvPicPr>
            <a:picLocks noChangeAspect="1" noChangeArrowheads="1"/>
          </p:cNvPicPr>
          <p:nvPr/>
        </p:nvPicPr>
        <p:blipFill rotWithShape="1">
          <a:blip r:embed="rId3"/>
          <a:srcRect r="428" b="14898"/>
          <a:stretch/>
        </p:blipFill>
        <p:spPr bwMode="auto">
          <a:xfrm>
            <a:off x="179388" y="260350"/>
            <a:ext cx="4425950" cy="25273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4307" name="Text Box 10">
            <a:extLst>
              <a:ext uri="{FF2B5EF4-FFF2-40B4-BE49-F238E27FC236}">
                <a16:creationId xmlns:a16="http://schemas.microsoft.com/office/drawing/2014/main" id="{30659D28-4D21-4DCC-329A-FFB60BAC48B9}"/>
              </a:ext>
            </a:extLst>
          </p:cNvPr>
          <p:cNvSpPr txBox="1">
            <a:spLocks noChangeArrowheads="1"/>
          </p:cNvSpPr>
          <p:nvPr/>
        </p:nvSpPr>
        <p:spPr bwMode="auto">
          <a:xfrm>
            <a:off x="2589213" y="4435475"/>
            <a:ext cx="2089150"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clés des fuyards</a:t>
            </a:r>
            <a:endParaRPr lang="it-IT" altLang="it-CH" sz="1400" b="1">
              <a:solidFill>
                <a:srgbClr val="FFFFFF"/>
              </a:solidFill>
            </a:endParaRPr>
          </a:p>
        </p:txBody>
      </p:sp>
      <p:sp>
        <p:nvSpPr>
          <p:cNvPr id="354308" name="CasellaDiTesto 1">
            <a:extLst>
              <a:ext uri="{FF2B5EF4-FFF2-40B4-BE49-F238E27FC236}">
                <a16:creationId xmlns:a16="http://schemas.microsoft.com/office/drawing/2014/main" id="{558F9110-5949-1916-7A08-85C441DC11B9}"/>
              </a:ext>
            </a:extLst>
          </p:cNvPr>
          <p:cNvSpPr txBox="1">
            <a:spLocks noChangeArrowheads="1"/>
          </p:cNvSpPr>
          <p:nvPr/>
        </p:nvSpPr>
        <p:spPr bwMode="auto">
          <a:xfrm>
            <a:off x="2393950" y="6643688"/>
            <a:ext cx="4610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https://fr.wikipedia.org/wiki/Tueries_et_massacres_de_la_guerre_isra%C3%A9lo-arabe_de_1948</a:t>
            </a:r>
          </a:p>
        </p:txBody>
      </p:sp>
      <p:sp>
        <p:nvSpPr>
          <p:cNvPr id="843784" name="Rettangolo 1">
            <a:extLst>
              <a:ext uri="{FF2B5EF4-FFF2-40B4-BE49-F238E27FC236}">
                <a16:creationId xmlns:a16="http://schemas.microsoft.com/office/drawing/2014/main" id="{B4427F8B-5C55-8D1F-D524-295D715D79C8}"/>
              </a:ext>
            </a:extLst>
          </p:cNvPr>
          <p:cNvSpPr>
            <a:spLocks noChangeArrowheads="1"/>
          </p:cNvSpPr>
          <p:nvPr/>
        </p:nvSpPr>
        <p:spPr bwMode="auto">
          <a:xfrm>
            <a:off x="3322638" y="333375"/>
            <a:ext cx="1336675" cy="276225"/>
          </a:xfrm>
          <a:prstGeom prst="rect">
            <a:avLst/>
          </a:prstGeom>
          <a:no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FontTx/>
              <a:buNone/>
              <a:defRPr/>
            </a:pPr>
            <a:r>
              <a:rPr lang="fr-FR" altLang="en-US" sz="1200" b="1" dirty="0">
                <a:solidFill>
                  <a:schemeClr val="accent4">
                    <a:lumMod val="10000"/>
                  </a:schemeClr>
                </a:solidFill>
              </a:rPr>
              <a:t>Notez les Jeeps</a:t>
            </a:r>
            <a:endParaRPr lang="en-US" altLang="en-US" sz="1200" b="1" dirty="0">
              <a:solidFill>
                <a:schemeClr val="accent4">
                  <a:lumMod val="10000"/>
                </a:schemeClr>
              </a:solidFill>
            </a:endParaRPr>
          </a:p>
        </p:txBody>
      </p:sp>
      <p:pic>
        <p:nvPicPr>
          <p:cNvPr id="14" name="Picture 8">
            <a:extLst>
              <a:ext uri="{FF2B5EF4-FFF2-40B4-BE49-F238E27FC236}">
                <a16:creationId xmlns:a16="http://schemas.microsoft.com/office/drawing/2014/main" id="{185C847C-85D8-F1E2-1879-33398A0DBEB5}"/>
              </a:ext>
            </a:extLst>
          </p:cNvPr>
          <p:cNvPicPr>
            <a:picLocks noChangeAspect="1" noChangeArrowheads="1"/>
          </p:cNvPicPr>
          <p:nvPr/>
        </p:nvPicPr>
        <p:blipFill>
          <a:blip r:embed="rId4"/>
          <a:srcRect/>
          <a:stretch>
            <a:fillRect/>
          </a:stretch>
        </p:blipFill>
        <p:spPr bwMode="auto">
          <a:xfrm>
            <a:off x="4778375" y="3717925"/>
            <a:ext cx="4148138" cy="27432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 name="Picture 2">
            <a:extLst>
              <a:ext uri="{FF2B5EF4-FFF2-40B4-BE49-F238E27FC236}">
                <a16:creationId xmlns:a16="http://schemas.microsoft.com/office/drawing/2014/main" id="{7B653F98-F9F6-1BF6-41D4-0B2E4445788A}"/>
              </a:ext>
            </a:extLst>
          </p:cNvPr>
          <p:cNvPicPr>
            <a:picLocks noChangeAspect="1" noChangeArrowheads="1"/>
          </p:cNvPicPr>
          <p:nvPr/>
        </p:nvPicPr>
        <p:blipFill>
          <a:blip r:embed="rId5"/>
          <a:srcRect/>
          <a:stretch>
            <a:fillRect/>
          </a:stretch>
        </p:blipFill>
        <p:spPr bwMode="auto">
          <a:xfrm>
            <a:off x="2616200" y="4551363"/>
            <a:ext cx="1998663" cy="1905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7" name="Picture 6">
            <a:extLst>
              <a:ext uri="{FF2B5EF4-FFF2-40B4-BE49-F238E27FC236}">
                <a16:creationId xmlns:a16="http://schemas.microsoft.com/office/drawing/2014/main" id="{BC91E5E1-BED8-93DE-5D4C-0E53ADACF1B1}"/>
              </a:ext>
            </a:extLst>
          </p:cNvPr>
          <p:cNvPicPr>
            <a:picLocks noChangeAspect="1" noChangeArrowheads="1"/>
          </p:cNvPicPr>
          <p:nvPr/>
        </p:nvPicPr>
        <p:blipFill>
          <a:blip r:embed="rId6"/>
          <a:srcRect/>
          <a:stretch>
            <a:fillRect/>
          </a:stretch>
        </p:blipFill>
        <p:spPr bwMode="auto">
          <a:xfrm>
            <a:off x="179388" y="2959100"/>
            <a:ext cx="2273300" cy="3497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9" name="Immagine 18">
            <a:extLst>
              <a:ext uri="{FF2B5EF4-FFF2-40B4-BE49-F238E27FC236}">
                <a16:creationId xmlns:a16="http://schemas.microsoft.com/office/drawing/2014/main" id="{5F2980CF-46B0-77AE-B6F1-837EC62E53A2}"/>
              </a:ext>
            </a:extLst>
          </p:cNvPr>
          <p:cNvPicPr>
            <a:picLocks noChangeAspect="1"/>
          </p:cNvPicPr>
          <p:nvPr/>
        </p:nvPicPr>
        <p:blipFill>
          <a:blip r:embed="rId7"/>
          <a:stretch>
            <a:fillRect/>
          </a:stretch>
        </p:blipFill>
        <p:spPr>
          <a:xfrm>
            <a:off x="5662613" y="265113"/>
            <a:ext cx="3228975" cy="21717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4314" name="Slide Number Placeholder 3">
            <a:extLst>
              <a:ext uri="{FF2B5EF4-FFF2-40B4-BE49-F238E27FC236}">
                <a16:creationId xmlns:a16="http://schemas.microsoft.com/office/drawing/2014/main" id="{F69CA6C1-7764-3386-BBEF-1C4324F6B148}"/>
              </a:ext>
            </a:extLst>
          </p:cNvPr>
          <p:cNvSpPr txBox="1">
            <a:spLocks noChangeArrowheads="1"/>
          </p:cNvSpPr>
          <p:nvPr/>
        </p:nvSpPr>
        <p:spPr bwMode="auto">
          <a:xfrm>
            <a:off x="8224838" y="3298825"/>
            <a:ext cx="644525"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93F6316-E19F-4F15-BFEC-5F6F8094C984}" type="slidenum">
              <a:rPr lang="it-IT" altLang="it-CH" sz="1400" b="1"/>
              <a:pPr algn="r" eaLnBrk="1" hangingPunct="1">
                <a:spcBef>
                  <a:spcPct val="0"/>
                </a:spcBef>
                <a:buFontTx/>
                <a:buNone/>
              </a:pPr>
              <a:t>88</a:t>
            </a:fld>
            <a:endParaRPr lang="it-IT" altLang="it-CH" sz="1400" b="1"/>
          </a:p>
        </p:txBody>
      </p:sp>
      <p:sp>
        <p:nvSpPr>
          <p:cNvPr id="354315" name="CasellaDiTesto 2">
            <a:extLst>
              <a:ext uri="{FF2B5EF4-FFF2-40B4-BE49-F238E27FC236}">
                <a16:creationId xmlns:a16="http://schemas.microsoft.com/office/drawing/2014/main" id="{CD2CAE85-DA90-84B6-3176-DC961A804024}"/>
              </a:ext>
            </a:extLst>
          </p:cNvPr>
          <p:cNvSpPr txBox="1">
            <a:spLocks noChangeArrowheads="1"/>
          </p:cNvSpPr>
          <p:nvPr/>
        </p:nvSpPr>
        <p:spPr bwMode="auto">
          <a:xfrm>
            <a:off x="4630738" y="304800"/>
            <a:ext cx="9175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200"/>
              <a:t>L'attaque au    village</a:t>
            </a:r>
          </a:p>
        </p:txBody>
      </p:sp>
      <p:sp>
        <p:nvSpPr>
          <p:cNvPr id="354316" name="CasellaDiTesto 3">
            <a:extLst>
              <a:ext uri="{FF2B5EF4-FFF2-40B4-BE49-F238E27FC236}">
                <a16:creationId xmlns:a16="http://schemas.microsoft.com/office/drawing/2014/main" id="{7C6B20F4-915D-2648-A906-47D13A4671BA}"/>
              </a:ext>
            </a:extLst>
          </p:cNvPr>
          <p:cNvSpPr txBox="1">
            <a:spLocks noChangeArrowheads="1"/>
          </p:cNvSpPr>
          <p:nvPr/>
        </p:nvSpPr>
        <p:spPr bwMode="auto">
          <a:xfrm>
            <a:off x="4784725" y="1965325"/>
            <a:ext cx="8778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200"/>
              <a:t>Les assassins</a:t>
            </a:r>
          </a:p>
        </p:txBody>
      </p:sp>
      <p:sp>
        <p:nvSpPr>
          <p:cNvPr id="20" name="Rettangolo 19">
            <a:extLst>
              <a:ext uri="{FF2B5EF4-FFF2-40B4-BE49-F238E27FC236}">
                <a16:creationId xmlns:a16="http://schemas.microsoft.com/office/drawing/2014/main" id="{2F2412D3-4E9E-ECC5-6C79-A7B83A84770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1" name="Immagine 4">
            <a:extLst>
              <a:ext uri="{FF2B5EF4-FFF2-40B4-BE49-F238E27FC236}">
                <a16:creationId xmlns:a16="http://schemas.microsoft.com/office/drawing/2014/main" id="{46508FC4-574F-E87C-AF5D-8194818A6C57}"/>
              </a:ext>
            </a:extLst>
          </p:cNvPr>
          <p:cNvPicPr>
            <a:picLocks noChangeAspect="1" noChangeArrowheads="1"/>
          </p:cNvPicPr>
          <p:nvPr/>
        </p:nvPicPr>
        <p:blipFill rotWithShape="1">
          <a:blip r:embed="rId8"/>
          <a:srcRect r="6871"/>
          <a:stretch/>
        </p:blipFill>
        <p:spPr bwMode="auto">
          <a:xfrm>
            <a:off x="2616200" y="2954338"/>
            <a:ext cx="1989138" cy="14525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F53C2CE6-0D58-865F-2F62-21E9CB0DA6C3}"/>
              </a:ext>
            </a:extLst>
          </p:cNvPr>
          <p:cNvSpPr txBox="1"/>
          <p:nvPr/>
        </p:nvSpPr>
        <p:spPr>
          <a:xfrm>
            <a:off x="2903538" y="2873375"/>
            <a:ext cx="1414462" cy="369888"/>
          </a:xfrm>
          <a:prstGeom prst="rect">
            <a:avLst/>
          </a:prstGeom>
          <a:noFill/>
        </p:spPr>
        <p:txBody>
          <a:bodyPr>
            <a:spAutoFit/>
          </a:bodyPr>
          <a:lstStyle/>
          <a:p>
            <a:pPr>
              <a:defRPr/>
            </a:pPr>
            <a:r>
              <a:rPr lang="en-US" sz="1200" b="1" dirty="0">
                <a:solidFill>
                  <a:schemeClr val="accent4">
                    <a:lumMod val="10000"/>
                  </a:schemeClr>
                </a:solidFill>
              </a:rPr>
              <a:t>Les</a:t>
            </a:r>
            <a:r>
              <a:rPr lang="en-US" b="1" dirty="0">
                <a:solidFill>
                  <a:schemeClr val="accent4">
                    <a:lumMod val="10000"/>
                  </a:schemeClr>
                </a:solidFill>
              </a:rPr>
              <a:t> </a:t>
            </a:r>
            <a:r>
              <a:rPr lang="en-US" sz="1200" b="1" dirty="0" err="1">
                <a:solidFill>
                  <a:schemeClr val="accent4">
                    <a:lumMod val="10000"/>
                  </a:schemeClr>
                </a:solidFill>
              </a:rPr>
              <a:t>préparatifs</a:t>
            </a:r>
            <a:endParaRPr lang="en-US" sz="1200" b="1" dirty="0">
              <a:solidFill>
                <a:schemeClr val="accent4">
                  <a:lumMod val="10000"/>
                </a:schemeClr>
              </a:solidFill>
            </a:endParaRPr>
          </a:p>
        </p:txBody>
      </p:sp>
      <p:sp>
        <p:nvSpPr>
          <p:cNvPr id="354320" name="Text Box 3">
            <a:extLst>
              <a:ext uri="{FF2B5EF4-FFF2-40B4-BE49-F238E27FC236}">
                <a16:creationId xmlns:a16="http://schemas.microsoft.com/office/drawing/2014/main" id="{9BD7E7C9-AD04-3678-AB5B-E44D80D7BAB9}"/>
              </a:ext>
            </a:extLst>
          </p:cNvPr>
          <p:cNvSpPr txBox="1">
            <a:spLocks noChangeArrowheads="1"/>
          </p:cNvSpPr>
          <p:nvPr/>
        </p:nvSpPr>
        <p:spPr bwMode="auto">
          <a:xfrm>
            <a:off x="4699000" y="2501900"/>
            <a:ext cx="428307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28 octobre 1948</a:t>
            </a:r>
            <a:r>
              <a:rPr lang="fr-CH" altLang="it-CH" sz="1400" b="1"/>
              <a:t> - </a:t>
            </a:r>
            <a:r>
              <a:rPr lang="fr-FR" altLang="it-CH" sz="1300" b="1">
                <a:solidFill>
                  <a:srgbClr val="FFFFFF"/>
                </a:solidFill>
              </a:rPr>
              <a:t>L'armée sioniste pénétra dans le village palestinien de Safsaf et tua environ 60 hommes palestiniens. La population fût chassée et le village fût détruit. Aujourd'hui, a sa                                   place il y a le kibboutz Moshav Safsufa.</a:t>
            </a:r>
            <a:endParaRPr lang="it-IT" altLang="it-CH" sz="1300" b="1">
              <a:solidFill>
                <a:srgbClr val="FFFFFF"/>
              </a:solidFill>
            </a:endParaRPr>
          </a:p>
        </p:txBody>
      </p:sp>
      <p:sp>
        <p:nvSpPr>
          <p:cNvPr id="23" name="CasellaDiTesto 22">
            <a:extLst>
              <a:ext uri="{FF2B5EF4-FFF2-40B4-BE49-F238E27FC236}">
                <a16:creationId xmlns:a16="http://schemas.microsoft.com/office/drawing/2014/main" id="{0868E061-E5ED-7870-FB9D-E89908653C1F}"/>
              </a:ext>
            </a:extLst>
          </p:cNvPr>
          <p:cNvSpPr txBox="1"/>
          <p:nvPr/>
        </p:nvSpPr>
        <p:spPr>
          <a:xfrm>
            <a:off x="4678363" y="1266825"/>
            <a:ext cx="928687" cy="369888"/>
          </a:xfrm>
          <a:prstGeom prst="rect">
            <a:avLst/>
          </a:prstGeom>
          <a:solidFill>
            <a:srgbClr val="FFFF00"/>
          </a:solidFill>
          <a:ln w="9525">
            <a:solidFill>
              <a:schemeClr val="accent4">
                <a:lumMod val="10000"/>
              </a:schemeClr>
            </a:solidFill>
          </a:ln>
        </p:spPr>
        <p:txBody>
          <a:bodyPr>
            <a:spAutoFit/>
          </a:bodyPr>
          <a:lstStyle/>
          <a:p>
            <a:pPr algn="ctr">
              <a:defRPr/>
            </a:pPr>
            <a:r>
              <a:rPr lang="en-US" b="1" dirty="0" err="1">
                <a:solidFill>
                  <a:schemeClr val="accent4">
                    <a:lumMod val="10000"/>
                  </a:schemeClr>
                </a:solidFill>
              </a:rPr>
              <a:t>Safsaf</a:t>
            </a:r>
            <a:endParaRPr lang="en-US" b="1" dirty="0">
              <a:solidFill>
                <a:schemeClr val="accent4">
                  <a:lumMod val="10000"/>
                </a:schemeClr>
              </a:solidFill>
            </a:endParaRPr>
          </a:p>
        </p:txBody>
      </p:sp>
      <p:sp>
        <p:nvSpPr>
          <p:cNvPr id="354322" name="Text Box 9">
            <a:extLst>
              <a:ext uri="{FF2B5EF4-FFF2-40B4-BE49-F238E27FC236}">
                <a16:creationId xmlns:a16="http://schemas.microsoft.com/office/drawing/2014/main" id="{20E9638B-6A82-8F87-7903-D7B2A9504780}"/>
              </a:ext>
            </a:extLst>
          </p:cNvPr>
          <p:cNvSpPr txBox="1">
            <a:spLocks noChangeArrowheads="1"/>
          </p:cNvSpPr>
          <p:nvPr/>
        </p:nvSpPr>
        <p:spPr bwMode="auto">
          <a:xfrm>
            <a:off x="4851400" y="3752850"/>
            <a:ext cx="111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Après le massacre                le village                 est désert.</a:t>
            </a:r>
            <a:endParaRPr lang="it-IT" altLang="it-CH" sz="1400" b="1">
              <a:solidFill>
                <a:srgbClr val="333333"/>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FA68EE37-02CE-EAF1-F5F7-3B70D63BD374}"/>
              </a:ext>
            </a:extLst>
          </p:cNvPr>
          <p:cNvPicPr>
            <a:picLocks noChangeAspect="1"/>
          </p:cNvPicPr>
          <p:nvPr/>
        </p:nvPicPr>
        <p:blipFill rotWithShape="1">
          <a:blip r:embed="rId3"/>
          <a:srcRect t="36591" b="14008"/>
          <a:stretch/>
        </p:blipFill>
        <p:spPr>
          <a:xfrm>
            <a:off x="5991225" y="400050"/>
            <a:ext cx="2801938" cy="1862138"/>
          </a:xfrm>
          <a:prstGeom prst="rect">
            <a:avLst/>
          </a:prstGeom>
          <a:ln w="28575">
            <a:solidFill>
              <a:schemeClr val="tx1"/>
            </a:solidFill>
          </a:ln>
          <a:effectLst>
            <a:outerShdw blurRad="292100" dist="139700" dir="2700000" algn="tl" rotWithShape="0">
              <a:srgbClr val="333333">
                <a:alpha val="65000"/>
              </a:srgbClr>
            </a:outerShdw>
          </a:effectLst>
        </p:spPr>
      </p:pic>
      <p:pic>
        <p:nvPicPr>
          <p:cNvPr id="17" name="Picture 2" descr="al Faluja occupazione 9">
            <a:extLst>
              <a:ext uri="{FF2B5EF4-FFF2-40B4-BE49-F238E27FC236}">
                <a16:creationId xmlns:a16="http://schemas.microsoft.com/office/drawing/2014/main" id="{020688B9-F765-6014-2043-216FCA7F5EE1}"/>
              </a:ext>
            </a:extLst>
          </p:cNvPr>
          <p:cNvPicPr>
            <a:picLocks noChangeAspect="1" noChangeArrowheads="1"/>
          </p:cNvPicPr>
          <p:nvPr/>
        </p:nvPicPr>
        <p:blipFill>
          <a:blip r:embed="rId4"/>
          <a:srcRect/>
          <a:stretch>
            <a:fillRect/>
          </a:stretch>
        </p:blipFill>
        <p:spPr bwMode="auto">
          <a:xfrm>
            <a:off x="338138" y="387350"/>
            <a:ext cx="2663825" cy="3973513"/>
          </a:xfrm>
          <a:prstGeom prst="rect">
            <a:avLst/>
          </a:prstGeom>
          <a:ln w="28575">
            <a:solidFill>
              <a:schemeClr val="tx1"/>
            </a:solidFill>
          </a:ln>
          <a:effectLst>
            <a:outerShdw blurRad="292100" dist="139700" dir="2700000" algn="tl" rotWithShape="0">
              <a:srgbClr val="333333">
                <a:alpha val="65000"/>
              </a:srgbClr>
            </a:outerShdw>
          </a:effectLst>
        </p:spPr>
      </p:pic>
      <p:pic>
        <p:nvPicPr>
          <p:cNvPr id="18" name="Picture 3" descr="al Faluja occupazione 1949">
            <a:extLst>
              <a:ext uri="{FF2B5EF4-FFF2-40B4-BE49-F238E27FC236}">
                <a16:creationId xmlns:a16="http://schemas.microsoft.com/office/drawing/2014/main" id="{CD773AA5-DDB3-0B48-C01F-67C316322A92}"/>
              </a:ext>
            </a:extLst>
          </p:cNvPr>
          <p:cNvPicPr>
            <a:picLocks noChangeAspect="1" noChangeArrowheads="1"/>
          </p:cNvPicPr>
          <p:nvPr/>
        </p:nvPicPr>
        <p:blipFill rotWithShape="1">
          <a:blip r:embed="rId5"/>
          <a:srcRect t="781" r="1876"/>
          <a:stretch/>
        </p:blipFill>
        <p:spPr bwMode="auto">
          <a:xfrm>
            <a:off x="341313" y="4524375"/>
            <a:ext cx="2657475" cy="17954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9" name="Picture 6" descr="al Faluja occupazione 6">
            <a:extLst>
              <a:ext uri="{FF2B5EF4-FFF2-40B4-BE49-F238E27FC236}">
                <a16:creationId xmlns:a16="http://schemas.microsoft.com/office/drawing/2014/main" id="{7B8C2BCD-6EA0-B204-9B05-DF054AEAD0B6}"/>
              </a:ext>
            </a:extLst>
          </p:cNvPr>
          <p:cNvPicPr>
            <a:picLocks noChangeAspect="1" noChangeArrowheads="1"/>
          </p:cNvPicPr>
          <p:nvPr/>
        </p:nvPicPr>
        <p:blipFill>
          <a:blip r:embed="rId6"/>
          <a:srcRect/>
          <a:stretch>
            <a:fillRect/>
          </a:stretch>
        </p:blipFill>
        <p:spPr bwMode="auto">
          <a:xfrm>
            <a:off x="3179763" y="387350"/>
            <a:ext cx="2632075" cy="1874838"/>
          </a:xfrm>
          <a:prstGeom prst="rect">
            <a:avLst/>
          </a:prstGeom>
          <a:ln w="28575">
            <a:solidFill>
              <a:schemeClr val="tx1"/>
            </a:solidFill>
          </a:ln>
          <a:effectLst>
            <a:outerShdw blurRad="292100" dist="139700" dir="2700000" algn="tl" rotWithShape="0">
              <a:srgbClr val="333333">
                <a:alpha val="65000"/>
              </a:srgbClr>
            </a:outerShdw>
          </a:effectLst>
        </p:spPr>
      </p:pic>
      <p:pic>
        <p:nvPicPr>
          <p:cNvPr id="20" name="Immagine 19">
            <a:extLst>
              <a:ext uri="{FF2B5EF4-FFF2-40B4-BE49-F238E27FC236}">
                <a16:creationId xmlns:a16="http://schemas.microsoft.com/office/drawing/2014/main" id="{55476920-86EF-4815-EFC5-2C3D50364958}"/>
              </a:ext>
            </a:extLst>
          </p:cNvPr>
          <p:cNvPicPr>
            <a:picLocks noChangeAspect="1"/>
          </p:cNvPicPr>
          <p:nvPr/>
        </p:nvPicPr>
        <p:blipFill>
          <a:blip r:embed="rId7"/>
          <a:stretch>
            <a:fillRect/>
          </a:stretch>
        </p:blipFill>
        <p:spPr>
          <a:xfrm>
            <a:off x="5997575" y="2427288"/>
            <a:ext cx="2803525" cy="3913187"/>
          </a:xfrm>
          <a:prstGeom prst="rect">
            <a:avLst/>
          </a:prstGeom>
          <a:ln w="28575">
            <a:solidFill>
              <a:schemeClr val="tx1"/>
            </a:solidFill>
          </a:ln>
          <a:effectLst>
            <a:outerShdw blurRad="292100" dist="139700" dir="2700000" algn="tl" rotWithShape="0">
              <a:srgbClr val="333333">
                <a:alpha val="65000"/>
              </a:srgbClr>
            </a:outerShdw>
          </a:effectLst>
        </p:spPr>
      </p:pic>
      <p:sp>
        <p:nvSpPr>
          <p:cNvPr id="356359" name="Slide Number Placeholder 3">
            <a:extLst>
              <a:ext uri="{FF2B5EF4-FFF2-40B4-BE49-F238E27FC236}">
                <a16:creationId xmlns:a16="http://schemas.microsoft.com/office/drawing/2014/main" id="{AB5EEF1C-3128-7B7C-D200-3B388D3637F9}"/>
              </a:ext>
            </a:extLst>
          </p:cNvPr>
          <p:cNvSpPr>
            <a:spLocks noGrp="1"/>
          </p:cNvSpPr>
          <p:nvPr>
            <p:ph type="sldNum" sz="quarter" idx="12"/>
          </p:nvPr>
        </p:nvSpPr>
        <p:spPr>
          <a:xfrm>
            <a:off x="8316913" y="6457950"/>
            <a:ext cx="582612"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2CFA03-C18E-40C9-9501-9ED6CA7EDD6E}" type="slidenum">
              <a:rPr lang="it-IT" altLang="it-CH" sz="1400" smtClean="0">
                <a:solidFill>
                  <a:srgbClr val="FFFFFF"/>
                </a:solidFill>
              </a:rPr>
              <a:pPr>
                <a:spcBef>
                  <a:spcPct val="0"/>
                </a:spcBef>
                <a:buFontTx/>
                <a:buNone/>
              </a:pPr>
              <a:t>89</a:t>
            </a:fld>
            <a:endParaRPr lang="it-IT" altLang="it-CH" sz="1400">
              <a:solidFill>
                <a:srgbClr val="FFFFFF"/>
              </a:solidFill>
            </a:endParaRPr>
          </a:p>
        </p:txBody>
      </p:sp>
      <p:sp>
        <p:nvSpPr>
          <p:cNvPr id="356360" name="Text Box 4">
            <a:extLst>
              <a:ext uri="{FF2B5EF4-FFF2-40B4-BE49-F238E27FC236}">
                <a16:creationId xmlns:a16="http://schemas.microsoft.com/office/drawing/2014/main" id="{267A01CB-9799-4FAD-64D0-E70B53CC585B}"/>
              </a:ext>
            </a:extLst>
          </p:cNvPr>
          <p:cNvSpPr txBox="1">
            <a:spLocks noChangeArrowheads="1"/>
          </p:cNvSpPr>
          <p:nvPr/>
        </p:nvSpPr>
        <p:spPr bwMode="auto">
          <a:xfrm>
            <a:off x="3200400" y="2794000"/>
            <a:ext cx="269716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600" b="1">
                <a:solidFill>
                  <a:srgbClr val="FFFFFF"/>
                </a:solidFill>
              </a:rPr>
              <a:t>En violation des accords avec l’Égypte, les troupes israéliennes obligent les habitants à partir.</a:t>
            </a:r>
            <a:endParaRPr lang="it-IT" altLang="it-CH" sz="1600" b="1">
              <a:solidFill>
                <a:srgbClr val="FFFFFF"/>
              </a:solidFill>
            </a:endParaRPr>
          </a:p>
        </p:txBody>
      </p:sp>
      <p:sp>
        <p:nvSpPr>
          <p:cNvPr id="356361" name="Text Box 8">
            <a:extLst>
              <a:ext uri="{FF2B5EF4-FFF2-40B4-BE49-F238E27FC236}">
                <a16:creationId xmlns:a16="http://schemas.microsoft.com/office/drawing/2014/main" id="{795863AC-0A08-814B-F9E8-A7A5A9F6CF94}"/>
              </a:ext>
            </a:extLst>
          </p:cNvPr>
          <p:cNvSpPr txBox="1">
            <a:spLocks noChangeArrowheads="1"/>
          </p:cNvSpPr>
          <p:nvPr/>
        </p:nvSpPr>
        <p:spPr bwMode="auto">
          <a:xfrm>
            <a:off x="3802063" y="2381250"/>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000" b="1" u="sng"/>
              <a:t>1948-1949</a:t>
            </a:r>
            <a:endParaRPr lang="it-IT" altLang="it-CH" sz="2000" b="1" u="sng"/>
          </a:p>
        </p:txBody>
      </p:sp>
      <p:sp>
        <p:nvSpPr>
          <p:cNvPr id="4" name="CasellaDiTesto 3">
            <a:extLst>
              <a:ext uri="{FF2B5EF4-FFF2-40B4-BE49-F238E27FC236}">
                <a16:creationId xmlns:a16="http://schemas.microsoft.com/office/drawing/2014/main" id="{DE878289-82C4-EDEC-652E-856E73643D52}"/>
              </a:ext>
            </a:extLst>
          </p:cNvPr>
          <p:cNvSpPr txBox="1"/>
          <p:nvPr/>
        </p:nvSpPr>
        <p:spPr>
          <a:xfrm>
            <a:off x="338138" y="4524375"/>
            <a:ext cx="1230312" cy="461963"/>
          </a:xfrm>
          <a:prstGeom prst="rect">
            <a:avLst/>
          </a:prstGeom>
          <a:noFill/>
        </p:spPr>
        <p:txBody>
          <a:bodyPr>
            <a:spAutoFit/>
          </a:bodyPr>
          <a:lstStyle/>
          <a:p>
            <a:pPr>
              <a:defRPr/>
            </a:pPr>
            <a:r>
              <a:rPr lang="en-US" sz="1200" b="1" dirty="0">
                <a:solidFill>
                  <a:schemeClr val="accent4">
                    <a:lumMod val="10000"/>
                  </a:schemeClr>
                </a:solidFill>
              </a:rPr>
              <a:t>Occupation de Al Falluja</a:t>
            </a:r>
          </a:p>
        </p:txBody>
      </p:sp>
      <p:sp>
        <p:nvSpPr>
          <p:cNvPr id="356363" name="CasellaDiTesto 4">
            <a:extLst>
              <a:ext uri="{FF2B5EF4-FFF2-40B4-BE49-F238E27FC236}">
                <a16:creationId xmlns:a16="http://schemas.microsoft.com/office/drawing/2014/main" id="{8337F1B9-002F-70AA-012C-971F099FC32C}"/>
              </a:ext>
            </a:extLst>
          </p:cNvPr>
          <p:cNvSpPr txBox="1">
            <a:spLocks noChangeArrowheads="1"/>
          </p:cNvSpPr>
          <p:nvPr/>
        </p:nvSpPr>
        <p:spPr bwMode="auto">
          <a:xfrm>
            <a:off x="3482975" y="1954213"/>
            <a:ext cx="25320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b="1"/>
              <a:t>Rassemblement des civils</a:t>
            </a:r>
          </a:p>
        </p:txBody>
      </p:sp>
      <p:sp>
        <p:nvSpPr>
          <p:cNvPr id="6" name="CasellaDiTesto 5">
            <a:extLst>
              <a:ext uri="{FF2B5EF4-FFF2-40B4-BE49-F238E27FC236}">
                <a16:creationId xmlns:a16="http://schemas.microsoft.com/office/drawing/2014/main" id="{79A77A42-B5E8-B27F-1FC7-B57EAD7A0524}"/>
              </a:ext>
            </a:extLst>
          </p:cNvPr>
          <p:cNvSpPr txBox="1"/>
          <p:nvPr/>
        </p:nvSpPr>
        <p:spPr>
          <a:xfrm>
            <a:off x="6107113" y="390525"/>
            <a:ext cx="1471612" cy="276225"/>
          </a:xfrm>
          <a:prstGeom prst="rect">
            <a:avLst/>
          </a:prstGeom>
          <a:noFill/>
        </p:spPr>
        <p:txBody>
          <a:bodyPr>
            <a:spAutoFit/>
          </a:bodyPr>
          <a:lstStyle/>
          <a:p>
            <a:pPr>
              <a:defRPr/>
            </a:pPr>
            <a:r>
              <a:rPr lang="en-US" sz="1200" b="1" dirty="0" err="1">
                <a:solidFill>
                  <a:schemeClr val="accent4">
                    <a:lumMod val="10000"/>
                  </a:schemeClr>
                </a:solidFill>
              </a:rPr>
              <a:t>Vers</a:t>
            </a:r>
            <a:r>
              <a:rPr lang="en-US" sz="1200" b="1" dirty="0">
                <a:solidFill>
                  <a:schemeClr val="accent4">
                    <a:lumMod val="10000"/>
                  </a:schemeClr>
                </a:solidFill>
              </a:rPr>
              <a:t> </a:t>
            </a:r>
            <a:r>
              <a:rPr lang="en-US" sz="1200" b="1" dirty="0" err="1">
                <a:solidFill>
                  <a:schemeClr val="accent4">
                    <a:lumMod val="10000"/>
                  </a:schemeClr>
                </a:solidFill>
              </a:rPr>
              <a:t>l’éxile</a:t>
            </a:r>
            <a:endParaRPr lang="en-US" sz="1200" b="1" dirty="0">
              <a:solidFill>
                <a:schemeClr val="accent4">
                  <a:lumMod val="10000"/>
                </a:schemeClr>
              </a:solidFill>
            </a:endParaRPr>
          </a:p>
        </p:txBody>
      </p:sp>
      <p:sp>
        <p:nvSpPr>
          <p:cNvPr id="356365" name="CasellaDiTesto 7">
            <a:extLst>
              <a:ext uri="{FF2B5EF4-FFF2-40B4-BE49-F238E27FC236}">
                <a16:creationId xmlns:a16="http://schemas.microsoft.com/office/drawing/2014/main" id="{0EBA163A-D59B-3840-1B1D-8DD088A83B1A}"/>
              </a:ext>
            </a:extLst>
          </p:cNvPr>
          <p:cNvSpPr txBox="1">
            <a:spLocks noChangeArrowheads="1"/>
          </p:cNvSpPr>
          <p:nvPr/>
        </p:nvSpPr>
        <p:spPr bwMode="auto">
          <a:xfrm>
            <a:off x="3624263" y="6535738"/>
            <a:ext cx="189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it-CH" altLang="en-US" sz="800"/>
              <a:t>http://en.wikipedia.org/wiki/Al-Faluja</a:t>
            </a:r>
          </a:p>
        </p:txBody>
      </p:sp>
      <p:pic>
        <p:nvPicPr>
          <p:cNvPr id="21" name="Immagine 20">
            <a:extLst>
              <a:ext uri="{FF2B5EF4-FFF2-40B4-BE49-F238E27FC236}">
                <a16:creationId xmlns:a16="http://schemas.microsoft.com/office/drawing/2014/main" id="{0D0C1EDD-9A43-F818-FF89-CD8347DFFBA8}"/>
              </a:ext>
            </a:extLst>
          </p:cNvPr>
          <p:cNvPicPr>
            <a:picLocks noChangeAspect="1"/>
          </p:cNvPicPr>
          <p:nvPr/>
        </p:nvPicPr>
        <p:blipFill>
          <a:blip r:embed="rId8"/>
          <a:stretch>
            <a:fillRect/>
          </a:stretch>
        </p:blipFill>
        <p:spPr>
          <a:xfrm>
            <a:off x="3097213" y="4745038"/>
            <a:ext cx="2803525" cy="1574800"/>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EB1E66BF-F19A-30E2-E229-72504D9EA6C1}"/>
              </a:ext>
            </a:extLst>
          </p:cNvPr>
          <p:cNvSpPr txBox="1"/>
          <p:nvPr/>
        </p:nvSpPr>
        <p:spPr>
          <a:xfrm>
            <a:off x="3505200" y="3903663"/>
            <a:ext cx="1981200" cy="646112"/>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Al-</a:t>
            </a:r>
            <a:r>
              <a:rPr lang="en-US" b="1" dirty="0" err="1">
                <a:solidFill>
                  <a:schemeClr val="accent4">
                    <a:lumMod val="10000"/>
                  </a:schemeClr>
                </a:solidFill>
              </a:rPr>
              <a:t>Faluja</a:t>
            </a:r>
            <a:r>
              <a:rPr lang="en-US" b="1" dirty="0">
                <a:solidFill>
                  <a:schemeClr val="accent4">
                    <a:lumMod val="10000"/>
                  </a:schemeClr>
                </a:solidFill>
              </a:rPr>
              <a:t>  et    Iraq al-</a:t>
            </a:r>
            <a:r>
              <a:rPr lang="en-US" b="1" dirty="0" err="1">
                <a:solidFill>
                  <a:schemeClr val="accent4">
                    <a:lumMod val="10000"/>
                  </a:schemeClr>
                </a:solidFill>
              </a:rPr>
              <a:t>Manshiya</a:t>
            </a:r>
            <a:endParaRPr lang="en-US" b="1" dirty="0">
              <a:solidFill>
                <a:schemeClr val="accent4">
                  <a:lumMod val="10000"/>
                </a:schemeClr>
              </a:solidFill>
            </a:endParaRPr>
          </a:p>
        </p:txBody>
      </p:sp>
      <p:sp>
        <p:nvSpPr>
          <p:cNvPr id="22" name="Rettangolo 21">
            <a:extLst>
              <a:ext uri="{FF2B5EF4-FFF2-40B4-BE49-F238E27FC236}">
                <a16:creationId xmlns:a16="http://schemas.microsoft.com/office/drawing/2014/main" id="{9FF7876C-FE55-3C5A-68A6-A30810AF63F3}"/>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a:extLst>
              <a:ext uri="{FF2B5EF4-FFF2-40B4-BE49-F238E27FC236}">
                <a16:creationId xmlns:a16="http://schemas.microsoft.com/office/drawing/2014/main" id="{CE7A7C45-78C2-4549-AF2D-80307C671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2515" name="CasellaDiTesto 6">
            <a:extLst>
              <a:ext uri="{FF2B5EF4-FFF2-40B4-BE49-F238E27FC236}">
                <a16:creationId xmlns:a16="http://schemas.microsoft.com/office/drawing/2014/main" id="{B0424990-BE1A-323B-C69A-7DFF5D2E0F97}"/>
              </a:ext>
            </a:extLst>
          </p:cNvPr>
          <p:cNvSpPr txBox="1">
            <a:spLocks noChangeArrowheads="1"/>
          </p:cNvSpPr>
          <p:nvPr/>
        </p:nvSpPr>
        <p:spPr bwMode="auto">
          <a:xfrm>
            <a:off x="6650038" y="461963"/>
            <a:ext cx="2484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fr-FR" altLang="it-CH" sz="1400" b="1">
                <a:solidFill>
                  <a:srgbClr val="FFFFFF"/>
                </a:solidFill>
              </a:rPr>
              <a:t>Les Israéliens exploitent  la côte de la Mer Morte à des fins touristiques.</a:t>
            </a:r>
            <a:endParaRPr lang="it-CH" altLang="it-CH" sz="1400" b="1">
              <a:solidFill>
                <a:srgbClr val="FFFFFF"/>
              </a:solidFill>
            </a:endParaRPr>
          </a:p>
        </p:txBody>
      </p:sp>
      <p:sp>
        <p:nvSpPr>
          <p:cNvPr id="192516" name="Segnaposto numero diapositiva 5">
            <a:extLst>
              <a:ext uri="{FF2B5EF4-FFF2-40B4-BE49-F238E27FC236}">
                <a16:creationId xmlns:a16="http://schemas.microsoft.com/office/drawing/2014/main" id="{E2D9F76F-AA97-7CD1-47AF-65B478A96DCE}"/>
              </a:ext>
            </a:extLst>
          </p:cNvPr>
          <p:cNvSpPr>
            <a:spLocks noGrp="1"/>
          </p:cNvSpPr>
          <p:nvPr>
            <p:ph type="sldNum" sz="quarter" idx="12"/>
          </p:nvPr>
        </p:nvSpPr>
        <p:spPr>
          <a:xfrm>
            <a:off x="8388350" y="6353175"/>
            <a:ext cx="620713" cy="388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51DF25C-7C15-4ED4-B4BB-6E657333BD86}" type="slidenum">
              <a:rPr lang="it-IT" altLang="it-CH" sz="1400" b="1" smtClean="0">
                <a:solidFill>
                  <a:srgbClr val="FFFFFF"/>
                </a:solidFill>
              </a:rPr>
              <a:pPr>
                <a:spcBef>
                  <a:spcPct val="0"/>
                </a:spcBef>
                <a:buFontTx/>
                <a:buNone/>
              </a:pPr>
              <a:t>9</a:t>
            </a:fld>
            <a:endParaRPr lang="it-IT" altLang="it-CH" sz="1400" b="1">
              <a:solidFill>
                <a:srgbClr val="FFFFFF"/>
              </a:solidFill>
            </a:endParaRPr>
          </a:p>
        </p:txBody>
      </p:sp>
      <p:sp>
        <p:nvSpPr>
          <p:cNvPr id="5" name="Rettangolo 4">
            <a:extLst>
              <a:ext uri="{FF2B5EF4-FFF2-40B4-BE49-F238E27FC236}">
                <a16:creationId xmlns:a16="http://schemas.microsoft.com/office/drawing/2014/main" id="{9ACCA1C0-C608-C45F-BFF9-63E63424FCBB}"/>
              </a:ext>
            </a:extLst>
          </p:cNvPr>
          <p:cNvSpPr/>
          <p:nvPr/>
        </p:nvSpPr>
        <p:spPr>
          <a:xfrm>
            <a:off x="-9525"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
        <p:nvSpPr>
          <p:cNvPr id="6" name="CasellaDiTesto 5">
            <a:extLst>
              <a:ext uri="{FF2B5EF4-FFF2-40B4-BE49-F238E27FC236}">
                <a16:creationId xmlns:a16="http://schemas.microsoft.com/office/drawing/2014/main" id="{83050677-C570-FC60-5D70-7F28D6918D73}"/>
              </a:ext>
            </a:extLst>
          </p:cNvPr>
          <p:cNvSpPr txBox="1"/>
          <p:nvPr/>
        </p:nvSpPr>
        <p:spPr>
          <a:xfrm>
            <a:off x="7569200" y="82550"/>
            <a:ext cx="1439863" cy="369888"/>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Mer </a:t>
            </a:r>
            <a:r>
              <a:rPr lang="en-US" b="1" dirty="0" err="1">
                <a:solidFill>
                  <a:schemeClr val="accent4">
                    <a:lumMod val="10000"/>
                  </a:schemeClr>
                </a:solidFill>
              </a:rPr>
              <a:t>Morte</a:t>
            </a:r>
            <a:endParaRPr lang="en-US" b="1" dirty="0">
              <a:solidFill>
                <a:schemeClr val="accent4">
                  <a:lumMod val="10000"/>
                </a:schemeClr>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Number Placeholder 3">
            <a:extLst>
              <a:ext uri="{FF2B5EF4-FFF2-40B4-BE49-F238E27FC236}">
                <a16:creationId xmlns:a16="http://schemas.microsoft.com/office/drawing/2014/main" id="{FAB7BC0F-9F95-2A56-D29C-473F54A94F78}"/>
              </a:ext>
            </a:extLst>
          </p:cNvPr>
          <p:cNvSpPr txBox="1">
            <a:spLocks/>
          </p:cNvSpPr>
          <p:nvPr/>
        </p:nvSpPr>
        <p:spPr bwMode="auto">
          <a:xfrm>
            <a:off x="9756775" y="4508500"/>
            <a:ext cx="635000" cy="39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4551C2F6-2CFA-4CD7-A94E-901B1BAD21FE}" type="slidenum">
              <a:rPr lang="it-IT" altLang="it-CH" sz="1400" b="1">
                <a:solidFill>
                  <a:srgbClr val="FFFFFF"/>
                </a:solidFill>
              </a:rPr>
              <a:pPr algn="r" eaLnBrk="1" hangingPunct="1">
                <a:spcBef>
                  <a:spcPct val="0"/>
                </a:spcBef>
                <a:buFontTx/>
                <a:buNone/>
              </a:pPr>
              <a:t>90</a:t>
            </a:fld>
            <a:endParaRPr lang="it-IT" altLang="it-CH" sz="1400" b="1">
              <a:solidFill>
                <a:srgbClr val="FFFFFF"/>
              </a:solidFill>
            </a:endParaRPr>
          </a:p>
        </p:txBody>
      </p:sp>
      <p:sp>
        <p:nvSpPr>
          <p:cNvPr id="11" name="Rettangolo 10">
            <a:extLst>
              <a:ext uri="{FF2B5EF4-FFF2-40B4-BE49-F238E27FC236}">
                <a16:creationId xmlns:a16="http://schemas.microsoft.com/office/drawing/2014/main" id="{67EF6318-7874-1EDA-EE78-46FAD4DF9ACB}"/>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04" name="Slide Number Placeholder 3">
            <a:extLst>
              <a:ext uri="{FF2B5EF4-FFF2-40B4-BE49-F238E27FC236}">
                <a16:creationId xmlns:a16="http://schemas.microsoft.com/office/drawing/2014/main" id="{0A25023D-BA71-5A75-9683-17034032C95C}"/>
              </a:ext>
            </a:extLst>
          </p:cNvPr>
          <p:cNvSpPr>
            <a:spLocks noGrp="1"/>
          </p:cNvSpPr>
          <p:nvPr>
            <p:ph type="sldNum" sz="quarter" idx="12"/>
          </p:nvPr>
        </p:nvSpPr>
        <p:spPr>
          <a:xfrm>
            <a:off x="4418013" y="5876925"/>
            <a:ext cx="620712" cy="311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73E11E4-0D4C-4D76-8345-8379F10CF12D}" type="slidenum">
              <a:rPr lang="it-IT" altLang="it-CH" sz="1400" b="1" smtClean="0">
                <a:solidFill>
                  <a:srgbClr val="FFFFFF"/>
                </a:solidFill>
              </a:rPr>
              <a:pPr algn="ctr">
                <a:spcBef>
                  <a:spcPct val="0"/>
                </a:spcBef>
                <a:buFontTx/>
                <a:buNone/>
              </a:pPr>
              <a:t>90</a:t>
            </a:fld>
            <a:endParaRPr lang="it-IT" altLang="it-CH" sz="1400" b="1">
              <a:solidFill>
                <a:srgbClr val="FFFFFF"/>
              </a:solidFill>
            </a:endParaRPr>
          </a:p>
        </p:txBody>
      </p:sp>
      <p:sp>
        <p:nvSpPr>
          <p:cNvPr id="358405" name="Rettangolo 9">
            <a:extLst>
              <a:ext uri="{FF2B5EF4-FFF2-40B4-BE49-F238E27FC236}">
                <a16:creationId xmlns:a16="http://schemas.microsoft.com/office/drawing/2014/main" id="{B4527788-26DE-B4C2-CD41-0852748CBB60}"/>
              </a:ext>
            </a:extLst>
          </p:cNvPr>
          <p:cNvSpPr>
            <a:spLocks noChangeArrowheads="1"/>
          </p:cNvSpPr>
          <p:nvPr/>
        </p:nvSpPr>
        <p:spPr bwMode="auto">
          <a:xfrm>
            <a:off x="-20638" y="-4763"/>
            <a:ext cx="9144001" cy="6858001"/>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Immagine 18">
            <a:extLst>
              <a:ext uri="{FF2B5EF4-FFF2-40B4-BE49-F238E27FC236}">
                <a16:creationId xmlns:a16="http://schemas.microsoft.com/office/drawing/2014/main" id="{DB64A94C-6D34-4FEC-396B-DC4663B559C6}"/>
              </a:ext>
            </a:extLst>
          </p:cNvPr>
          <p:cNvPicPr>
            <a:picLocks noChangeAspect="1"/>
          </p:cNvPicPr>
          <p:nvPr/>
        </p:nvPicPr>
        <p:blipFill>
          <a:blip r:embed="rId3"/>
          <a:stretch>
            <a:fillRect/>
          </a:stretch>
        </p:blipFill>
        <p:spPr>
          <a:xfrm>
            <a:off x="501650" y="404813"/>
            <a:ext cx="3878263"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0" name="Picture 2" descr="espulsione palestinesi 1948">
            <a:extLst>
              <a:ext uri="{FF2B5EF4-FFF2-40B4-BE49-F238E27FC236}">
                <a16:creationId xmlns:a16="http://schemas.microsoft.com/office/drawing/2014/main" id="{7816299D-AF6B-A1B4-B2A3-781456C8BD8D}"/>
              </a:ext>
            </a:extLst>
          </p:cNvPr>
          <p:cNvPicPr>
            <a:picLocks noChangeAspect="1" noChangeArrowheads="1"/>
          </p:cNvPicPr>
          <p:nvPr/>
        </p:nvPicPr>
        <p:blipFill rotWithShape="1">
          <a:blip r:embed="rId4"/>
          <a:srcRect t="3219"/>
          <a:stretch/>
        </p:blipFill>
        <p:spPr bwMode="auto">
          <a:xfrm>
            <a:off x="5086350" y="404813"/>
            <a:ext cx="3660775"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1" name="Picture 4" descr="Potrebbe essere un'immagine raffigurante 2 persone, persone in piedi, attività all'aperto e il seguente testo &quot;119914 Jewish immigrants arriving at Yehud, established in the depopulated village of al-Yahudiyya, October 1, 1948. Courtesy of Zoltan Kluger, Government Press Office, Israel.&quot;">
            <a:extLst>
              <a:ext uri="{FF2B5EF4-FFF2-40B4-BE49-F238E27FC236}">
                <a16:creationId xmlns:a16="http://schemas.microsoft.com/office/drawing/2014/main" id="{0F80DF02-41AD-8D5A-92FA-875FA2101A7A}"/>
              </a:ext>
            </a:extLst>
          </p:cNvPr>
          <p:cNvPicPr>
            <a:picLocks noChangeAspect="1" noChangeArrowheads="1"/>
          </p:cNvPicPr>
          <p:nvPr/>
        </p:nvPicPr>
        <p:blipFill rotWithShape="1">
          <a:blip r:embed="rId5"/>
          <a:srcRect l="5949" t="2495" r="1913" b="14699"/>
          <a:stretch/>
        </p:blipFill>
        <p:spPr bwMode="auto">
          <a:xfrm>
            <a:off x="501650" y="3792538"/>
            <a:ext cx="3878263" cy="2733675"/>
          </a:xfrm>
          <a:prstGeom prst="rect">
            <a:avLst/>
          </a:prstGeom>
          <a:ln w="38100">
            <a:solidFill>
              <a:schemeClr val="tx1"/>
            </a:solidFill>
          </a:ln>
          <a:effectLst>
            <a:outerShdw blurRad="292100" dist="139700" dir="2700000" algn="tl" rotWithShape="0">
              <a:srgbClr val="333333">
                <a:alpha val="65000"/>
              </a:srgbClr>
            </a:outerShdw>
          </a:effectLst>
        </p:spPr>
      </p:pic>
      <p:pic>
        <p:nvPicPr>
          <p:cNvPr id="22" name="Immagine 21">
            <a:extLst>
              <a:ext uri="{FF2B5EF4-FFF2-40B4-BE49-F238E27FC236}">
                <a16:creationId xmlns:a16="http://schemas.microsoft.com/office/drawing/2014/main" id="{B87B84F0-DD3E-19DD-4D15-370693A07F51}"/>
              </a:ext>
            </a:extLst>
          </p:cNvPr>
          <p:cNvPicPr>
            <a:picLocks noChangeAspect="1"/>
          </p:cNvPicPr>
          <p:nvPr/>
        </p:nvPicPr>
        <p:blipFill rotWithShape="1">
          <a:blip r:embed="rId6"/>
          <a:srcRect b="635"/>
          <a:stretch/>
        </p:blipFill>
        <p:spPr>
          <a:xfrm>
            <a:off x="5086350" y="3810000"/>
            <a:ext cx="3670300" cy="2733675"/>
          </a:xfrm>
          <a:prstGeom prst="rect">
            <a:avLst/>
          </a:prstGeom>
          <a:ln w="38100">
            <a:solidFill>
              <a:schemeClr val="tx1"/>
            </a:solidFill>
          </a:ln>
          <a:effectLst>
            <a:outerShdw blurRad="292100" dist="139700" dir="2700000" algn="tl" rotWithShape="0">
              <a:srgbClr val="333333">
                <a:alpha val="65000"/>
              </a:srgbClr>
            </a:outerShdw>
          </a:effectLst>
        </p:spPr>
      </p:pic>
      <p:sp>
        <p:nvSpPr>
          <p:cNvPr id="23" name="CasellaDiTesto 22">
            <a:extLst>
              <a:ext uri="{FF2B5EF4-FFF2-40B4-BE49-F238E27FC236}">
                <a16:creationId xmlns:a16="http://schemas.microsoft.com/office/drawing/2014/main" id="{48353A94-211B-B8B8-A7EA-8BC018BCA1AD}"/>
              </a:ext>
            </a:extLst>
          </p:cNvPr>
          <p:cNvSpPr txBox="1"/>
          <p:nvPr/>
        </p:nvSpPr>
        <p:spPr>
          <a:xfrm>
            <a:off x="3924300" y="3271838"/>
            <a:ext cx="1406525" cy="369887"/>
          </a:xfrm>
          <a:prstGeom prst="rect">
            <a:avLst/>
          </a:prstGeom>
          <a:solidFill>
            <a:srgbClr val="FFFF00"/>
          </a:solidFill>
          <a:ln w="12700">
            <a:solidFill>
              <a:schemeClr val="accent4">
                <a:lumMod val="10000"/>
              </a:schemeClr>
            </a:solidFill>
          </a:ln>
        </p:spPr>
        <p:txBody>
          <a:bodyPr>
            <a:spAutoFit/>
          </a:bodyPr>
          <a:lstStyle/>
          <a:p>
            <a:pPr>
              <a:defRPr/>
            </a:pPr>
            <a:r>
              <a:rPr lang="en-US" b="1" dirty="0">
                <a:solidFill>
                  <a:schemeClr val="accent4">
                    <a:lumMod val="10000"/>
                  </a:schemeClr>
                </a:solidFill>
              </a:rPr>
              <a:t>1948 - 1949</a:t>
            </a:r>
          </a:p>
        </p:txBody>
      </p:sp>
      <p:sp>
        <p:nvSpPr>
          <p:cNvPr id="358411" name="CasellaDiTesto 4">
            <a:extLst>
              <a:ext uri="{FF2B5EF4-FFF2-40B4-BE49-F238E27FC236}">
                <a16:creationId xmlns:a16="http://schemas.microsoft.com/office/drawing/2014/main" id="{C7A07AF1-8FB7-24C8-58CE-4D6ABA2020FF}"/>
              </a:ext>
            </a:extLst>
          </p:cNvPr>
          <p:cNvSpPr txBox="1">
            <a:spLocks noChangeArrowheads="1"/>
          </p:cNvSpPr>
          <p:nvPr/>
        </p:nvSpPr>
        <p:spPr bwMode="auto">
          <a:xfrm>
            <a:off x="992188" y="6126163"/>
            <a:ext cx="3057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FR" altLang="en-US" sz="1000"/>
              <a:t>Immigrants sionistes attendant l'attribution d'une maison - Village d'al-Yahudyya, 1er octobre 1948</a:t>
            </a:r>
            <a:endParaRPr lang="en-US" altLang="en-US" sz="1000"/>
          </a:p>
        </p:txBody>
      </p:sp>
      <p:cxnSp>
        <p:nvCxnSpPr>
          <p:cNvPr id="358412" name="Connettore diritto 5">
            <a:extLst>
              <a:ext uri="{FF2B5EF4-FFF2-40B4-BE49-F238E27FC236}">
                <a16:creationId xmlns:a16="http://schemas.microsoft.com/office/drawing/2014/main" id="{3F2FF878-6FBE-FD3E-1E8B-0D9B0F4744E0}"/>
              </a:ext>
            </a:extLst>
          </p:cNvPr>
          <p:cNvCxnSpPr>
            <a:cxnSpLocks noChangeShapeType="1"/>
          </p:cNvCxnSpPr>
          <p:nvPr/>
        </p:nvCxnSpPr>
        <p:spPr bwMode="auto">
          <a:xfrm>
            <a:off x="4727575" y="404813"/>
            <a:ext cx="0" cy="2733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8413" name="Connettore diritto 18">
            <a:extLst>
              <a:ext uri="{FF2B5EF4-FFF2-40B4-BE49-F238E27FC236}">
                <a16:creationId xmlns:a16="http://schemas.microsoft.com/office/drawing/2014/main" id="{CBFCE592-99A9-A99E-0455-AE310FCA0B2E}"/>
              </a:ext>
            </a:extLst>
          </p:cNvPr>
          <p:cNvCxnSpPr>
            <a:cxnSpLocks/>
          </p:cNvCxnSpPr>
          <p:nvPr/>
        </p:nvCxnSpPr>
        <p:spPr bwMode="auto">
          <a:xfrm>
            <a:off x="4727575" y="3810000"/>
            <a:ext cx="0" cy="17065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358414" name="CasellaDiTesto 3">
            <a:extLst>
              <a:ext uri="{FF2B5EF4-FFF2-40B4-BE49-F238E27FC236}">
                <a16:creationId xmlns:a16="http://schemas.microsoft.com/office/drawing/2014/main" id="{39F28443-2671-6C54-D072-E52131BC1EB7}"/>
              </a:ext>
            </a:extLst>
          </p:cNvPr>
          <p:cNvSpPr txBox="1">
            <a:spLocks noChangeArrowheads="1"/>
          </p:cNvSpPr>
          <p:nvPr/>
        </p:nvSpPr>
        <p:spPr bwMode="auto">
          <a:xfrm>
            <a:off x="569913" y="3194050"/>
            <a:ext cx="38481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Les immigrants sionistes arrivent en masse.</a:t>
            </a:r>
          </a:p>
        </p:txBody>
      </p:sp>
      <p:sp>
        <p:nvSpPr>
          <p:cNvPr id="358415" name="Text Box 5">
            <a:extLst>
              <a:ext uri="{FF2B5EF4-FFF2-40B4-BE49-F238E27FC236}">
                <a16:creationId xmlns:a16="http://schemas.microsoft.com/office/drawing/2014/main" id="{3044C7FC-79DA-AD9F-9C3A-EBABD2E191A6}"/>
              </a:ext>
            </a:extLst>
          </p:cNvPr>
          <p:cNvSpPr txBox="1">
            <a:spLocks noChangeArrowheads="1"/>
          </p:cNvSpPr>
          <p:nvPr/>
        </p:nvSpPr>
        <p:spPr bwMode="auto">
          <a:xfrm>
            <a:off x="5457825" y="3238500"/>
            <a:ext cx="34734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Les Palestiniens doivent tout abandonner derriêre eux.</a:t>
            </a:r>
            <a:endParaRPr lang="it-IT" altLang="it-CH" sz="1400" b="1">
              <a:solidFill>
                <a:srgbClr val="FFFFFF"/>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Number Placeholder 3">
            <a:extLst>
              <a:ext uri="{FF2B5EF4-FFF2-40B4-BE49-F238E27FC236}">
                <a16:creationId xmlns:a16="http://schemas.microsoft.com/office/drawing/2014/main" id="{751F533D-6FC7-5C7A-D04E-B861124A945D}"/>
              </a:ext>
            </a:extLst>
          </p:cNvPr>
          <p:cNvSpPr>
            <a:spLocks noGrp="1"/>
          </p:cNvSpPr>
          <p:nvPr>
            <p:ph type="sldNum" sz="quarter" idx="12"/>
          </p:nvPr>
        </p:nvSpPr>
        <p:spPr>
          <a:xfrm>
            <a:off x="7964488" y="4264025"/>
            <a:ext cx="638175" cy="395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F53F27D-2D56-4FE7-87F8-514FB358AAB6}" type="slidenum">
              <a:rPr lang="it-IT" altLang="it-CH" sz="1400" smtClean="0">
                <a:solidFill>
                  <a:srgbClr val="FFFFFF"/>
                </a:solidFill>
              </a:rPr>
              <a:pPr>
                <a:spcBef>
                  <a:spcPct val="0"/>
                </a:spcBef>
                <a:buFontTx/>
                <a:buNone/>
              </a:pPr>
              <a:t>91</a:t>
            </a:fld>
            <a:endParaRPr lang="it-IT" altLang="it-CH" sz="1400">
              <a:solidFill>
                <a:srgbClr val="FFFFFF"/>
              </a:solidFill>
            </a:endParaRPr>
          </a:p>
        </p:txBody>
      </p:sp>
      <p:pic>
        <p:nvPicPr>
          <p:cNvPr id="292869" name="Picture 4" descr="distribuzione viveri i Giordania anni '50 rations">
            <a:extLst>
              <a:ext uri="{FF2B5EF4-FFF2-40B4-BE49-F238E27FC236}">
                <a16:creationId xmlns:a16="http://schemas.microsoft.com/office/drawing/2014/main" id="{0F869B17-373B-A62D-8F97-6B30349FFCA1}"/>
              </a:ext>
            </a:extLst>
          </p:cNvPr>
          <p:cNvPicPr>
            <a:picLocks noChangeAspect="1" noChangeArrowheads="1"/>
          </p:cNvPicPr>
          <p:nvPr/>
        </p:nvPicPr>
        <p:blipFill>
          <a:blip r:embed="rId3"/>
          <a:srcRect/>
          <a:stretch>
            <a:fillRect/>
          </a:stretch>
        </p:blipFill>
        <p:spPr bwMode="auto">
          <a:xfrm>
            <a:off x="539750" y="2705100"/>
            <a:ext cx="5102225" cy="3702050"/>
          </a:xfrm>
          <a:prstGeom prst="rect">
            <a:avLst/>
          </a:prstGeom>
          <a:ln w="28575">
            <a:solidFill>
              <a:schemeClr val="tx1"/>
            </a:solidFill>
          </a:ln>
          <a:effectLst>
            <a:outerShdw blurRad="292100" dist="139700" dir="2700000" algn="tl" rotWithShape="0">
              <a:srgbClr val="333333">
                <a:alpha val="65000"/>
              </a:srgbClr>
            </a:outerShdw>
          </a:effectLst>
        </p:spPr>
      </p:pic>
      <p:sp>
        <p:nvSpPr>
          <p:cNvPr id="718852" name="Text Box 6">
            <a:extLst>
              <a:ext uri="{FF2B5EF4-FFF2-40B4-BE49-F238E27FC236}">
                <a16:creationId xmlns:a16="http://schemas.microsoft.com/office/drawing/2014/main" id="{A9D47DEE-CE02-B6AB-57BA-251F2D64DB06}"/>
              </a:ext>
            </a:extLst>
          </p:cNvPr>
          <p:cNvSpPr txBox="1">
            <a:spLocks noChangeArrowheads="1"/>
          </p:cNvSpPr>
          <p:nvPr/>
        </p:nvSpPr>
        <p:spPr bwMode="auto">
          <a:xfrm>
            <a:off x="1708150" y="5978525"/>
            <a:ext cx="2625725" cy="307975"/>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chemeClr val="accent4">
                    <a:lumMod val="10000"/>
                  </a:schemeClr>
                </a:solidFill>
              </a:rPr>
              <a:t>Le point d’arrivée: le désert.</a:t>
            </a:r>
            <a:endParaRPr lang="it-IT" altLang="it-CH" sz="1400" b="1" dirty="0">
              <a:solidFill>
                <a:schemeClr val="accent4">
                  <a:lumMod val="10000"/>
                </a:schemeClr>
              </a:solidFill>
            </a:endParaRPr>
          </a:p>
        </p:txBody>
      </p:sp>
      <p:sp>
        <p:nvSpPr>
          <p:cNvPr id="718853" name="Text Box 7">
            <a:extLst>
              <a:ext uri="{FF2B5EF4-FFF2-40B4-BE49-F238E27FC236}">
                <a16:creationId xmlns:a16="http://schemas.microsoft.com/office/drawing/2014/main" id="{4662361A-E9F1-962A-6343-9F5507BB9329}"/>
              </a:ext>
            </a:extLst>
          </p:cNvPr>
          <p:cNvSpPr txBox="1">
            <a:spLocks noChangeArrowheads="1"/>
          </p:cNvSpPr>
          <p:nvPr/>
        </p:nvSpPr>
        <p:spPr bwMode="auto">
          <a:xfrm>
            <a:off x="6218238" y="2865438"/>
            <a:ext cx="2235200" cy="1077912"/>
          </a:xfrm>
          <a:prstGeom prst="rect">
            <a:avLst/>
          </a:prstGeom>
          <a:solidFill>
            <a:srgbClr val="FFFF00"/>
          </a:solidFill>
          <a:ln w="2857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1948 - 1949                     </a:t>
            </a:r>
            <a:r>
              <a:rPr lang="fr-CH" altLang="it-CH" sz="2400" b="1" u="sng" dirty="0">
                <a:solidFill>
                  <a:schemeClr val="accent4">
                    <a:lumMod val="10000"/>
                  </a:schemeClr>
                </a:solidFill>
              </a:rPr>
              <a:t>La Nakba</a:t>
            </a:r>
            <a:r>
              <a:rPr lang="fr-CH" altLang="it-CH" sz="2400" b="1" dirty="0">
                <a:solidFill>
                  <a:schemeClr val="accent4">
                    <a:lumMod val="10000"/>
                  </a:schemeClr>
                </a:solidFill>
              </a:rPr>
              <a:t>                 </a:t>
            </a:r>
            <a:r>
              <a:rPr lang="fr-CH" altLang="it-CH" sz="1600" dirty="0">
                <a:solidFill>
                  <a:schemeClr val="accent4">
                    <a:lumMod val="10000"/>
                  </a:schemeClr>
                </a:solidFill>
              </a:rPr>
              <a:t>(le désastre)   </a:t>
            </a:r>
            <a:endParaRPr lang="it-IT" altLang="it-CH" sz="1600" dirty="0">
              <a:solidFill>
                <a:schemeClr val="accent4">
                  <a:lumMod val="10000"/>
                </a:schemeClr>
              </a:solidFill>
            </a:endParaRPr>
          </a:p>
        </p:txBody>
      </p:sp>
      <p:pic>
        <p:nvPicPr>
          <p:cNvPr id="292879" name="Picture 15" descr="C:\Users\Enrico\Desktop\1948 fuga da jaffa jpeg.jpg">
            <a:extLst>
              <a:ext uri="{FF2B5EF4-FFF2-40B4-BE49-F238E27FC236}">
                <a16:creationId xmlns:a16="http://schemas.microsoft.com/office/drawing/2014/main" id="{4CD47BD0-A580-3581-6E67-4DE06B5911AF}"/>
              </a:ext>
            </a:extLst>
          </p:cNvPr>
          <p:cNvPicPr>
            <a:picLocks noChangeAspect="1" noChangeArrowheads="1"/>
          </p:cNvPicPr>
          <p:nvPr/>
        </p:nvPicPr>
        <p:blipFill>
          <a:blip r:embed="rId4"/>
          <a:srcRect/>
          <a:stretch>
            <a:fillRect/>
          </a:stretch>
        </p:blipFill>
        <p:spPr bwMode="auto">
          <a:xfrm>
            <a:off x="539750" y="376238"/>
            <a:ext cx="4449763" cy="1995487"/>
          </a:xfrm>
          <a:prstGeom prst="rect">
            <a:avLst/>
          </a:prstGeom>
          <a:ln w="28575">
            <a:solidFill>
              <a:schemeClr val="tx1"/>
            </a:solidFill>
          </a:ln>
          <a:effectLst>
            <a:outerShdw blurRad="292100" dist="139700" dir="2700000" algn="tl" rotWithShape="0">
              <a:srgbClr val="333333">
                <a:alpha val="65000"/>
              </a:srgbClr>
            </a:outerShdw>
          </a:effectLst>
        </p:spPr>
      </p:pic>
      <p:sp>
        <p:nvSpPr>
          <p:cNvPr id="360455" name="TextBox 14">
            <a:extLst>
              <a:ext uri="{FF2B5EF4-FFF2-40B4-BE49-F238E27FC236}">
                <a16:creationId xmlns:a16="http://schemas.microsoft.com/office/drawing/2014/main" id="{A1632754-74BF-AAAC-2513-F84BF758A926}"/>
              </a:ext>
            </a:extLst>
          </p:cNvPr>
          <p:cNvSpPr txBox="1">
            <a:spLocks noChangeArrowheads="1"/>
          </p:cNvSpPr>
          <p:nvPr/>
        </p:nvSpPr>
        <p:spPr bwMode="auto">
          <a:xfrm>
            <a:off x="1511300" y="2378075"/>
            <a:ext cx="3467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Fuite par la mer depuis Haifa, avril 1948</a:t>
            </a:r>
            <a:endParaRPr lang="it-IT" altLang="it-CH" sz="1200" b="1"/>
          </a:p>
        </p:txBody>
      </p:sp>
      <p:sp>
        <p:nvSpPr>
          <p:cNvPr id="360456" name="Text Box 8">
            <a:extLst>
              <a:ext uri="{FF2B5EF4-FFF2-40B4-BE49-F238E27FC236}">
                <a16:creationId xmlns:a16="http://schemas.microsoft.com/office/drawing/2014/main" id="{0D56C904-694D-D310-6899-4D1E138F3C5A}"/>
              </a:ext>
            </a:extLst>
          </p:cNvPr>
          <p:cNvSpPr txBox="1">
            <a:spLocks noChangeArrowheads="1"/>
          </p:cNvSpPr>
          <p:nvPr/>
        </p:nvSpPr>
        <p:spPr bwMode="auto">
          <a:xfrm>
            <a:off x="5894388" y="4335463"/>
            <a:ext cx="1576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t>Départ obligé</a:t>
            </a:r>
            <a:endParaRPr lang="it-IT" altLang="it-CH" sz="1200" b="1"/>
          </a:p>
        </p:txBody>
      </p:sp>
      <p:pic>
        <p:nvPicPr>
          <p:cNvPr id="718859" name="Picture 11" descr="Risultati immagini per 1948 palestinian exodus">
            <a:extLst>
              <a:ext uri="{FF2B5EF4-FFF2-40B4-BE49-F238E27FC236}">
                <a16:creationId xmlns:a16="http://schemas.microsoft.com/office/drawing/2014/main" id="{0AFD8B59-C168-C404-9E6F-35063B9A3796}"/>
              </a:ext>
            </a:extLst>
          </p:cNvPr>
          <p:cNvPicPr>
            <a:picLocks noChangeAspect="1" noChangeArrowheads="1"/>
          </p:cNvPicPr>
          <p:nvPr/>
        </p:nvPicPr>
        <p:blipFill>
          <a:blip r:embed="rId5"/>
          <a:srcRect/>
          <a:stretch>
            <a:fillRect/>
          </a:stretch>
        </p:blipFill>
        <p:spPr bwMode="auto">
          <a:xfrm>
            <a:off x="5135563" y="371475"/>
            <a:ext cx="3467100" cy="20050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Freccia in giù 1">
            <a:extLst>
              <a:ext uri="{FF2B5EF4-FFF2-40B4-BE49-F238E27FC236}">
                <a16:creationId xmlns:a16="http://schemas.microsoft.com/office/drawing/2014/main" id="{A8745338-B098-4FA3-7A4B-E90EADA6CADC}"/>
              </a:ext>
            </a:extLst>
          </p:cNvPr>
          <p:cNvSpPr/>
          <p:nvPr/>
        </p:nvSpPr>
        <p:spPr bwMode="auto">
          <a:xfrm>
            <a:off x="1116013" y="2133600"/>
            <a:ext cx="355600" cy="1295400"/>
          </a:xfrm>
          <a:prstGeom prst="downArrow">
            <a:avLst>
              <a:gd name="adj1" fmla="val 21500"/>
              <a:gd name="adj2" fmla="val 74534"/>
            </a:avLst>
          </a:prstGeom>
          <a:solidFill>
            <a:srgbClr val="FFFF00"/>
          </a:solidFill>
          <a:ln w="1905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pic>
        <p:nvPicPr>
          <p:cNvPr id="360459" name="Immagine 2">
            <a:extLst>
              <a:ext uri="{FF2B5EF4-FFF2-40B4-BE49-F238E27FC236}">
                <a16:creationId xmlns:a16="http://schemas.microsoft.com/office/drawing/2014/main" id="{BB01FC7D-6756-DCA5-1BB8-E4F3651CBC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546516">
            <a:off x="5230813" y="1936750"/>
            <a:ext cx="395287"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60" name="TextBox 14">
            <a:extLst>
              <a:ext uri="{FF2B5EF4-FFF2-40B4-BE49-F238E27FC236}">
                <a16:creationId xmlns:a16="http://schemas.microsoft.com/office/drawing/2014/main" id="{7AC0792A-8BE4-E290-487A-D5B96AE94B46}"/>
              </a:ext>
            </a:extLst>
          </p:cNvPr>
          <p:cNvSpPr txBox="1">
            <a:spLocks noChangeArrowheads="1"/>
          </p:cNvSpPr>
          <p:nvPr/>
        </p:nvSpPr>
        <p:spPr bwMode="auto">
          <a:xfrm>
            <a:off x="5875338" y="2378075"/>
            <a:ext cx="18653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200" b="1"/>
              <a:t>Palestiniens en fuite</a:t>
            </a:r>
            <a:endParaRPr lang="it-IT" altLang="it-CH" sz="1200" b="1"/>
          </a:p>
        </p:txBody>
      </p:sp>
      <p:sp>
        <p:nvSpPr>
          <p:cNvPr id="15" name="Rettangolo 14">
            <a:extLst>
              <a:ext uri="{FF2B5EF4-FFF2-40B4-BE49-F238E27FC236}">
                <a16:creationId xmlns:a16="http://schemas.microsoft.com/office/drawing/2014/main" id="{02012B91-C3B6-4D63-AE9A-5E4687D7C7D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pic>
        <p:nvPicPr>
          <p:cNvPr id="17" name="Picture 14" descr="Risultati immagini per Palestine expulsion">
            <a:extLst>
              <a:ext uri="{FF2B5EF4-FFF2-40B4-BE49-F238E27FC236}">
                <a16:creationId xmlns:a16="http://schemas.microsoft.com/office/drawing/2014/main" id="{59DE3417-3124-3433-B864-C4054334F7B2}"/>
              </a:ext>
            </a:extLst>
          </p:cNvPr>
          <p:cNvPicPr>
            <a:picLocks noChangeAspect="1" noChangeArrowheads="1"/>
          </p:cNvPicPr>
          <p:nvPr/>
        </p:nvPicPr>
        <p:blipFill>
          <a:blip r:embed="rId7"/>
          <a:srcRect/>
          <a:stretch>
            <a:fillRect/>
          </a:stretch>
        </p:blipFill>
        <p:spPr bwMode="auto">
          <a:xfrm>
            <a:off x="5821363" y="4635500"/>
            <a:ext cx="2801937" cy="1771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60463" name="Immagine 3">
            <a:extLst>
              <a:ext uri="{FF2B5EF4-FFF2-40B4-BE49-F238E27FC236}">
                <a16:creationId xmlns:a16="http://schemas.microsoft.com/office/drawing/2014/main" id="{21DAAA88-37F6-FBDB-EA16-1D0358A199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8400" y="5942013"/>
            <a:ext cx="1328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C1EDE868-5A3F-CCF6-A7E2-BB02387AFCAC}"/>
              </a:ext>
            </a:extLst>
          </p:cNvPr>
          <p:cNvPicPr>
            <a:picLocks noChangeAspect="1" noChangeArrowheads="1"/>
          </p:cNvPicPr>
          <p:nvPr/>
        </p:nvPicPr>
        <p:blipFill rotWithShape="1">
          <a:blip r:embed="rId3"/>
          <a:srcRect/>
          <a:stretch/>
        </p:blipFill>
        <p:spPr bwMode="auto">
          <a:xfrm>
            <a:off x="358775" y="398463"/>
            <a:ext cx="8424863" cy="55514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874499" name="Text Box 3">
            <a:extLst>
              <a:ext uri="{FF2B5EF4-FFF2-40B4-BE49-F238E27FC236}">
                <a16:creationId xmlns:a16="http://schemas.microsoft.com/office/drawing/2014/main" id="{61ADA50A-004D-7F75-A487-93F0823FE0FE}"/>
              </a:ext>
            </a:extLst>
          </p:cNvPr>
          <p:cNvSpPr txBox="1">
            <a:spLocks noChangeArrowheads="1"/>
          </p:cNvSpPr>
          <p:nvPr/>
        </p:nvSpPr>
        <p:spPr bwMode="auto">
          <a:xfrm>
            <a:off x="1763713" y="6059488"/>
            <a:ext cx="561657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Année 2000 :  « regarde, ma maison était là »</a:t>
            </a:r>
            <a:endParaRPr lang="it-IT" altLang="it-CH" dirty="0"/>
          </a:p>
        </p:txBody>
      </p:sp>
      <p:sp>
        <p:nvSpPr>
          <p:cNvPr id="362500" name="Segnaposto numero diapositiva 1">
            <a:extLst>
              <a:ext uri="{FF2B5EF4-FFF2-40B4-BE49-F238E27FC236}">
                <a16:creationId xmlns:a16="http://schemas.microsoft.com/office/drawing/2014/main" id="{67177B40-D4C9-779D-6AD4-6ED3C5F3FF1E}"/>
              </a:ext>
            </a:extLst>
          </p:cNvPr>
          <p:cNvSpPr>
            <a:spLocks noGrp="1"/>
          </p:cNvSpPr>
          <p:nvPr>
            <p:ph type="sldNum" sz="quarter" idx="12"/>
          </p:nvPr>
        </p:nvSpPr>
        <p:spPr>
          <a:xfrm>
            <a:off x="7380288" y="6116638"/>
            <a:ext cx="801687"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BC5FE8-0622-4E6A-915E-B04D9AF08BC5}" type="slidenum">
              <a:rPr lang="fr-FR" altLang="en-US" sz="1400" smtClean="0">
                <a:solidFill>
                  <a:srgbClr val="FFFFFF"/>
                </a:solidFill>
              </a:rPr>
              <a:pPr>
                <a:spcBef>
                  <a:spcPct val="0"/>
                </a:spcBef>
                <a:buFontTx/>
                <a:buNone/>
              </a:pPr>
              <a:t>92</a:t>
            </a:fld>
            <a:endParaRPr lang="fr-FR" altLang="en-US" sz="1400">
              <a:solidFill>
                <a:srgbClr val="FFFFFF"/>
              </a:solidFill>
            </a:endParaRPr>
          </a:p>
        </p:txBody>
      </p:sp>
      <p:sp>
        <p:nvSpPr>
          <p:cNvPr id="362501" name="CasellaDiTesto 1">
            <a:extLst>
              <a:ext uri="{FF2B5EF4-FFF2-40B4-BE49-F238E27FC236}">
                <a16:creationId xmlns:a16="http://schemas.microsoft.com/office/drawing/2014/main" id="{90B354B4-7824-2F93-A768-CC22ECE1D3B5}"/>
              </a:ext>
            </a:extLst>
          </p:cNvPr>
          <p:cNvSpPr txBox="1">
            <a:spLocks noChangeArrowheads="1"/>
          </p:cNvSpPr>
          <p:nvPr/>
        </p:nvSpPr>
        <p:spPr bwMode="auto">
          <a:xfrm>
            <a:off x="1979613" y="550863"/>
            <a:ext cx="6553200"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15000"/>
              </a:lnSpc>
              <a:spcBef>
                <a:spcPct val="0"/>
              </a:spcBef>
              <a:spcAft>
                <a:spcPts val="1000"/>
              </a:spcAft>
              <a:buFontTx/>
              <a:buNone/>
            </a:pPr>
            <a:r>
              <a:rPr lang="fr-FR" altLang="it-CH" sz="1400" b="1">
                <a:solidFill>
                  <a:srgbClr val="161616"/>
                </a:solidFill>
                <a:ea typeface="Arial" panose="020B0604020202020204" pitchFamily="34" charset="0"/>
                <a:cs typeface="Times New Roman" panose="02020603050405020304" pitchFamily="18" charset="0"/>
              </a:rPr>
              <a:t>Les sionistes ont détruit environ 500 villages et petites villes palestiniens, tué environ 15’000 Palestiniens et chassé environ 800’000 Palestiniens. Pour les Palestiniens c'est la NAKBA.</a:t>
            </a:r>
            <a:endParaRPr lang="en-GB" altLang="it-CH" sz="1400" b="1">
              <a:solidFill>
                <a:srgbClr val="161616"/>
              </a:solidFill>
              <a:ea typeface="Arial" panose="020B0604020202020204" pitchFamily="34" charset="0"/>
              <a:cs typeface="Times New Roman" panose="02020603050405020304" pitchFamily="18" charset="0"/>
            </a:endParaRPr>
          </a:p>
        </p:txBody>
      </p:sp>
      <p:sp>
        <p:nvSpPr>
          <p:cNvPr id="7" name="CasellaDiTesto 6">
            <a:extLst>
              <a:ext uri="{FF2B5EF4-FFF2-40B4-BE49-F238E27FC236}">
                <a16:creationId xmlns:a16="http://schemas.microsoft.com/office/drawing/2014/main" id="{359B7F9B-8D94-9BBF-8B29-240BF2011B8A}"/>
              </a:ext>
            </a:extLst>
          </p:cNvPr>
          <p:cNvSpPr txBox="1"/>
          <p:nvPr/>
        </p:nvSpPr>
        <p:spPr>
          <a:xfrm>
            <a:off x="611188" y="560388"/>
            <a:ext cx="1368425" cy="585787"/>
          </a:xfrm>
          <a:prstGeom prst="rect">
            <a:avLst/>
          </a:prstGeom>
          <a:noFill/>
        </p:spPr>
        <p:txBody>
          <a:bodyPr>
            <a:spAutoFit/>
          </a:bodyPr>
          <a:lstStyle/>
          <a:p>
            <a:pPr>
              <a:defRPr/>
            </a:pPr>
            <a:r>
              <a:rPr lang="fr-CH" altLang="it-CH" sz="2000" b="1" u="sng" dirty="0">
                <a:solidFill>
                  <a:schemeClr val="accent4">
                    <a:lumMod val="10000"/>
                  </a:schemeClr>
                </a:solidFill>
              </a:rPr>
              <a:t>La Nakba</a:t>
            </a:r>
          </a:p>
          <a:p>
            <a:pPr>
              <a:defRPr/>
            </a:pPr>
            <a:r>
              <a:rPr lang="en-US" sz="1200" dirty="0">
                <a:solidFill>
                  <a:schemeClr val="accent4">
                    <a:lumMod val="10000"/>
                  </a:schemeClr>
                </a:solidFill>
              </a:rPr>
              <a:t>   (le </a:t>
            </a:r>
            <a:r>
              <a:rPr lang="en-US" sz="1200" dirty="0" err="1">
                <a:solidFill>
                  <a:schemeClr val="accent4">
                    <a:lumMod val="10000"/>
                  </a:schemeClr>
                </a:solidFill>
              </a:rPr>
              <a:t>désastre</a:t>
            </a:r>
            <a:r>
              <a:rPr lang="en-US" sz="1200" dirty="0">
                <a:solidFill>
                  <a:schemeClr val="accent4">
                    <a:lumMod val="10000"/>
                  </a:schemeClr>
                </a:solidFill>
              </a:rPr>
              <a:t>)</a:t>
            </a:r>
            <a:endParaRPr lang="en-US" dirty="0"/>
          </a:p>
        </p:txBody>
      </p:sp>
      <p:sp>
        <p:nvSpPr>
          <p:cNvPr id="8" name="Rettangolo 7">
            <a:extLst>
              <a:ext uri="{FF2B5EF4-FFF2-40B4-BE49-F238E27FC236}">
                <a16:creationId xmlns:a16="http://schemas.microsoft.com/office/drawing/2014/main" id="{936B0DCF-E565-5110-FFED-EE840080610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descr="campi prof 1948 1967">
            <a:extLst>
              <a:ext uri="{FF2B5EF4-FFF2-40B4-BE49-F238E27FC236}">
                <a16:creationId xmlns:a16="http://schemas.microsoft.com/office/drawing/2014/main" id="{82EC28B7-113C-0204-0F46-A4624C1006A3}"/>
              </a:ext>
            </a:extLst>
          </p:cNvPr>
          <p:cNvPicPr>
            <a:picLocks noChangeAspect="1" noChangeArrowheads="1"/>
          </p:cNvPicPr>
          <p:nvPr/>
        </p:nvPicPr>
        <p:blipFill>
          <a:blip r:embed="rId3">
            <a:lum bright="-12000" contrast="10000"/>
          </a:blip>
          <a:srcRect l="20215" t="2335" r="2907" b="16151"/>
          <a:stretch>
            <a:fillRect/>
          </a:stretch>
        </p:blipFill>
        <p:spPr bwMode="auto">
          <a:xfrm>
            <a:off x="250825" y="190500"/>
            <a:ext cx="4303713" cy="647700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364547" name="Text Box 3">
            <a:extLst>
              <a:ext uri="{FF2B5EF4-FFF2-40B4-BE49-F238E27FC236}">
                <a16:creationId xmlns:a16="http://schemas.microsoft.com/office/drawing/2014/main" id="{C348DA5B-376E-835A-E0E2-7DC28089903C}"/>
              </a:ext>
            </a:extLst>
          </p:cNvPr>
          <p:cNvSpPr txBox="1">
            <a:spLocks noChangeArrowheads="1"/>
          </p:cNvSpPr>
          <p:nvPr/>
        </p:nvSpPr>
        <p:spPr bwMode="auto">
          <a:xfrm>
            <a:off x="250825" y="2565400"/>
            <a:ext cx="15843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600" b="1">
                <a:solidFill>
                  <a:srgbClr val="000000"/>
                </a:solidFill>
              </a:rPr>
              <a:t>Mer  Méditerranée</a:t>
            </a:r>
            <a:endParaRPr lang="it-IT" altLang="it-CH" sz="1600" b="1">
              <a:solidFill>
                <a:srgbClr val="000000"/>
              </a:solidFill>
            </a:endParaRPr>
          </a:p>
        </p:txBody>
      </p:sp>
      <p:sp>
        <p:nvSpPr>
          <p:cNvPr id="364548" name="Text Box 4">
            <a:extLst>
              <a:ext uri="{FF2B5EF4-FFF2-40B4-BE49-F238E27FC236}">
                <a16:creationId xmlns:a16="http://schemas.microsoft.com/office/drawing/2014/main" id="{6C71E5B6-3CEB-C383-613E-5BA08C35039C}"/>
              </a:ext>
            </a:extLst>
          </p:cNvPr>
          <p:cNvSpPr txBox="1">
            <a:spLocks noChangeArrowheads="1"/>
          </p:cNvSpPr>
          <p:nvPr/>
        </p:nvSpPr>
        <p:spPr bwMode="auto">
          <a:xfrm>
            <a:off x="1692275" y="206057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333333"/>
                </a:solidFill>
              </a:rPr>
              <a:t>Mar Elias</a:t>
            </a:r>
            <a:endParaRPr lang="it-IT" altLang="it-CH" sz="800" b="1">
              <a:solidFill>
                <a:srgbClr val="333333"/>
              </a:solidFill>
            </a:endParaRPr>
          </a:p>
        </p:txBody>
      </p:sp>
      <p:sp>
        <p:nvSpPr>
          <p:cNvPr id="309253" name="Text Box 6">
            <a:extLst>
              <a:ext uri="{FF2B5EF4-FFF2-40B4-BE49-F238E27FC236}">
                <a16:creationId xmlns:a16="http://schemas.microsoft.com/office/drawing/2014/main" id="{709ED5DE-508C-70D5-9FB4-AAF7721AC29D}"/>
              </a:ext>
            </a:extLst>
          </p:cNvPr>
          <p:cNvSpPr txBox="1">
            <a:spLocks noChangeArrowheads="1"/>
          </p:cNvSpPr>
          <p:nvPr/>
        </p:nvSpPr>
        <p:spPr bwMode="auto">
          <a:xfrm>
            <a:off x="4772025" y="873125"/>
            <a:ext cx="3311525" cy="1476375"/>
          </a:xfrm>
          <a:prstGeom prst="rect">
            <a:avLst/>
          </a:prstGeom>
          <a:solidFill>
            <a:srgbClr val="FFFF00"/>
          </a:solidFill>
          <a:ln w="1270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1800" b="1" dirty="0">
                <a:solidFill>
                  <a:schemeClr val="accent4">
                    <a:lumMod val="10000"/>
                  </a:schemeClr>
                </a:solidFill>
                <a:cs typeface="Arial" charset="0"/>
              </a:rPr>
              <a:t>1948-1949</a:t>
            </a:r>
          </a:p>
          <a:p>
            <a:pPr algn="ctr" eaLnBrk="1" hangingPunct="1">
              <a:spcBef>
                <a:spcPct val="50000"/>
              </a:spcBef>
              <a:buFontTx/>
              <a:buNone/>
              <a:defRPr/>
            </a:pPr>
            <a:r>
              <a:rPr lang="fr-CH" altLang="it-CH" sz="1800" b="1" dirty="0">
                <a:solidFill>
                  <a:schemeClr val="accent4">
                    <a:lumMod val="10000"/>
                  </a:schemeClr>
                </a:solidFill>
                <a:cs typeface="Arial" charset="0"/>
              </a:rPr>
              <a:t>Première grande vague de réfugiés palestiniens:</a:t>
            </a:r>
          </a:p>
          <a:p>
            <a:pPr algn="ctr" eaLnBrk="1" hangingPunct="1">
              <a:spcBef>
                <a:spcPct val="50000"/>
              </a:spcBef>
              <a:buFontTx/>
              <a:buNone/>
              <a:defRPr/>
            </a:pPr>
            <a:r>
              <a:rPr lang="fr-CH" altLang="it-CH" sz="1800" b="1" dirty="0">
                <a:solidFill>
                  <a:schemeClr val="accent4">
                    <a:lumMod val="10000"/>
                  </a:schemeClr>
                </a:solidFill>
                <a:cs typeface="Arial" charset="0"/>
              </a:rPr>
              <a:t>environ 850’000.</a:t>
            </a:r>
          </a:p>
        </p:txBody>
      </p:sp>
      <p:pic>
        <p:nvPicPr>
          <p:cNvPr id="309254" name="Picture 7">
            <a:extLst>
              <a:ext uri="{FF2B5EF4-FFF2-40B4-BE49-F238E27FC236}">
                <a16:creationId xmlns:a16="http://schemas.microsoft.com/office/drawing/2014/main" id="{BD16414F-A563-2DB7-02EC-8CD411F2562F}"/>
              </a:ext>
            </a:extLst>
          </p:cNvPr>
          <p:cNvPicPr>
            <a:picLocks noGrp="1" noChangeAspect="1" noChangeArrowheads="1"/>
          </p:cNvPicPr>
          <p:nvPr>
            <p:ph/>
          </p:nvPr>
        </p:nvPicPr>
        <p:blipFill>
          <a:blip r:embed="rId4">
            <a:lum bright="-10000" contrast="12000"/>
          </a:blip>
          <a:srcRect/>
          <a:stretch>
            <a:fillRect/>
          </a:stretch>
        </p:blipFill>
        <p:spPr>
          <a:xfrm>
            <a:off x="6588125" y="2746375"/>
            <a:ext cx="2316163" cy="3921125"/>
          </a:xfrm>
          <a:ln w="28575">
            <a:solidFill>
              <a:schemeClr val="tx1"/>
            </a:solidFill>
          </a:ln>
          <a:effectLst>
            <a:outerShdw blurRad="292100" dist="139700" dir="2700000" algn="tl" rotWithShape="0">
              <a:srgbClr val="333333">
                <a:alpha val="65000"/>
              </a:srgbClr>
            </a:outerShdw>
          </a:effectLst>
        </p:spPr>
      </p:pic>
      <p:sp>
        <p:nvSpPr>
          <p:cNvPr id="364551" name="Text Box 8">
            <a:extLst>
              <a:ext uri="{FF2B5EF4-FFF2-40B4-BE49-F238E27FC236}">
                <a16:creationId xmlns:a16="http://schemas.microsoft.com/office/drawing/2014/main" id="{057748C4-0719-9FE0-2F2C-0FCD344E8FD4}"/>
              </a:ext>
            </a:extLst>
          </p:cNvPr>
          <p:cNvSpPr txBox="1">
            <a:spLocks noChangeArrowheads="1"/>
          </p:cNvSpPr>
          <p:nvPr/>
        </p:nvSpPr>
        <p:spPr bwMode="auto">
          <a:xfrm>
            <a:off x="468313" y="1268413"/>
            <a:ext cx="165735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a:solidFill>
                  <a:srgbClr val="000000"/>
                </a:solidFill>
              </a:rPr>
              <a:t>Après le ’67, beaucoup de réfugiés du ’48  ont été chassés vers de nouveaux champs dont beaucoup à l’étranger</a:t>
            </a:r>
            <a:endParaRPr lang="it-IT" altLang="it-CH" sz="900">
              <a:solidFill>
                <a:srgbClr val="000000"/>
              </a:solidFill>
            </a:endParaRPr>
          </a:p>
        </p:txBody>
      </p:sp>
      <p:sp>
        <p:nvSpPr>
          <p:cNvPr id="364552" name="Text Box 9">
            <a:extLst>
              <a:ext uri="{FF2B5EF4-FFF2-40B4-BE49-F238E27FC236}">
                <a16:creationId xmlns:a16="http://schemas.microsoft.com/office/drawing/2014/main" id="{21ACBE4C-EC62-8AD5-4D05-5E78442ACF6F}"/>
              </a:ext>
            </a:extLst>
          </p:cNvPr>
          <p:cNvSpPr txBox="1">
            <a:spLocks noChangeArrowheads="1"/>
          </p:cNvSpPr>
          <p:nvPr/>
        </p:nvSpPr>
        <p:spPr bwMode="auto">
          <a:xfrm>
            <a:off x="4716463" y="2708275"/>
            <a:ext cx="18002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600" b="1">
                <a:solidFill>
                  <a:srgbClr val="FFFFFF"/>
                </a:solidFill>
              </a:rPr>
              <a:t>60’000 d’entre eux avaient déjà tout perdu une première fois entre 1920 et 1948</a:t>
            </a:r>
          </a:p>
          <a:p>
            <a:pPr eaLnBrk="1" hangingPunct="1">
              <a:spcBef>
                <a:spcPct val="0"/>
              </a:spcBef>
              <a:buFontTx/>
              <a:buNone/>
            </a:pPr>
            <a:endParaRPr lang="fr-CH" altLang="it-CH" sz="1600" b="1">
              <a:solidFill>
                <a:srgbClr val="FFFFFF"/>
              </a:solidFill>
            </a:endParaRPr>
          </a:p>
          <a:p>
            <a:pPr eaLnBrk="1" hangingPunct="1">
              <a:spcBef>
                <a:spcPct val="0"/>
              </a:spcBef>
              <a:buFontTx/>
              <a:buNone/>
            </a:pPr>
            <a:r>
              <a:rPr lang="fr-CH" altLang="it-CH" sz="1600" b="1">
                <a:solidFill>
                  <a:srgbClr val="FFFFFF"/>
                </a:solidFill>
              </a:rPr>
              <a:t>En même temps des centaines de milliers de juifs se transfèrent depuis les     états arabes     en Israël</a:t>
            </a:r>
            <a:endParaRPr lang="it-IT" altLang="it-CH" sz="1600" b="1">
              <a:solidFill>
                <a:srgbClr val="FFFFFF"/>
              </a:solidFill>
            </a:endParaRPr>
          </a:p>
          <a:p>
            <a:pPr eaLnBrk="1" hangingPunct="1">
              <a:spcBef>
                <a:spcPct val="50000"/>
              </a:spcBef>
              <a:buFontTx/>
              <a:buNone/>
            </a:pPr>
            <a:endParaRPr lang="it-IT" altLang="it-CH" sz="1600" b="1">
              <a:solidFill>
                <a:srgbClr val="FFFFFF"/>
              </a:solidFill>
            </a:endParaRPr>
          </a:p>
        </p:txBody>
      </p:sp>
      <p:sp>
        <p:nvSpPr>
          <p:cNvPr id="364553" name="Text Box 10">
            <a:extLst>
              <a:ext uri="{FF2B5EF4-FFF2-40B4-BE49-F238E27FC236}">
                <a16:creationId xmlns:a16="http://schemas.microsoft.com/office/drawing/2014/main" id="{18252469-5819-0FB0-CF67-34ADDF03AAFC}"/>
              </a:ext>
            </a:extLst>
          </p:cNvPr>
          <p:cNvSpPr txBox="1">
            <a:spLocks noChangeArrowheads="1"/>
          </p:cNvSpPr>
          <p:nvPr/>
        </p:nvSpPr>
        <p:spPr bwMode="auto">
          <a:xfrm>
            <a:off x="4716463" y="188913"/>
            <a:ext cx="1657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Les camps des   réfugiés du 1948-1949</a:t>
            </a:r>
            <a:endParaRPr lang="it-IT" altLang="it-CH" sz="1000" b="1">
              <a:solidFill>
                <a:srgbClr val="FFFFFF"/>
              </a:solidFill>
            </a:endParaRPr>
          </a:p>
        </p:txBody>
      </p:sp>
      <p:sp>
        <p:nvSpPr>
          <p:cNvPr id="364554" name="Segnaposto numero diapositiva 1">
            <a:extLst>
              <a:ext uri="{FF2B5EF4-FFF2-40B4-BE49-F238E27FC236}">
                <a16:creationId xmlns:a16="http://schemas.microsoft.com/office/drawing/2014/main" id="{FCB208D5-C81E-5EC9-17D8-7F3433F87685}"/>
              </a:ext>
            </a:extLst>
          </p:cNvPr>
          <p:cNvSpPr>
            <a:spLocks noGrp="1"/>
          </p:cNvSpPr>
          <p:nvPr>
            <p:ph type="sldNum" sz="quarter" idx="12"/>
          </p:nvPr>
        </p:nvSpPr>
        <p:spPr>
          <a:xfrm>
            <a:off x="7981950" y="1417638"/>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8A7FE9-40E6-4EB3-BCEB-32AA5AD0B01C}" type="slidenum">
              <a:rPr lang="it-IT" altLang="en-US" sz="1400" b="1" smtClean="0">
                <a:solidFill>
                  <a:srgbClr val="FFFFFF"/>
                </a:solidFill>
              </a:rPr>
              <a:pPr>
                <a:spcBef>
                  <a:spcPct val="0"/>
                </a:spcBef>
                <a:buFontTx/>
                <a:buNone/>
              </a:pPr>
              <a:t>93</a:t>
            </a:fld>
            <a:endParaRPr lang="it-IT" altLang="en-US" sz="1400" b="1">
              <a:solidFill>
                <a:srgbClr val="FFFFFF"/>
              </a:solidFill>
            </a:endParaRPr>
          </a:p>
        </p:txBody>
      </p:sp>
      <p:sp>
        <p:nvSpPr>
          <p:cNvPr id="11" name="Rettangolo 10">
            <a:extLst>
              <a:ext uri="{FF2B5EF4-FFF2-40B4-BE49-F238E27FC236}">
                <a16:creationId xmlns:a16="http://schemas.microsoft.com/office/drawing/2014/main" id="{7123E03D-6F21-2DE4-F80A-88482AC0D0B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egnaposto numero diapositiva 1">
            <a:extLst>
              <a:ext uri="{FF2B5EF4-FFF2-40B4-BE49-F238E27FC236}">
                <a16:creationId xmlns:a16="http://schemas.microsoft.com/office/drawing/2014/main" id="{595257A7-7162-E190-EFDB-659179D06587}"/>
              </a:ext>
            </a:extLst>
          </p:cNvPr>
          <p:cNvSpPr>
            <a:spLocks noGrp="1"/>
          </p:cNvSpPr>
          <p:nvPr>
            <p:ph type="sldNum" sz="quarter" idx="12"/>
          </p:nvPr>
        </p:nvSpPr>
        <p:spPr>
          <a:xfrm>
            <a:off x="7446963" y="5970588"/>
            <a:ext cx="663575" cy="36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DC333D4-4EA2-4FED-AC64-0706777E5CB2}" type="slidenum">
              <a:rPr lang="it-IT" altLang="en-US" sz="1400" b="1" smtClean="0">
                <a:solidFill>
                  <a:srgbClr val="FFFFFF"/>
                </a:solidFill>
              </a:rPr>
              <a:pPr>
                <a:spcBef>
                  <a:spcPct val="0"/>
                </a:spcBef>
                <a:buFontTx/>
                <a:buNone/>
              </a:pPr>
              <a:t>94</a:t>
            </a:fld>
            <a:endParaRPr lang="it-IT" altLang="en-US" sz="1400" b="1">
              <a:solidFill>
                <a:srgbClr val="FFFFFF"/>
              </a:solidFill>
            </a:endParaRPr>
          </a:p>
        </p:txBody>
      </p:sp>
      <p:pic>
        <p:nvPicPr>
          <p:cNvPr id="5" name="Picture 2" descr="6000 profughi nel campo Tarablus Libano 1952  Oggi qui ci sono 37542 rifugiati">
            <a:extLst>
              <a:ext uri="{FF2B5EF4-FFF2-40B4-BE49-F238E27FC236}">
                <a16:creationId xmlns:a16="http://schemas.microsoft.com/office/drawing/2014/main" id="{0F903C8B-F250-22CA-F766-F7827D9C3D37}"/>
              </a:ext>
            </a:extLst>
          </p:cNvPr>
          <p:cNvPicPr>
            <a:picLocks noChangeAspect="1" noChangeArrowheads="1"/>
          </p:cNvPicPr>
          <p:nvPr/>
        </p:nvPicPr>
        <p:blipFill rotWithShape="1">
          <a:blip r:embed="rId3">
            <a:lum bright="-6000" contrast="2000"/>
          </a:blip>
          <a:srcRect l="1390"/>
          <a:stretch/>
        </p:blipFill>
        <p:spPr bwMode="auto">
          <a:xfrm>
            <a:off x="1033463" y="1038225"/>
            <a:ext cx="7077075" cy="46688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66596" name="CasellaDiTesto 2">
            <a:extLst>
              <a:ext uri="{FF2B5EF4-FFF2-40B4-BE49-F238E27FC236}">
                <a16:creationId xmlns:a16="http://schemas.microsoft.com/office/drawing/2014/main" id="{379B4CE7-F2B9-61DA-6B91-30F08119F01C}"/>
              </a:ext>
            </a:extLst>
          </p:cNvPr>
          <p:cNvSpPr txBox="1">
            <a:spLocks noChangeArrowheads="1"/>
          </p:cNvSpPr>
          <p:nvPr/>
        </p:nvSpPr>
        <p:spPr bwMode="auto">
          <a:xfrm>
            <a:off x="938213" y="525463"/>
            <a:ext cx="7267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FR" altLang="en-US" sz="1400">
                <a:solidFill>
                  <a:srgbClr val="FFFFFF"/>
                </a:solidFill>
              </a:rPr>
              <a:t>Les réfugiés palestiniens sont installés dans des camps mis en place par la Croix-Rouge</a:t>
            </a:r>
            <a:endParaRPr lang="en-US" altLang="en-US" sz="1400">
              <a:solidFill>
                <a:srgbClr val="FFFFFF"/>
              </a:solidFill>
            </a:endParaRPr>
          </a:p>
        </p:txBody>
      </p:sp>
      <p:sp>
        <p:nvSpPr>
          <p:cNvPr id="6" name="Rettangolo 5">
            <a:extLst>
              <a:ext uri="{FF2B5EF4-FFF2-40B4-BE49-F238E27FC236}">
                <a16:creationId xmlns:a16="http://schemas.microsoft.com/office/drawing/2014/main" id="{569EE2B7-245B-EA24-B7ED-E317E4F53D0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ext Box 3">
            <a:extLst>
              <a:ext uri="{FF2B5EF4-FFF2-40B4-BE49-F238E27FC236}">
                <a16:creationId xmlns:a16="http://schemas.microsoft.com/office/drawing/2014/main" id="{B1F2BC9F-CADC-1252-E027-55E056D9E864}"/>
              </a:ext>
            </a:extLst>
          </p:cNvPr>
          <p:cNvSpPr txBox="1">
            <a:spLocks noChangeArrowheads="1"/>
          </p:cNvSpPr>
          <p:nvPr/>
        </p:nvSpPr>
        <p:spPr bwMode="auto">
          <a:xfrm>
            <a:off x="1611313" y="5795963"/>
            <a:ext cx="5921375" cy="676275"/>
          </a:xfrm>
          <a:prstGeom prst="rect">
            <a:avLst/>
          </a:prstGeom>
          <a:solidFill>
            <a:srgbClr val="FFFF00"/>
          </a:solidFill>
          <a:ln w="12700">
            <a:solidFill>
              <a:schemeClr val="accent4">
                <a:lumMod val="10000"/>
              </a:schemeClr>
            </a:solidFill>
          </a:ln>
        </p:spPr>
        <p:txBody>
          <a:bodyPr>
            <a:spAutoFit/>
          </a:bodyPr>
          <a:lstStyle>
            <a:lvl1pPr marL="1143000" indent="-11430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1952 - </a:t>
            </a:r>
            <a:r>
              <a:rPr lang="fr-CH" altLang="it-CH" sz="1800" b="1" dirty="0">
                <a:solidFill>
                  <a:schemeClr val="accent4">
                    <a:lumMod val="10000"/>
                  </a:schemeClr>
                </a:solidFill>
              </a:rPr>
              <a:t> </a:t>
            </a:r>
            <a:r>
              <a:rPr lang="it-CH" altLang="it-CH" sz="1800" b="1" dirty="0" err="1">
                <a:solidFill>
                  <a:schemeClr val="accent4">
                    <a:lumMod val="10000"/>
                  </a:schemeClr>
                </a:solidFill>
              </a:rPr>
              <a:t>Nahr</a:t>
            </a:r>
            <a:r>
              <a:rPr lang="it-CH" altLang="it-CH" sz="1800" b="1" dirty="0">
                <a:solidFill>
                  <a:schemeClr val="accent4">
                    <a:lumMod val="10000"/>
                  </a:schemeClr>
                </a:solidFill>
              </a:rPr>
              <a:t> El-</a:t>
            </a:r>
            <a:r>
              <a:rPr lang="it-CH" altLang="it-CH" sz="1800" b="1" dirty="0" err="1">
                <a:solidFill>
                  <a:schemeClr val="accent4">
                    <a:lumMod val="10000"/>
                  </a:schemeClr>
                </a:solidFill>
              </a:rPr>
              <a:t>Bared</a:t>
            </a:r>
            <a:r>
              <a:rPr lang="it-CH" altLang="it-CH" sz="1800" b="1" dirty="0">
                <a:solidFill>
                  <a:schemeClr val="accent4">
                    <a:lumMod val="10000"/>
                  </a:schemeClr>
                </a:solidFill>
              </a:rPr>
              <a:t>, Tripoli, </a:t>
            </a:r>
            <a:r>
              <a:rPr lang="it-CH" altLang="it-CH" sz="1800" b="1" dirty="0" err="1">
                <a:solidFill>
                  <a:schemeClr val="accent4">
                    <a:lumMod val="10000"/>
                  </a:schemeClr>
                </a:solidFill>
              </a:rPr>
              <a:t>Liban</a:t>
            </a:r>
            <a:r>
              <a:rPr lang="it-CH" altLang="it-CH" sz="1800" b="1" dirty="0">
                <a:solidFill>
                  <a:schemeClr val="accent4">
                    <a:lumMod val="10000"/>
                  </a:schemeClr>
                </a:solidFill>
              </a:rPr>
              <a:t>, </a:t>
            </a:r>
            <a:r>
              <a:rPr lang="fr-CH" altLang="it-CH" sz="1800" b="1" dirty="0">
                <a:solidFill>
                  <a:schemeClr val="accent4">
                    <a:lumMod val="10000"/>
                  </a:schemeClr>
                </a:solidFill>
              </a:rPr>
              <a:t>le premier camp pour les réfugiés palestiniens</a:t>
            </a:r>
            <a:endParaRPr lang="it-IT" altLang="it-CH" sz="1800" b="1" dirty="0">
              <a:solidFill>
                <a:schemeClr val="accent4">
                  <a:lumMod val="10000"/>
                </a:schemeClr>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08_tentcampjordan">
            <a:extLst>
              <a:ext uri="{FF2B5EF4-FFF2-40B4-BE49-F238E27FC236}">
                <a16:creationId xmlns:a16="http://schemas.microsoft.com/office/drawing/2014/main" id="{28185557-31E5-7384-2919-3E0234B1B7BA}"/>
              </a:ext>
            </a:extLst>
          </p:cNvPr>
          <p:cNvPicPr>
            <a:picLocks noGrp="1" noChangeAspect="1" noChangeArrowheads="1"/>
          </p:cNvPicPr>
          <p:nvPr>
            <p:ph/>
          </p:nvPr>
        </p:nvPicPr>
        <p:blipFill>
          <a:blip r:embed="rId3"/>
          <a:srcRect/>
          <a:stretch>
            <a:fillRect/>
          </a:stretch>
        </p:blipFill>
        <p:spPr>
          <a:xfrm>
            <a:off x="755650" y="549275"/>
            <a:ext cx="7632700" cy="5413375"/>
          </a:xfrm>
          <a:ln w="38100">
            <a:solidFill>
              <a:schemeClr val="tx1"/>
            </a:solidFill>
          </a:ln>
          <a:effectLst>
            <a:outerShdw blurRad="292100" dist="139700" dir="2700000" algn="tl" rotWithShape="0">
              <a:srgbClr val="333333">
                <a:alpha val="65000"/>
              </a:srgbClr>
            </a:outerShdw>
          </a:effectLst>
        </p:spPr>
      </p:pic>
      <p:sp>
        <p:nvSpPr>
          <p:cNvPr id="5" name="Rettangolo 4">
            <a:extLst>
              <a:ext uri="{FF2B5EF4-FFF2-40B4-BE49-F238E27FC236}">
                <a16:creationId xmlns:a16="http://schemas.microsoft.com/office/drawing/2014/main" id="{6141B752-7AD1-DAC0-58AA-8033D857B98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68356" name="TextBox 3">
            <a:extLst>
              <a:ext uri="{FF2B5EF4-FFF2-40B4-BE49-F238E27FC236}">
                <a16:creationId xmlns:a16="http://schemas.microsoft.com/office/drawing/2014/main" id="{4F2ADB8F-483F-2A3F-7EE3-80234A5949E4}"/>
              </a:ext>
            </a:extLst>
          </p:cNvPr>
          <p:cNvSpPr txBox="1">
            <a:spLocks noChangeArrowheads="1"/>
          </p:cNvSpPr>
          <p:nvPr/>
        </p:nvSpPr>
        <p:spPr bwMode="auto">
          <a:xfrm>
            <a:off x="2573338" y="6088063"/>
            <a:ext cx="3997325" cy="369887"/>
          </a:xfrm>
          <a:prstGeom prst="rect">
            <a:avLst/>
          </a:prstGeom>
          <a:solidFill>
            <a:srgbClr val="FFFF00"/>
          </a:solidFill>
          <a:ln w="12700">
            <a:solidFill>
              <a:schemeClr val="accent4">
                <a:lumMod val="10000"/>
              </a:schemeClr>
            </a:solidFill>
          </a:ln>
        </p:spPr>
        <p:txBody>
          <a:bodyPr>
            <a:spAutoFit/>
          </a:bodyPr>
          <a:lstStyle>
            <a:defPPr>
              <a:defRPr lang="it-CH"/>
            </a:defPPr>
            <a:lvl1pPr marL="0" indent="0"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Camp pour </a:t>
            </a:r>
            <a:r>
              <a:rPr lang="it-CH" altLang="it-CH" dirty="0" err="1"/>
              <a:t>réfugiés</a:t>
            </a:r>
            <a:r>
              <a:rPr lang="it-CH" altLang="it-CH" dirty="0"/>
              <a:t>  </a:t>
            </a:r>
            <a:r>
              <a:rPr lang="it-CH" altLang="it-CH" dirty="0" err="1"/>
              <a:t>palestiniens</a:t>
            </a:r>
            <a:endParaRPr lang="it-IT" altLang="it-CH" dirty="0"/>
          </a:p>
        </p:txBody>
      </p:sp>
      <p:sp>
        <p:nvSpPr>
          <p:cNvPr id="368645" name="Segnaposto numero diapositiva 1">
            <a:extLst>
              <a:ext uri="{FF2B5EF4-FFF2-40B4-BE49-F238E27FC236}">
                <a16:creationId xmlns:a16="http://schemas.microsoft.com/office/drawing/2014/main" id="{65E14D24-FF64-D1F4-6235-B658C623222C}"/>
              </a:ext>
            </a:extLst>
          </p:cNvPr>
          <p:cNvSpPr>
            <a:spLocks noGrp="1"/>
          </p:cNvSpPr>
          <p:nvPr>
            <p:ph type="sldNum" sz="quarter" idx="12"/>
          </p:nvPr>
        </p:nvSpPr>
        <p:spPr>
          <a:xfrm>
            <a:off x="6875463" y="6142038"/>
            <a:ext cx="766762" cy="369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D50009F-11EE-456C-8130-8E6FA55683CB}" type="slidenum">
              <a:rPr lang="it-IT" altLang="en-US" sz="1400" b="1" smtClean="0">
                <a:solidFill>
                  <a:srgbClr val="FFFFFF"/>
                </a:solidFill>
              </a:rPr>
              <a:pPr>
                <a:spcBef>
                  <a:spcPct val="0"/>
                </a:spcBef>
                <a:buFontTx/>
                <a:buNone/>
              </a:pPr>
              <a:t>95</a:t>
            </a:fld>
            <a:endParaRPr lang="it-IT" altLang="en-US" sz="1400" b="1">
              <a:solidFill>
                <a:srgbClr val="FFFFFF"/>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Fawwar camp1">
            <a:extLst>
              <a:ext uri="{FF2B5EF4-FFF2-40B4-BE49-F238E27FC236}">
                <a16:creationId xmlns:a16="http://schemas.microsoft.com/office/drawing/2014/main" id="{ECF046D8-3FF9-7CFB-104E-BBCDB7801014}"/>
              </a:ext>
            </a:extLst>
          </p:cNvPr>
          <p:cNvPicPr>
            <a:picLocks noChangeAspect="1" noChangeArrowheads="1"/>
          </p:cNvPicPr>
          <p:nvPr/>
        </p:nvPicPr>
        <p:blipFill>
          <a:blip r:embed="rId3">
            <a:lum bright="-12000" contrast="24000"/>
          </a:blip>
          <a:srcRect/>
          <a:stretch>
            <a:fillRect/>
          </a:stretch>
        </p:blipFill>
        <p:spPr bwMode="auto">
          <a:xfrm>
            <a:off x="214313" y="390525"/>
            <a:ext cx="4608512" cy="3214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0691" name="Text Box 3">
            <a:extLst>
              <a:ext uri="{FF2B5EF4-FFF2-40B4-BE49-F238E27FC236}">
                <a16:creationId xmlns:a16="http://schemas.microsoft.com/office/drawing/2014/main" id="{CE9477C4-8BF6-1F64-4A3B-AE8937C949EE}"/>
              </a:ext>
            </a:extLst>
          </p:cNvPr>
          <p:cNvSpPr txBox="1">
            <a:spLocks noChangeArrowheads="1"/>
          </p:cNvSpPr>
          <p:nvPr/>
        </p:nvSpPr>
        <p:spPr bwMode="auto">
          <a:xfrm>
            <a:off x="431800" y="327025"/>
            <a:ext cx="13684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a:t>
            </a:r>
            <a:endParaRPr lang="it-IT" altLang="it-CH" sz="1400" b="1">
              <a:solidFill>
                <a:srgbClr val="333333"/>
              </a:solidFill>
            </a:endParaRPr>
          </a:p>
        </p:txBody>
      </p:sp>
      <p:sp>
        <p:nvSpPr>
          <p:cNvPr id="313348" name="Text Box 7">
            <a:extLst>
              <a:ext uri="{FF2B5EF4-FFF2-40B4-BE49-F238E27FC236}">
                <a16:creationId xmlns:a16="http://schemas.microsoft.com/office/drawing/2014/main" id="{B13C61CA-1EF4-E2BB-6825-1A06458D9648}"/>
              </a:ext>
            </a:extLst>
          </p:cNvPr>
          <p:cNvSpPr txBox="1">
            <a:spLocks noChangeArrowheads="1"/>
          </p:cNvSpPr>
          <p:nvPr/>
        </p:nvSpPr>
        <p:spPr bwMode="auto">
          <a:xfrm>
            <a:off x="5114925" y="3017838"/>
            <a:ext cx="2938463" cy="647700"/>
          </a:xfrm>
          <a:prstGeom prst="rect">
            <a:avLst/>
          </a:prstGeom>
          <a:solidFill>
            <a:srgbClr val="FFFF00"/>
          </a:solidFill>
          <a:ln w="12700">
            <a:solidFill>
              <a:schemeClr val="accent4">
                <a:lumMod val="10000"/>
              </a:schemeClr>
            </a:solidFill>
          </a:ln>
        </p:spPr>
        <p:txBody>
          <a:bodyPr>
            <a:spAutoFit/>
          </a:bodyPr>
          <a:lstStyle>
            <a:defPPr>
              <a:defRPr lang="it-CH"/>
            </a:defPPr>
            <a:lvl1pPr marL="1143000" indent="-1143000"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marL="0" indent="0" algn="ctr">
              <a:defRPr/>
            </a:pPr>
            <a:r>
              <a:rPr lang="fr-CH" altLang="it-CH" sz="1800" dirty="0"/>
              <a:t>1948 - Les camps pour les réfugiés palestiniens</a:t>
            </a:r>
            <a:endParaRPr lang="it-IT" altLang="it-CH" sz="1800" dirty="0"/>
          </a:p>
        </p:txBody>
      </p:sp>
      <p:pic>
        <p:nvPicPr>
          <p:cNvPr id="313349" name="Picture 11" descr="http://english.aljazeera.net/mritems/Images/2009/7/14/200971410211137360_20.jpg">
            <a:extLst>
              <a:ext uri="{FF2B5EF4-FFF2-40B4-BE49-F238E27FC236}">
                <a16:creationId xmlns:a16="http://schemas.microsoft.com/office/drawing/2014/main" id="{48007555-75BE-CB50-897C-33BD6AAB71F4}"/>
              </a:ext>
            </a:extLst>
          </p:cNvPr>
          <p:cNvPicPr>
            <a:picLocks noChangeAspect="1" noChangeArrowheads="1"/>
          </p:cNvPicPr>
          <p:nvPr/>
        </p:nvPicPr>
        <p:blipFill>
          <a:blip r:embed="rId4"/>
          <a:srcRect/>
          <a:stretch>
            <a:fillRect/>
          </a:stretch>
        </p:blipFill>
        <p:spPr bwMode="auto">
          <a:xfrm>
            <a:off x="4940300" y="390525"/>
            <a:ext cx="3968750" cy="21621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13352" name="Picture 10" descr="C:\Users\Enrico\Desktop\Balata jpeg.jpg">
            <a:extLst>
              <a:ext uri="{FF2B5EF4-FFF2-40B4-BE49-F238E27FC236}">
                <a16:creationId xmlns:a16="http://schemas.microsoft.com/office/drawing/2014/main" id="{7F292519-8A3E-8442-2D2D-3905B9F70DFA}"/>
              </a:ext>
            </a:extLst>
          </p:cNvPr>
          <p:cNvPicPr>
            <a:picLocks noChangeAspect="1" noChangeArrowheads="1"/>
          </p:cNvPicPr>
          <p:nvPr/>
        </p:nvPicPr>
        <p:blipFill>
          <a:blip r:embed="rId5"/>
          <a:srcRect/>
          <a:stretch>
            <a:fillRect/>
          </a:stretch>
        </p:blipFill>
        <p:spPr bwMode="auto">
          <a:xfrm>
            <a:off x="225425" y="3821113"/>
            <a:ext cx="4579938"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70695" name="Text Box 5">
            <a:extLst>
              <a:ext uri="{FF2B5EF4-FFF2-40B4-BE49-F238E27FC236}">
                <a16:creationId xmlns:a16="http://schemas.microsoft.com/office/drawing/2014/main" id="{C10318D4-D7FF-F138-C2E4-62CF403E806F}"/>
              </a:ext>
            </a:extLst>
          </p:cNvPr>
          <p:cNvSpPr txBox="1">
            <a:spLocks noChangeArrowheads="1"/>
          </p:cNvSpPr>
          <p:nvPr/>
        </p:nvSpPr>
        <p:spPr bwMode="auto">
          <a:xfrm>
            <a:off x="252413" y="3917950"/>
            <a:ext cx="2808287" cy="3063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sp>
        <p:nvSpPr>
          <p:cNvPr id="370696" name="CasellaDiTesto 1">
            <a:extLst>
              <a:ext uri="{FF2B5EF4-FFF2-40B4-BE49-F238E27FC236}">
                <a16:creationId xmlns:a16="http://schemas.microsoft.com/office/drawing/2014/main" id="{28078FDF-9AC6-1222-7BD9-F65E800F0BCD}"/>
              </a:ext>
            </a:extLst>
          </p:cNvPr>
          <p:cNvSpPr txBox="1">
            <a:spLocks noChangeArrowheads="1"/>
          </p:cNvSpPr>
          <p:nvPr/>
        </p:nvSpPr>
        <p:spPr bwMode="auto">
          <a:xfrm>
            <a:off x="2301875" y="6637338"/>
            <a:ext cx="43211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t>https://fr.wikipedia.org/wiki/Liste_des_camps_de_r%C3%A9fugi%C3%A9s_palestiniens</a:t>
            </a:r>
          </a:p>
        </p:txBody>
      </p:sp>
      <p:sp>
        <p:nvSpPr>
          <p:cNvPr id="14" name="Rettangolo 13">
            <a:extLst>
              <a:ext uri="{FF2B5EF4-FFF2-40B4-BE49-F238E27FC236}">
                <a16:creationId xmlns:a16="http://schemas.microsoft.com/office/drawing/2014/main" id="{166329B4-BE58-821E-28E8-EC823065E3EF}"/>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0698" name="Slide Number Placeholder 3">
            <a:extLst>
              <a:ext uri="{FF2B5EF4-FFF2-40B4-BE49-F238E27FC236}">
                <a16:creationId xmlns:a16="http://schemas.microsoft.com/office/drawing/2014/main" id="{58DECB50-7CA3-38BE-B6C3-8CD121E906CA}"/>
              </a:ext>
            </a:extLst>
          </p:cNvPr>
          <p:cNvSpPr>
            <a:spLocks noGrp="1"/>
          </p:cNvSpPr>
          <p:nvPr>
            <p:ph type="sldNum" sz="quarter" idx="12"/>
          </p:nvPr>
        </p:nvSpPr>
        <p:spPr>
          <a:xfrm>
            <a:off x="8243888" y="3175000"/>
            <a:ext cx="542925" cy="222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C9DAE57-0F65-4CBB-B0EC-05A65BBB7133}" type="slidenum">
              <a:rPr lang="it-IT" altLang="it-CH" sz="1400" b="1" smtClean="0">
                <a:solidFill>
                  <a:srgbClr val="FFFFFF"/>
                </a:solidFill>
              </a:rPr>
              <a:pPr algn="ctr">
                <a:spcBef>
                  <a:spcPct val="0"/>
                </a:spcBef>
                <a:buFontTx/>
                <a:buNone/>
              </a:pPr>
              <a:t>96</a:t>
            </a:fld>
            <a:endParaRPr lang="it-IT" altLang="it-CH" sz="1400" b="1">
              <a:solidFill>
                <a:srgbClr val="FFFFFF"/>
              </a:solidFill>
            </a:endParaRPr>
          </a:p>
        </p:txBody>
      </p:sp>
      <p:sp>
        <p:nvSpPr>
          <p:cNvPr id="370699" name="TextBox 9">
            <a:extLst>
              <a:ext uri="{FF2B5EF4-FFF2-40B4-BE49-F238E27FC236}">
                <a16:creationId xmlns:a16="http://schemas.microsoft.com/office/drawing/2014/main" id="{3629150A-9882-97C7-8249-4DECFBF8C73E}"/>
              </a:ext>
            </a:extLst>
          </p:cNvPr>
          <p:cNvSpPr txBox="1">
            <a:spLocks noChangeArrowheads="1"/>
          </p:cNvSpPr>
          <p:nvPr/>
        </p:nvSpPr>
        <p:spPr bwMode="auto">
          <a:xfrm>
            <a:off x="5815013" y="2568575"/>
            <a:ext cx="24288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100">
                <a:solidFill>
                  <a:srgbClr val="FFFFFF"/>
                </a:solidFill>
              </a:rPr>
              <a:t>Des</a:t>
            </a:r>
            <a:r>
              <a:rPr lang="fr-CH" altLang="it-CH" sz="1100" b="1">
                <a:solidFill>
                  <a:srgbClr val="FFFFFF"/>
                </a:solidFill>
              </a:rPr>
              <a:t> réfugiés arrivent en Jordanie</a:t>
            </a:r>
            <a:r>
              <a:rPr lang="it-CH" altLang="it-CH" sz="1100">
                <a:solidFill>
                  <a:srgbClr val="FFFFFF"/>
                </a:solidFill>
              </a:rPr>
              <a:t> </a:t>
            </a:r>
            <a:endParaRPr lang="it-IT" altLang="it-CH" sz="1100">
              <a:solidFill>
                <a:srgbClr val="FFFFFF"/>
              </a:solidFill>
            </a:endParaRPr>
          </a:p>
        </p:txBody>
      </p:sp>
      <p:pic>
        <p:nvPicPr>
          <p:cNvPr id="15" name="Picture 4" descr="Risultati immagini per 1948 palestinian exodus">
            <a:extLst>
              <a:ext uri="{FF2B5EF4-FFF2-40B4-BE49-F238E27FC236}">
                <a16:creationId xmlns:a16="http://schemas.microsoft.com/office/drawing/2014/main" id="{B5C8A9D9-62ED-A063-E325-11CB97DC7C49}"/>
              </a:ext>
            </a:extLst>
          </p:cNvPr>
          <p:cNvPicPr>
            <a:picLocks noChangeAspect="1" noChangeArrowheads="1"/>
          </p:cNvPicPr>
          <p:nvPr/>
        </p:nvPicPr>
        <p:blipFill>
          <a:blip r:embed="rId6"/>
          <a:srcRect/>
          <a:stretch>
            <a:fillRect/>
          </a:stretch>
        </p:blipFill>
        <p:spPr bwMode="auto">
          <a:xfrm>
            <a:off x="4932363" y="3990975"/>
            <a:ext cx="4030662" cy="2379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CasellaDiTesto 15">
            <a:extLst>
              <a:ext uri="{FF2B5EF4-FFF2-40B4-BE49-F238E27FC236}">
                <a16:creationId xmlns:a16="http://schemas.microsoft.com/office/drawing/2014/main" id="{4143CAF8-CDD2-5308-AF6A-238CE45B7D28}"/>
              </a:ext>
            </a:extLst>
          </p:cNvPr>
          <p:cNvSpPr txBox="1"/>
          <p:nvPr/>
        </p:nvSpPr>
        <p:spPr>
          <a:xfrm>
            <a:off x="5541963" y="3997325"/>
            <a:ext cx="2774950" cy="368300"/>
          </a:xfrm>
          <a:prstGeom prst="rect">
            <a:avLst/>
          </a:prstGeom>
          <a:noFill/>
        </p:spPr>
        <p:txBody>
          <a:bodyPr>
            <a:spAutoFit/>
          </a:bodyPr>
          <a:lstStyle/>
          <a:p>
            <a:pPr>
              <a:defRPr/>
            </a:pPr>
            <a:r>
              <a:rPr lang="en-US" b="1" dirty="0" err="1">
                <a:solidFill>
                  <a:schemeClr val="accent4">
                    <a:lumMod val="10000"/>
                  </a:schemeClr>
                </a:solidFill>
              </a:rPr>
              <a:t>Prisonniers</a:t>
            </a:r>
            <a:r>
              <a:rPr lang="en-US" b="1" dirty="0">
                <a:solidFill>
                  <a:schemeClr val="accent4">
                    <a:lumMod val="10000"/>
                  </a:schemeClr>
                </a:solidFill>
              </a:rPr>
              <a:t> du </a:t>
            </a:r>
            <a:r>
              <a:rPr lang="en-US" b="1" dirty="0" err="1">
                <a:solidFill>
                  <a:schemeClr val="accent4">
                    <a:lumMod val="10000"/>
                  </a:schemeClr>
                </a:solidFill>
              </a:rPr>
              <a:t>désert</a:t>
            </a:r>
            <a:endParaRPr lang="en-US" b="1" dirty="0">
              <a:solidFill>
                <a:schemeClr val="accent4">
                  <a:lumMod val="10000"/>
                </a:schemeClr>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Text Box 2">
            <a:extLst>
              <a:ext uri="{FF2B5EF4-FFF2-40B4-BE49-F238E27FC236}">
                <a16:creationId xmlns:a16="http://schemas.microsoft.com/office/drawing/2014/main" id="{78DE5F10-C6C7-2EB5-A073-207F66C7D29D}"/>
              </a:ext>
            </a:extLst>
          </p:cNvPr>
          <p:cNvSpPr txBox="1">
            <a:spLocks noChangeArrowheads="1"/>
          </p:cNvSpPr>
          <p:nvPr/>
        </p:nvSpPr>
        <p:spPr bwMode="auto">
          <a:xfrm>
            <a:off x="3962400" y="2574925"/>
            <a:ext cx="4799013"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Janvier - Julliet                                                  À Rodes les négoci</a:t>
            </a:r>
            <a:r>
              <a:rPr lang="fr-CH" altLang="it-CH" sz="1800" b="1">
                <a:solidFill>
                  <a:srgbClr val="FFFFFF"/>
                </a:solidFill>
              </a:rPr>
              <a:t>ations entre les belligérants aboutissent  aux  « Armistices de Rodes »</a:t>
            </a:r>
            <a:endParaRPr lang="fr-CH" altLang="it-CH" sz="1800" b="1"/>
          </a:p>
          <a:p>
            <a:pPr eaLnBrk="1" hangingPunct="1">
              <a:spcBef>
                <a:spcPct val="50000"/>
              </a:spcBef>
              <a:buFontTx/>
              <a:buNone/>
            </a:pPr>
            <a:endParaRPr lang="it-IT" altLang="it-CH" sz="2000" b="1">
              <a:solidFill>
                <a:srgbClr val="FFFFFF"/>
              </a:solidFill>
            </a:endParaRPr>
          </a:p>
        </p:txBody>
      </p:sp>
      <p:sp>
        <p:nvSpPr>
          <p:cNvPr id="372739" name="Text Box 5">
            <a:extLst>
              <a:ext uri="{FF2B5EF4-FFF2-40B4-BE49-F238E27FC236}">
                <a16:creationId xmlns:a16="http://schemas.microsoft.com/office/drawing/2014/main" id="{6518F488-43FA-5381-AF24-5BF8CA6DC291}"/>
              </a:ext>
            </a:extLst>
          </p:cNvPr>
          <p:cNvSpPr txBox="1">
            <a:spLocks noChangeArrowheads="1"/>
          </p:cNvSpPr>
          <p:nvPr/>
        </p:nvSpPr>
        <p:spPr bwMode="auto">
          <a:xfrm>
            <a:off x="3968750" y="5103813"/>
            <a:ext cx="115887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Signature de l’armistice entre l’Egypte et Israël</a:t>
            </a:r>
            <a:endParaRPr lang="it-IT" altLang="it-CH" sz="1400" b="1">
              <a:solidFill>
                <a:srgbClr val="FFFFFF"/>
              </a:solidFill>
            </a:endParaRPr>
          </a:p>
        </p:txBody>
      </p:sp>
      <p:sp>
        <p:nvSpPr>
          <p:cNvPr id="372740" name="Text Box 6">
            <a:extLst>
              <a:ext uri="{FF2B5EF4-FFF2-40B4-BE49-F238E27FC236}">
                <a16:creationId xmlns:a16="http://schemas.microsoft.com/office/drawing/2014/main" id="{D26B4F88-D014-C22A-3ECC-ADE83CA630F5}"/>
              </a:ext>
            </a:extLst>
          </p:cNvPr>
          <p:cNvSpPr txBox="1">
            <a:spLocks noChangeArrowheads="1"/>
          </p:cNvSpPr>
          <p:nvPr/>
        </p:nvSpPr>
        <p:spPr bwMode="auto">
          <a:xfrm>
            <a:off x="5394325" y="420688"/>
            <a:ext cx="9667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Négocia-tions</a:t>
            </a:r>
            <a:endParaRPr lang="it-IT" altLang="it-CH" sz="1400" b="1">
              <a:solidFill>
                <a:srgbClr val="FFFFFF"/>
              </a:solidFill>
            </a:endParaRPr>
          </a:p>
        </p:txBody>
      </p:sp>
      <p:pic>
        <p:nvPicPr>
          <p:cNvPr id="300040" name="Picture 9" descr="RhodesArmisticeLines 2">
            <a:extLst>
              <a:ext uri="{FF2B5EF4-FFF2-40B4-BE49-F238E27FC236}">
                <a16:creationId xmlns:a16="http://schemas.microsoft.com/office/drawing/2014/main" id="{38F5FCFF-38E7-9283-B9B3-451CC29F27CE}"/>
              </a:ext>
            </a:extLst>
          </p:cNvPr>
          <p:cNvPicPr>
            <a:picLocks noChangeAspect="1" noChangeArrowheads="1"/>
          </p:cNvPicPr>
          <p:nvPr/>
        </p:nvPicPr>
        <p:blipFill>
          <a:blip r:embed="rId3"/>
          <a:srcRect t="1355"/>
          <a:stretch>
            <a:fillRect/>
          </a:stretch>
        </p:blipFill>
        <p:spPr bwMode="auto">
          <a:xfrm>
            <a:off x="382588" y="260350"/>
            <a:ext cx="3271837" cy="6318250"/>
          </a:xfrm>
          <a:prstGeom prst="rect">
            <a:avLst/>
          </a:prstGeom>
          <a:ln>
            <a:noFill/>
          </a:ln>
          <a:effectLst>
            <a:outerShdw blurRad="292100" dist="139700" dir="2700000" algn="tl" rotWithShape="0">
              <a:srgbClr val="333333">
                <a:alpha val="65000"/>
              </a:srgbClr>
            </a:outerShdw>
          </a:effectLst>
        </p:spPr>
      </p:pic>
      <p:sp>
        <p:nvSpPr>
          <p:cNvPr id="372742" name="Segnaposto numero diapositiva 1">
            <a:extLst>
              <a:ext uri="{FF2B5EF4-FFF2-40B4-BE49-F238E27FC236}">
                <a16:creationId xmlns:a16="http://schemas.microsoft.com/office/drawing/2014/main" id="{9A5B5B47-ED6A-D66B-A888-D2B15F4B6093}"/>
              </a:ext>
            </a:extLst>
          </p:cNvPr>
          <p:cNvSpPr>
            <a:spLocks noGrp="1"/>
          </p:cNvSpPr>
          <p:nvPr>
            <p:ph type="sldNum" sz="quarter" idx="12"/>
          </p:nvPr>
        </p:nvSpPr>
        <p:spPr>
          <a:xfrm>
            <a:off x="7956550" y="3409950"/>
            <a:ext cx="6127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123B4A5-62EC-4DEB-BCA7-0A5F4732124B}" type="slidenum">
              <a:rPr lang="it-IT" altLang="en-US" sz="1400" smtClean="0">
                <a:solidFill>
                  <a:srgbClr val="FFFFFF"/>
                </a:solidFill>
              </a:rPr>
              <a:pPr>
                <a:spcBef>
                  <a:spcPct val="0"/>
                </a:spcBef>
                <a:buFontTx/>
                <a:buNone/>
              </a:pPr>
              <a:t>97</a:t>
            </a:fld>
            <a:endParaRPr lang="it-IT" altLang="en-US" sz="1400">
              <a:solidFill>
                <a:srgbClr val="FFFFFF"/>
              </a:solidFill>
            </a:endParaRPr>
          </a:p>
        </p:txBody>
      </p:sp>
      <p:pic>
        <p:nvPicPr>
          <p:cNvPr id="10" name="Picture 3" descr="colloqui di armistizio a Rodi 1949">
            <a:extLst>
              <a:ext uri="{FF2B5EF4-FFF2-40B4-BE49-F238E27FC236}">
                <a16:creationId xmlns:a16="http://schemas.microsoft.com/office/drawing/2014/main" id="{2A5FBF2D-DC93-04A2-2AC3-E5A5BC46997D}"/>
              </a:ext>
            </a:extLst>
          </p:cNvPr>
          <p:cNvPicPr>
            <a:picLocks noChangeAspect="1" noChangeArrowheads="1"/>
          </p:cNvPicPr>
          <p:nvPr/>
        </p:nvPicPr>
        <p:blipFill>
          <a:blip r:embed="rId4">
            <a:lum bright="-10000" contrast="10000"/>
          </a:blip>
          <a:srcRect/>
          <a:stretch>
            <a:fillRect/>
          </a:stretch>
        </p:blipFill>
        <p:spPr bwMode="auto">
          <a:xfrm>
            <a:off x="6445250" y="304800"/>
            <a:ext cx="2124075" cy="2082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1949 firma armistizio tra israele e egitto a Rodi">
            <a:extLst>
              <a:ext uri="{FF2B5EF4-FFF2-40B4-BE49-F238E27FC236}">
                <a16:creationId xmlns:a16="http://schemas.microsoft.com/office/drawing/2014/main" id="{A8170968-DDF4-84EF-3D78-9813BD4C6E64}"/>
              </a:ext>
            </a:extLst>
          </p:cNvPr>
          <p:cNvPicPr>
            <a:picLocks noChangeAspect="1" noChangeArrowheads="1"/>
          </p:cNvPicPr>
          <p:nvPr/>
        </p:nvPicPr>
        <p:blipFill>
          <a:blip r:embed="rId5"/>
          <a:srcRect/>
          <a:stretch>
            <a:fillRect/>
          </a:stretch>
        </p:blipFill>
        <p:spPr bwMode="auto">
          <a:xfrm>
            <a:off x="5237163" y="3984625"/>
            <a:ext cx="3330575" cy="2530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 name="Rettangolo 11">
            <a:extLst>
              <a:ext uri="{FF2B5EF4-FFF2-40B4-BE49-F238E27FC236}">
                <a16:creationId xmlns:a16="http://schemas.microsoft.com/office/drawing/2014/main" id="{99FA09C0-486D-CE1B-24C6-7F7DFAABD0ED}"/>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5A51CF19-092E-2399-F32B-66B3F3F72BD3}"/>
              </a:ext>
            </a:extLst>
          </p:cNvPr>
          <p:cNvSpPr txBox="1"/>
          <p:nvPr/>
        </p:nvSpPr>
        <p:spPr>
          <a:xfrm>
            <a:off x="4056063" y="1300163"/>
            <a:ext cx="1882775" cy="1047750"/>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1949   </a:t>
            </a:r>
            <a:r>
              <a:rPr lang="en-US" sz="2000" b="1" dirty="0">
                <a:solidFill>
                  <a:schemeClr val="accent4">
                    <a:lumMod val="10000"/>
                  </a:schemeClr>
                </a:solidFill>
              </a:rPr>
              <a:t>                                    Israel a </a:t>
            </a:r>
            <a:r>
              <a:rPr lang="en-US" sz="2000" b="1" dirty="0" err="1">
                <a:solidFill>
                  <a:schemeClr val="accent4">
                    <a:lumMod val="10000"/>
                  </a:schemeClr>
                </a:solidFill>
              </a:rPr>
              <a:t>gagné</a:t>
            </a:r>
            <a:r>
              <a:rPr lang="en-US" sz="2000" b="1" dirty="0">
                <a:solidFill>
                  <a:schemeClr val="accent4">
                    <a:lumMod val="10000"/>
                  </a:schemeClr>
                </a:solidFill>
              </a:rPr>
              <a:t>             la guerre </a:t>
            </a:r>
          </a:p>
        </p:txBody>
      </p:sp>
      <p:sp>
        <p:nvSpPr>
          <p:cNvPr id="372747" name="Text Box 8">
            <a:extLst>
              <a:ext uri="{FF2B5EF4-FFF2-40B4-BE49-F238E27FC236}">
                <a16:creationId xmlns:a16="http://schemas.microsoft.com/office/drawing/2014/main" id="{DD529F89-161B-5F3B-D2A5-A8B4FB9BD6C8}"/>
              </a:ext>
            </a:extLst>
          </p:cNvPr>
          <p:cNvSpPr txBox="1">
            <a:spLocks noChangeArrowheads="1"/>
          </p:cNvSpPr>
          <p:nvPr/>
        </p:nvSpPr>
        <p:spPr bwMode="auto">
          <a:xfrm>
            <a:off x="3689350" y="431800"/>
            <a:ext cx="13684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carte  de l’armistice</a:t>
            </a:r>
            <a:endParaRPr lang="it-IT" altLang="it-CH" sz="1400" b="1">
              <a:solidFill>
                <a:srgbClr val="FFFFFF"/>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9" name="Picture 3" descr="partition_armistice">
            <a:extLst>
              <a:ext uri="{FF2B5EF4-FFF2-40B4-BE49-F238E27FC236}">
                <a16:creationId xmlns:a16="http://schemas.microsoft.com/office/drawing/2014/main" id="{B3AFA428-AC64-9E14-0DA4-E1DDA14391ED}"/>
              </a:ext>
            </a:extLst>
          </p:cNvPr>
          <p:cNvPicPr>
            <a:picLocks noChangeAspect="1" noChangeArrowheads="1"/>
          </p:cNvPicPr>
          <p:nvPr/>
        </p:nvPicPr>
        <p:blipFill>
          <a:blip r:embed="rId3">
            <a:lum bright="-16000" contrast="16000"/>
          </a:blip>
          <a:srcRect l="53696" t="5902" b="4861"/>
          <a:stretch>
            <a:fillRect/>
          </a:stretch>
        </p:blipFill>
        <p:spPr bwMode="auto">
          <a:xfrm>
            <a:off x="179388" y="188913"/>
            <a:ext cx="2349500" cy="6453187"/>
          </a:xfrm>
          <a:prstGeom prst="rect">
            <a:avLst/>
          </a:prstGeom>
          <a:ln>
            <a:noFill/>
          </a:ln>
          <a:effectLst>
            <a:outerShdw blurRad="292100" dist="139700" dir="2700000" algn="tl" rotWithShape="0">
              <a:srgbClr val="333333">
                <a:alpha val="65000"/>
              </a:srgbClr>
            </a:outerShdw>
          </a:effectLst>
        </p:spPr>
      </p:pic>
      <p:sp>
        <p:nvSpPr>
          <p:cNvPr id="374787" name="Text Box 4">
            <a:extLst>
              <a:ext uri="{FF2B5EF4-FFF2-40B4-BE49-F238E27FC236}">
                <a16:creationId xmlns:a16="http://schemas.microsoft.com/office/drawing/2014/main" id="{237744F1-8B95-99B2-B024-7C0A8C79028E}"/>
              </a:ext>
            </a:extLst>
          </p:cNvPr>
          <p:cNvSpPr txBox="1">
            <a:spLocks noChangeArrowheads="1"/>
          </p:cNvSpPr>
          <p:nvPr/>
        </p:nvSpPr>
        <p:spPr bwMode="auto">
          <a:xfrm>
            <a:off x="250825" y="1125538"/>
            <a:ext cx="1187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Mer Méditer-ranée</a:t>
            </a:r>
            <a:endParaRPr lang="it-IT" altLang="it-CH" sz="1200" b="1">
              <a:solidFill>
                <a:srgbClr val="000000"/>
              </a:solidFill>
            </a:endParaRPr>
          </a:p>
        </p:txBody>
      </p:sp>
      <p:sp>
        <p:nvSpPr>
          <p:cNvPr id="374788" name="Line 5">
            <a:extLst>
              <a:ext uri="{FF2B5EF4-FFF2-40B4-BE49-F238E27FC236}">
                <a16:creationId xmlns:a16="http://schemas.microsoft.com/office/drawing/2014/main" id="{F72B6886-06CA-6305-2069-27D70A56C9B8}"/>
              </a:ext>
            </a:extLst>
          </p:cNvPr>
          <p:cNvSpPr>
            <a:spLocks noChangeShapeType="1"/>
          </p:cNvSpPr>
          <p:nvPr/>
        </p:nvSpPr>
        <p:spPr bwMode="auto">
          <a:xfrm flipH="1">
            <a:off x="1476375" y="1557338"/>
            <a:ext cx="1223963" cy="8636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89" name="Text Box 6">
            <a:extLst>
              <a:ext uri="{FF2B5EF4-FFF2-40B4-BE49-F238E27FC236}">
                <a16:creationId xmlns:a16="http://schemas.microsoft.com/office/drawing/2014/main" id="{49C2A1A2-013B-9993-4636-281DFED8B9EA}"/>
              </a:ext>
            </a:extLst>
          </p:cNvPr>
          <p:cNvSpPr txBox="1">
            <a:spLocks noChangeArrowheads="1"/>
          </p:cNvSpPr>
          <p:nvPr/>
        </p:nvSpPr>
        <p:spPr bwMode="auto">
          <a:xfrm>
            <a:off x="2700338" y="1052513"/>
            <a:ext cx="2159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Ligne de l’armistice (ligne verte)</a:t>
            </a:r>
            <a:endParaRPr lang="it-IT" altLang="it-CH" sz="1800">
              <a:solidFill>
                <a:srgbClr val="FFFFFF"/>
              </a:solidFill>
            </a:endParaRPr>
          </a:p>
        </p:txBody>
      </p:sp>
      <p:sp>
        <p:nvSpPr>
          <p:cNvPr id="374790" name="Text Box 7">
            <a:extLst>
              <a:ext uri="{FF2B5EF4-FFF2-40B4-BE49-F238E27FC236}">
                <a16:creationId xmlns:a16="http://schemas.microsoft.com/office/drawing/2014/main" id="{6C0C8772-1C99-17E2-55E7-775073E1D7DE}"/>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374791" name="Text Box 8">
            <a:extLst>
              <a:ext uri="{FF2B5EF4-FFF2-40B4-BE49-F238E27FC236}">
                <a16:creationId xmlns:a16="http://schemas.microsoft.com/office/drawing/2014/main" id="{F383CD48-937F-69CD-69BB-E85592644344}"/>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857097" name="Text Box 9">
            <a:extLst>
              <a:ext uri="{FF2B5EF4-FFF2-40B4-BE49-F238E27FC236}">
                <a16:creationId xmlns:a16="http://schemas.microsoft.com/office/drawing/2014/main" id="{B0CDC334-05FD-0DE1-30AD-CDE70081CAD1}"/>
              </a:ext>
            </a:extLst>
          </p:cNvPr>
          <p:cNvSpPr txBox="1">
            <a:spLocks noChangeArrowheads="1"/>
          </p:cNvSpPr>
          <p:nvPr/>
        </p:nvSpPr>
        <p:spPr bwMode="auto">
          <a:xfrm>
            <a:off x="2844800" y="2062163"/>
            <a:ext cx="2663825" cy="30464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Juin 1949  </a:t>
            </a:r>
          </a:p>
          <a:p>
            <a:pPr algn="ctr" eaLnBrk="1" hangingPunct="1">
              <a:spcBef>
                <a:spcPct val="50000"/>
              </a:spcBef>
              <a:buFontTx/>
              <a:buNone/>
              <a:defRPr/>
            </a:pPr>
            <a:r>
              <a:rPr lang="fr-CH" altLang="it-CH" sz="2400" b="1" dirty="0">
                <a:solidFill>
                  <a:schemeClr val="accent4">
                    <a:lumMod val="10000"/>
                  </a:schemeClr>
                </a:solidFill>
              </a:rPr>
              <a:t>Situation                     à la fin de la                1ère guerre entre Arabes et Israéliens</a:t>
            </a:r>
          </a:p>
          <a:p>
            <a:pPr algn="ctr" eaLnBrk="1" hangingPunct="1">
              <a:spcBef>
                <a:spcPct val="50000"/>
              </a:spcBef>
              <a:buFontTx/>
              <a:buNone/>
              <a:defRPr/>
            </a:pPr>
            <a:r>
              <a:rPr lang="fr-CH" altLang="it-CH" sz="2400" b="1" dirty="0">
                <a:solidFill>
                  <a:schemeClr val="accent4">
                    <a:lumMod val="10000"/>
                  </a:schemeClr>
                </a:solidFill>
              </a:rPr>
              <a:t> </a:t>
            </a:r>
            <a:r>
              <a:rPr lang="fr-CH" altLang="it-CH" sz="1400" b="1" dirty="0">
                <a:solidFill>
                  <a:schemeClr val="accent4">
                    <a:lumMod val="10000"/>
                  </a:schemeClr>
                </a:solidFill>
              </a:rPr>
              <a:t>(armistices de Rodes)</a:t>
            </a:r>
            <a:endParaRPr lang="it-IT" altLang="it-CH" sz="1400" b="1" dirty="0">
              <a:solidFill>
                <a:schemeClr val="accent4">
                  <a:lumMod val="10000"/>
                </a:schemeClr>
              </a:solidFill>
            </a:endParaRPr>
          </a:p>
        </p:txBody>
      </p:sp>
      <p:pic>
        <p:nvPicPr>
          <p:cNvPr id="301066" name="Picture 10" descr="palestina situazione 1949">
            <a:extLst>
              <a:ext uri="{FF2B5EF4-FFF2-40B4-BE49-F238E27FC236}">
                <a16:creationId xmlns:a16="http://schemas.microsoft.com/office/drawing/2014/main" id="{67CCBAA3-57F0-156A-39C1-2E305FC0E24D}"/>
              </a:ext>
            </a:extLst>
          </p:cNvPr>
          <p:cNvPicPr>
            <a:picLocks noChangeAspect="1" noChangeArrowheads="1"/>
          </p:cNvPicPr>
          <p:nvPr/>
        </p:nvPicPr>
        <p:blipFill>
          <a:blip r:embed="rId4">
            <a:lum bright="-16000" contrast="16000"/>
          </a:blip>
          <a:srcRect l="2657" t="1102" r="3348" b="1102"/>
          <a:stretch>
            <a:fillRect/>
          </a:stretch>
        </p:blipFill>
        <p:spPr bwMode="auto">
          <a:xfrm>
            <a:off x="6021388" y="188913"/>
            <a:ext cx="2871787" cy="6480175"/>
          </a:xfrm>
          <a:prstGeom prst="rect">
            <a:avLst/>
          </a:prstGeom>
          <a:ln>
            <a:noFill/>
          </a:ln>
          <a:effectLst>
            <a:outerShdw blurRad="292100" dist="139700" dir="2700000" algn="tl" rotWithShape="0">
              <a:srgbClr val="333333">
                <a:alpha val="65000"/>
              </a:srgbClr>
            </a:outerShdw>
          </a:effectLst>
        </p:spPr>
      </p:pic>
      <p:sp>
        <p:nvSpPr>
          <p:cNvPr id="374794" name="Line 11">
            <a:extLst>
              <a:ext uri="{FF2B5EF4-FFF2-40B4-BE49-F238E27FC236}">
                <a16:creationId xmlns:a16="http://schemas.microsoft.com/office/drawing/2014/main" id="{976E518D-F9A0-31B4-8FF2-6D899BF870BE}"/>
              </a:ext>
            </a:extLst>
          </p:cNvPr>
          <p:cNvSpPr>
            <a:spLocks noChangeShapeType="1"/>
          </p:cNvSpPr>
          <p:nvPr/>
        </p:nvSpPr>
        <p:spPr bwMode="auto">
          <a:xfrm>
            <a:off x="5651500" y="1557338"/>
            <a:ext cx="1800225" cy="287337"/>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95" name="Line 12">
            <a:extLst>
              <a:ext uri="{FF2B5EF4-FFF2-40B4-BE49-F238E27FC236}">
                <a16:creationId xmlns:a16="http://schemas.microsoft.com/office/drawing/2014/main" id="{30AF73CC-3663-622A-478B-972F6AEE176E}"/>
              </a:ext>
            </a:extLst>
          </p:cNvPr>
          <p:cNvSpPr>
            <a:spLocks noChangeShapeType="1"/>
          </p:cNvSpPr>
          <p:nvPr/>
        </p:nvSpPr>
        <p:spPr bwMode="auto">
          <a:xfrm flipH="1">
            <a:off x="4140200" y="1557338"/>
            <a:ext cx="15113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it-CH"/>
          </a:p>
        </p:txBody>
      </p:sp>
      <p:sp>
        <p:nvSpPr>
          <p:cNvPr id="374796" name="Line 13">
            <a:extLst>
              <a:ext uri="{FF2B5EF4-FFF2-40B4-BE49-F238E27FC236}">
                <a16:creationId xmlns:a16="http://schemas.microsoft.com/office/drawing/2014/main" id="{4B8AA5A1-EF97-A474-E894-253D2D94882B}"/>
              </a:ext>
            </a:extLst>
          </p:cNvPr>
          <p:cNvSpPr>
            <a:spLocks noChangeShapeType="1"/>
          </p:cNvSpPr>
          <p:nvPr/>
        </p:nvSpPr>
        <p:spPr bwMode="auto">
          <a:xfrm>
            <a:off x="5651500" y="1557338"/>
            <a:ext cx="936625" cy="19431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CH"/>
          </a:p>
        </p:txBody>
      </p:sp>
      <p:sp>
        <p:nvSpPr>
          <p:cNvPr id="374797" name="Segnaposto numero diapositiva 1">
            <a:extLst>
              <a:ext uri="{FF2B5EF4-FFF2-40B4-BE49-F238E27FC236}">
                <a16:creationId xmlns:a16="http://schemas.microsoft.com/office/drawing/2014/main" id="{7C218DF2-DC3D-1B90-16FB-6E3D613F0879}"/>
              </a:ext>
            </a:extLst>
          </p:cNvPr>
          <p:cNvSpPr>
            <a:spLocks noGrp="1"/>
          </p:cNvSpPr>
          <p:nvPr>
            <p:ph type="sldNum" sz="quarter" idx="12"/>
          </p:nvPr>
        </p:nvSpPr>
        <p:spPr>
          <a:xfrm>
            <a:off x="3792538" y="1889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EE1DD7A-AE88-4697-B41B-CCB5A484E31B}" type="slidenum">
              <a:rPr lang="it-IT" altLang="en-US" sz="1400" smtClean="0">
                <a:solidFill>
                  <a:srgbClr val="FFFFFF"/>
                </a:solidFill>
              </a:rPr>
              <a:pPr>
                <a:spcBef>
                  <a:spcPct val="0"/>
                </a:spcBef>
                <a:buFontTx/>
                <a:buNone/>
              </a:pPr>
              <a:t>98</a:t>
            </a:fld>
            <a:endParaRPr lang="it-IT" altLang="en-US" sz="1400">
              <a:solidFill>
                <a:srgbClr val="FFFFFF"/>
              </a:solidFill>
            </a:endParaRPr>
          </a:p>
        </p:txBody>
      </p:sp>
      <p:cxnSp>
        <p:nvCxnSpPr>
          <p:cNvPr id="3" name="Connettore 2 2">
            <a:extLst>
              <a:ext uri="{FF2B5EF4-FFF2-40B4-BE49-F238E27FC236}">
                <a16:creationId xmlns:a16="http://schemas.microsoft.com/office/drawing/2014/main" id="{727F5ACE-14B8-EA05-B966-B45E7EB4FAAF}"/>
              </a:ext>
            </a:extLst>
          </p:cNvPr>
          <p:cNvCxnSpPr>
            <a:cxnSpLocks/>
          </p:cNvCxnSpPr>
          <p:nvPr/>
        </p:nvCxnSpPr>
        <p:spPr>
          <a:xfrm>
            <a:off x="2247900" y="5589588"/>
            <a:ext cx="236538"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6B894AFD-B22D-F928-F2BB-21DFDE72C538}"/>
              </a:ext>
            </a:extLst>
          </p:cNvPr>
          <p:cNvCxnSpPr>
            <a:cxnSpLocks/>
          </p:cNvCxnSpPr>
          <p:nvPr/>
        </p:nvCxnSpPr>
        <p:spPr>
          <a:xfrm>
            <a:off x="2247900" y="6165850"/>
            <a:ext cx="249238"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ttore 2 17">
            <a:extLst>
              <a:ext uri="{FF2B5EF4-FFF2-40B4-BE49-F238E27FC236}">
                <a16:creationId xmlns:a16="http://schemas.microsoft.com/office/drawing/2014/main" id="{1B885DBE-0EE8-85F3-20C3-12E44A12EFF1}"/>
              </a:ext>
            </a:extLst>
          </p:cNvPr>
          <p:cNvCxnSpPr>
            <a:cxnSpLocks/>
          </p:cNvCxnSpPr>
          <p:nvPr/>
        </p:nvCxnSpPr>
        <p:spPr>
          <a:xfrm>
            <a:off x="2247900" y="5876925"/>
            <a:ext cx="244475" cy="0"/>
          </a:xfrm>
          <a:prstGeom prst="straightConnector1">
            <a:avLst/>
          </a:prstGeom>
          <a:ln>
            <a:solidFill>
              <a:schemeClr val="accent4">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ttangolo 18">
            <a:extLst>
              <a:ext uri="{FF2B5EF4-FFF2-40B4-BE49-F238E27FC236}">
                <a16:creationId xmlns:a16="http://schemas.microsoft.com/office/drawing/2014/main" id="{753319BB-B1FB-F295-A400-988223A973E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74802" name="Text Box 2">
            <a:extLst>
              <a:ext uri="{FF2B5EF4-FFF2-40B4-BE49-F238E27FC236}">
                <a16:creationId xmlns:a16="http://schemas.microsoft.com/office/drawing/2014/main" id="{5AA1974D-2D4E-20B6-6CD4-43979FB9F110}"/>
              </a:ext>
            </a:extLst>
          </p:cNvPr>
          <p:cNvSpPr txBox="1">
            <a:spLocks noChangeArrowheads="1"/>
          </p:cNvSpPr>
          <p:nvPr/>
        </p:nvSpPr>
        <p:spPr bwMode="auto">
          <a:xfrm>
            <a:off x="2484438" y="5373688"/>
            <a:ext cx="3095625"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Etat juif</a:t>
            </a:r>
          </a:p>
          <a:p>
            <a:pPr eaLnBrk="1" hangingPunct="1">
              <a:spcBef>
                <a:spcPct val="50000"/>
              </a:spcBef>
              <a:buFontTx/>
              <a:buNone/>
            </a:pPr>
            <a:r>
              <a:rPr lang="fr-CH" altLang="it-CH" sz="1400" b="1">
                <a:solidFill>
                  <a:srgbClr val="FFFFFF"/>
                </a:solidFill>
              </a:rPr>
              <a:t>Etat arabe</a:t>
            </a:r>
          </a:p>
          <a:p>
            <a:pPr eaLnBrk="1" hangingPunct="1">
              <a:spcBef>
                <a:spcPct val="50000"/>
              </a:spcBef>
              <a:buFontTx/>
              <a:buNone/>
            </a:pPr>
            <a:r>
              <a:rPr lang="fr-CH" altLang="it-CH" sz="1400" b="1">
                <a:solidFill>
                  <a:srgbClr val="FFFFFF"/>
                </a:solidFill>
              </a:rPr>
              <a:t>Zone occupée illégalement </a:t>
            </a:r>
          </a:p>
          <a:p>
            <a:pPr eaLnBrk="1" hangingPunct="1">
              <a:lnSpc>
                <a:spcPct val="30000"/>
              </a:lnSpc>
              <a:spcBef>
                <a:spcPct val="50000"/>
              </a:spcBef>
              <a:buFontTx/>
              <a:buNone/>
            </a:pPr>
            <a:r>
              <a:rPr lang="fr-CH" altLang="it-CH" sz="1400" b="1">
                <a:solidFill>
                  <a:srgbClr val="FFFFFF"/>
                </a:solidFill>
              </a:rPr>
              <a:t>par les sionistes avant et après le </a:t>
            </a:r>
          </a:p>
          <a:p>
            <a:pPr eaLnBrk="1" hangingPunct="1">
              <a:lnSpc>
                <a:spcPct val="50000"/>
              </a:lnSpc>
              <a:spcBef>
                <a:spcPct val="50000"/>
              </a:spcBef>
              <a:buFontTx/>
              <a:buNone/>
            </a:pPr>
            <a:r>
              <a:rPr lang="fr-CH" altLang="it-CH" sz="1400" b="1">
                <a:solidFill>
                  <a:srgbClr val="FFFFFF"/>
                </a:solidFill>
              </a:rPr>
              <a:t>14 mai 1948</a:t>
            </a:r>
            <a:endParaRPr lang="it-IT" altLang="it-CH" sz="1400" b="1">
              <a:solidFill>
                <a:srgbClr val="FFFFFF"/>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Slide Number Placeholder 3">
            <a:extLst>
              <a:ext uri="{FF2B5EF4-FFF2-40B4-BE49-F238E27FC236}">
                <a16:creationId xmlns:a16="http://schemas.microsoft.com/office/drawing/2014/main" id="{D755ADD4-E8D0-23F7-DDB8-9D2ADE81CFBC}"/>
              </a:ext>
            </a:extLst>
          </p:cNvPr>
          <p:cNvSpPr>
            <a:spLocks noGrp="1"/>
          </p:cNvSpPr>
          <p:nvPr>
            <p:ph type="sldNum" sz="quarter" idx="12"/>
          </p:nvPr>
        </p:nvSpPr>
        <p:spPr>
          <a:xfrm>
            <a:off x="8101013" y="6197600"/>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00544B1-FF27-4630-955D-24C9B1C6AA97}"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386051" name="Picture 2" descr="uno">
            <a:extLst>
              <a:ext uri="{FF2B5EF4-FFF2-40B4-BE49-F238E27FC236}">
                <a16:creationId xmlns:a16="http://schemas.microsoft.com/office/drawing/2014/main" id="{69C951A4-5EB3-7908-546E-7DD617AE896D}"/>
              </a:ext>
            </a:extLst>
          </p:cNvPr>
          <p:cNvPicPr>
            <a:picLocks noChangeAspect="1" noChangeArrowheads="1"/>
          </p:cNvPicPr>
          <p:nvPr/>
        </p:nvPicPr>
        <p:blipFill>
          <a:blip r:embed="rId4"/>
          <a:srcRect/>
          <a:stretch>
            <a:fillRect/>
          </a:stretch>
        </p:blipFill>
        <p:spPr bwMode="auto">
          <a:xfrm>
            <a:off x="649288" y="793750"/>
            <a:ext cx="2881312" cy="1920875"/>
          </a:xfrm>
          <a:prstGeom prst="rect">
            <a:avLst/>
          </a:prstGeom>
          <a:ln w="28575">
            <a:solidFill>
              <a:schemeClr val="tx1"/>
            </a:solidFill>
          </a:ln>
          <a:effectLst>
            <a:outerShdw blurRad="292100" dist="139700" dir="2700000" algn="tl" rotWithShape="0">
              <a:srgbClr val="333333">
                <a:alpha val="65000"/>
              </a:srgbClr>
            </a:outerShdw>
          </a:effectLst>
        </p:spPr>
      </p:pic>
      <p:sp>
        <p:nvSpPr>
          <p:cNvPr id="386053" name="Rectangle 4">
            <a:extLst>
              <a:ext uri="{FF2B5EF4-FFF2-40B4-BE49-F238E27FC236}">
                <a16:creationId xmlns:a16="http://schemas.microsoft.com/office/drawing/2014/main" id="{8699B3DC-1D96-35C2-7AAA-AFBD69B34BAB}"/>
              </a:ext>
            </a:extLst>
          </p:cNvPr>
          <p:cNvSpPr>
            <a:spLocks noChangeArrowheads="1"/>
          </p:cNvSpPr>
          <p:nvPr/>
        </p:nvSpPr>
        <p:spPr bwMode="auto">
          <a:xfrm>
            <a:off x="3930650" y="515938"/>
            <a:ext cx="4759325" cy="286226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fr-FR" altLang="it-CH" sz="2400" dirty="0">
                <a:solidFill>
                  <a:srgbClr val="FFFFFF"/>
                </a:solidFill>
              </a:rPr>
              <a:t>En 1949 Israël a été admis aux Nations Unies à trois conditions:</a:t>
            </a:r>
          </a:p>
          <a:p>
            <a:pPr eaLnBrk="1" hangingPunct="1">
              <a:spcBef>
                <a:spcPct val="0"/>
              </a:spcBef>
              <a:buFontTx/>
              <a:buNone/>
              <a:defRPr/>
            </a:pPr>
            <a:endParaRPr lang="it-CH" altLang="it-CH" sz="1000" dirty="0">
              <a:solidFill>
                <a:srgbClr val="FFFFFF"/>
              </a:solidFill>
            </a:endParaRPr>
          </a:p>
          <a:p>
            <a:pPr marL="341313" indent="-341313" eaLnBrk="1" hangingPunct="1">
              <a:spcBef>
                <a:spcPct val="0"/>
              </a:spcBef>
              <a:buFontTx/>
              <a:buNone/>
              <a:defRPr/>
            </a:pPr>
            <a:r>
              <a:rPr lang="it-CH" altLang="it-CH" sz="1800" b="1" dirty="0">
                <a:solidFill>
                  <a:srgbClr val="FFFFFF"/>
                </a:solidFill>
              </a:rPr>
              <a:t>1</a:t>
            </a:r>
            <a:r>
              <a:rPr lang="it-CH" altLang="it-CH" sz="1600" dirty="0">
                <a:solidFill>
                  <a:srgbClr val="FFFFFF"/>
                </a:solidFill>
              </a:rPr>
              <a:t> - </a:t>
            </a:r>
            <a:r>
              <a:rPr lang="fr-FR" altLang="it-CH" sz="1600" dirty="0">
                <a:solidFill>
                  <a:srgbClr val="FFFFFF"/>
                </a:solidFill>
              </a:rPr>
              <a:t>Le statut de Jérusalem ne serait pas altéré </a:t>
            </a:r>
            <a:r>
              <a:rPr lang="fr-FR" altLang="it-CH" sz="1200" dirty="0">
                <a:solidFill>
                  <a:srgbClr val="FFFFFF"/>
                </a:solidFill>
              </a:rPr>
              <a:t>(Israël l'a modifié en annexant Jérusalem qu’il en fait sa capitale).</a:t>
            </a:r>
          </a:p>
          <a:p>
            <a:pPr marL="341313" indent="-341313" eaLnBrk="1" hangingPunct="1">
              <a:spcBef>
                <a:spcPct val="0"/>
              </a:spcBef>
              <a:buFontTx/>
              <a:buNone/>
              <a:defRPr/>
            </a:pPr>
            <a:r>
              <a:rPr lang="it-CH" altLang="it-CH" sz="1800" b="1" dirty="0">
                <a:solidFill>
                  <a:srgbClr val="FFFFFF"/>
                </a:solidFill>
              </a:rPr>
              <a:t>2</a:t>
            </a:r>
            <a:r>
              <a:rPr lang="it-CH" altLang="it-CH" sz="1600" dirty="0">
                <a:solidFill>
                  <a:srgbClr val="FFFFFF"/>
                </a:solidFill>
              </a:rPr>
              <a:t> - </a:t>
            </a:r>
            <a:r>
              <a:rPr lang="fr-FR" altLang="it-CH" sz="1600" dirty="0">
                <a:solidFill>
                  <a:srgbClr val="FFFFFF"/>
                </a:solidFill>
              </a:rPr>
              <a:t>Les refugiés palestiniens seraient autorisés à rentrer.</a:t>
            </a:r>
          </a:p>
          <a:p>
            <a:pPr marL="341313" indent="-341313" eaLnBrk="1" hangingPunct="1">
              <a:spcBef>
                <a:spcPct val="0"/>
              </a:spcBef>
              <a:buFontTx/>
              <a:buNone/>
              <a:defRPr/>
            </a:pPr>
            <a:r>
              <a:rPr lang="it-CH" altLang="it-CH" sz="1800" b="1" dirty="0">
                <a:solidFill>
                  <a:srgbClr val="FFFFFF"/>
                </a:solidFill>
              </a:rPr>
              <a:t>3</a:t>
            </a:r>
            <a:r>
              <a:rPr lang="it-CH" altLang="it-CH" sz="1600" dirty="0">
                <a:solidFill>
                  <a:srgbClr val="FFFFFF"/>
                </a:solidFill>
              </a:rPr>
              <a:t> - </a:t>
            </a:r>
            <a:r>
              <a:rPr lang="fr-FR" altLang="it-CH" sz="1600" dirty="0">
                <a:solidFill>
                  <a:srgbClr val="FFFFFF"/>
                </a:solidFill>
              </a:rPr>
              <a:t>L'accord de partition (</a:t>
            </a:r>
            <a:r>
              <a:rPr lang="fr-FR" altLang="it-CH" sz="1600" dirty="0" err="1">
                <a:solidFill>
                  <a:srgbClr val="FFFFFF"/>
                </a:solidFill>
              </a:rPr>
              <a:t>res</a:t>
            </a:r>
            <a:r>
              <a:rPr lang="fr-FR" altLang="it-CH" sz="1600" dirty="0">
                <a:solidFill>
                  <a:srgbClr val="FFFFFF"/>
                </a:solidFill>
              </a:rPr>
              <a:t>. 181) deviendrait la frontière définitive </a:t>
            </a:r>
            <a:r>
              <a:rPr lang="fr-FR" altLang="it-CH" sz="1200" dirty="0">
                <a:solidFill>
                  <a:srgbClr val="FFFFFF"/>
                </a:solidFill>
              </a:rPr>
              <a:t>(au contraire, Israël a occupé de vastes étendues de terres assignées à l'Etat arabe).</a:t>
            </a:r>
            <a:endParaRPr lang="it-CH" altLang="it-CH" sz="1200" dirty="0">
              <a:solidFill>
                <a:srgbClr val="FFFFFF"/>
              </a:solidFill>
            </a:endParaRPr>
          </a:p>
        </p:txBody>
      </p:sp>
      <p:sp>
        <p:nvSpPr>
          <p:cNvPr id="376837" name="Text Box 5">
            <a:extLst>
              <a:ext uri="{FF2B5EF4-FFF2-40B4-BE49-F238E27FC236}">
                <a16:creationId xmlns:a16="http://schemas.microsoft.com/office/drawing/2014/main" id="{2DB01D89-DAB3-F00D-70C7-280AA863CA8B}"/>
              </a:ext>
            </a:extLst>
          </p:cNvPr>
          <p:cNvSpPr txBox="1">
            <a:spLocks noChangeArrowheads="1"/>
          </p:cNvSpPr>
          <p:nvPr/>
        </p:nvSpPr>
        <p:spPr bwMode="auto">
          <a:xfrm>
            <a:off x="449263" y="3611563"/>
            <a:ext cx="475932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FR" altLang="it-CH" sz="1800">
                <a:solidFill>
                  <a:srgbClr val="FFFFFF"/>
                </a:solidFill>
              </a:rPr>
              <a:t>Avec l’admission aux Nations Unies (résolution 273 de l’Assemblée générale du 11 mai 1949), Israël s’est engagé à respecter également la résolution 194 qui promulgue le droit de retour des réfugiés palestiniens.</a:t>
            </a:r>
          </a:p>
          <a:p>
            <a:pPr eaLnBrk="1" hangingPunct="1">
              <a:spcBef>
                <a:spcPct val="50000"/>
              </a:spcBef>
              <a:buFontTx/>
              <a:buNone/>
            </a:pPr>
            <a:r>
              <a:rPr lang="fr-FR" altLang="it-CH" sz="1800">
                <a:solidFill>
                  <a:srgbClr val="FFFFFF"/>
                </a:solidFill>
              </a:rPr>
              <a:t>Toutefois, contrairement à ce qu’il avait   promis, jusqu’à ce jour Israël a tout fait pour empêcher le retour des réfugiés palestiniens et pour confisquer leurs propriétés.</a:t>
            </a:r>
            <a:endParaRPr lang="it-CH" altLang="it-CH" sz="1800">
              <a:solidFill>
                <a:srgbClr val="FFFFFF"/>
              </a:solidFill>
            </a:endParaRPr>
          </a:p>
        </p:txBody>
      </p:sp>
      <p:pic>
        <p:nvPicPr>
          <p:cNvPr id="8" name="Picture 3" descr="bandiera israeliana 2 jpg">
            <a:extLst>
              <a:ext uri="{FF2B5EF4-FFF2-40B4-BE49-F238E27FC236}">
                <a16:creationId xmlns:a16="http://schemas.microsoft.com/office/drawing/2014/main" id="{89811FFE-60EB-AC69-0F2F-C3A1B3411689}"/>
              </a:ext>
            </a:extLst>
          </p:cNvPr>
          <p:cNvPicPr>
            <a:picLocks noChangeAspect="1" noChangeArrowheads="1"/>
          </p:cNvPicPr>
          <p:nvPr/>
        </p:nvPicPr>
        <p:blipFill>
          <a:blip r:embed="rId5"/>
          <a:srcRect/>
          <a:stretch>
            <a:fillRect/>
          </a:stretch>
        </p:blipFill>
        <p:spPr bwMode="auto">
          <a:xfrm>
            <a:off x="5651500" y="3789363"/>
            <a:ext cx="2808288" cy="2051050"/>
          </a:xfrm>
          <a:prstGeom prst="rect">
            <a:avLst/>
          </a:prstGeom>
          <a:ln w="28575">
            <a:solidFill>
              <a:schemeClr val="tx1"/>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4412AEA5-F13D-0A91-6FA4-6A634663B709}"/>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it-CH"/>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4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0.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1.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1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2.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4.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5.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ppt/theme/themeOverride6.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7.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8.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9.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docProps/app.xml><?xml version="1.0" encoding="utf-8"?>
<Properties xmlns="http://schemas.openxmlformats.org/officeDocument/2006/extended-properties" xmlns:vt="http://schemas.openxmlformats.org/officeDocument/2006/docPropsVTypes">
  <TotalTime>7595</TotalTime>
  <Words>32907</Words>
  <Application>Microsoft Office PowerPoint</Application>
  <PresentationFormat>Presentazione su schermo (4:3)</PresentationFormat>
  <Paragraphs>2738</Paragraphs>
  <Slides>211</Slides>
  <Notes>208</Notes>
  <HiddenSlides>0</HiddenSlides>
  <MMClips>0</MMClips>
  <ScaleCrop>false</ScaleCrop>
  <HeadingPairs>
    <vt:vector size="6" baseType="variant">
      <vt:variant>
        <vt:lpstr>Caratteri utilizzati</vt:lpstr>
      </vt:variant>
      <vt:variant>
        <vt:i4>7</vt:i4>
      </vt:variant>
      <vt:variant>
        <vt:lpstr>Tema</vt:lpstr>
      </vt:variant>
      <vt:variant>
        <vt:i4>10</vt:i4>
      </vt:variant>
      <vt:variant>
        <vt:lpstr>Titoli diapositive</vt:lpstr>
      </vt:variant>
      <vt:variant>
        <vt:i4>211</vt:i4>
      </vt:variant>
    </vt:vector>
  </HeadingPairs>
  <TitlesOfParts>
    <vt:vector size="228" baseType="lpstr">
      <vt:lpstr>Arial</vt:lpstr>
      <vt:lpstr>Calibri</vt:lpstr>
      <vt:lpstr>GungsuhChe</vt:lpstr>
      <vt:lpstr>Arial Black</vt:lpstr>
      <vt:lpstr>Baskerville Old Face</vt:lpstr>
      <vt:lpstr>Times New Roman</vt:lpstr>
      <vt:lpstr>Algerian</vt:lpstr>
      <vt:lpstr>4_Struttura predefinita</vt:lpstr>
      <vt:lpstr>8_Struttura predefinita</vt:lpstr>
      <vt:lpstr>Struttura predefinita</vt:lpstr>
      <vt:lpstr>1_Struttura predefinita</vt:lpstr>
      <vt:lpstr>2_Struttura predefinita</vt:lpstr>
      <vt:lpstr>18_Struttura predefinita</vt:lpstr>
      <vt:lpstr>20_Struttura predefinita</vt:lpstr>
      <vt:lpstr>3_Struttura predefinita</vt:lpstr>
      <vt:lpstr>10_Struttura predefinita</vt:lpstr>
      <vt:lpstr>5_Struttura predefinita</vt:lpstr>
      <vt:lpstr>Presentazione standard di PowerPoint</vt:lpstr>
      <vt:lpstr>Presentazione standard di PowerPoint</vt:lpstr>
      <vt:lpstr>Presentazione standard di PowerPoint</vt:lpstr>
      <vt:lpstr>Presentazione standard di PowerPoint</vt:lpstr>
      <vt:lpstr>Palestina topografia</vt:lpstr>
      <vt:lpstr>Presentazione standard di PowerPoint</vt:lpstr>
      <vt:lpstr>Presentazione standard di PowerPoint</vt:lpstr>
      <vt:lpstr>Presentazione standard di PowerPoint</vt:lpstr>
      <vt:lpstr>Presentazione standard di PowerPoint</vt:lpstr>
      <vt:lpstr>Presentazione standard di PowerPoint</vt:lpstr>
      <vt:lpstr>La terre des Cananéens il                            y a 5000 ans  (3000 av.JC.- 1468 av.JC.)</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Jérusalem ottomane - 1898</vt:lpstr>
      <vt:lpstr>La Palestine ottomane : la gare ferroviaire de Jérusalem en 1892                                   Arrivée du train inaugural.</vt:lpstr>
      <vt:lpstr>Nablus en 1918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1994 - La paix entre Israël et la Jordanie</vt:lpstr>
      <vt:lpstr>Presentazione standard di PowerPoint</vt:lpstr>
      <vt:lpstr>Presentazione standard di PowerPoint</vt:lpstr>
      <vt:lpstr>Presentazione standard di PowerPoint</vt:lpstr>
      <vt:lpstr>Presentazione standard di PowerPoint</vt:lpstr>
      <vt:lpstr>Presentazione standard di PowerPoint</vt:lpstr>
      <vt:lpstr>2006 - La guerre du Liban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Surpopulation dans la Bande de Gaza:                                       “Une mer de beton” 1’900’000 habitants pour 360 km2</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farce des pourparlers de paix sert à Israël                                       pour gagner du temps et consolider l'occupation</vt:lpstr>
      <vt:lpstr>Presentazione standard di PowerPoint</vt:lpstr>
      <vt:lpstr>Les Palestiniens doivent partir</vt:lpstr>
      <vt:lpstr>La diaspora palestinienne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precieux travail des ONG                        (Organisations non gouvernamentales)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444</cp:revision>
  <dcterms:created xsi:type="dcterms:W3CDTF">2013-09-06T13:33:57Z</dcterms:created>
  <dcterms:modified xsi:type="dcterms:W3CDTF">2024-09-04T19:05:53Z</dcterms:modified>
</cp:coreProperties>
</file>